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7"/>
  </p:notesMasterIdLst>
  <p:handoutMasterIdLst>
    <p:handoutMasterId r:id="rId38"/>
  </p:handoutMasterIdLst>
  <p:sldIdLst>
    <p:sldId id="322" r:id="rId2"/>
    <p:sldId id="323" r:id="rId3"/>
    <p:sldId id="324" r:id="rId4"/>
    <p:sldId id="321" r:id="rId5"/>
    <p:sldId id="325" r:id="rId6"/>
    <p:sldId id="303" r:id="rId7"/>
    <p:sldId id="256" r:id="rId8"/>
    <p:sldId id="318" r:id="rId9"/>
    <p:sldId id="319" r:id="rId10"/>
    <p:sldId id="270" r:id="rId11"/>
    <p:sldId id="279" r:id="rId12"/>
    <p:sldId id="288" r:id="rId13"/>
    <p:sldId id="259" r:id="rId14"/>
    <p:sldId id="326" r:id="rId15"/>
    <p:sldId id="280" r:id="rId16"/>
    <p:sldId id="327" r:id="rId17"/>
    <p:sldId id="328" r:id="rId18"/>
    <p:sldId id="329" r:id="rId19"/>
    <p:sldId id="330" r:id="rId20"/>
    <p:sldId id="331" r:id="rId21"/>
    <p:sldId id="332" r:id="rId22"/>
    <p:sldId id="334" r:id="rId23"/>
    <p:sldId id="333" r:id="rId24"/>
    <p:sldId id="335" r:id="rId25"/>
    <p:sldId id="336" r:id="rId26"/>
    <p:sldId id="337" r:id="rId27"/>
    <p:sldId id="338" r:id="rId28"/>
    <p:sldId id="269" r:id="rId29"/>
    <p:sldId id="260" r:id="rId30"/>
    <p:sldId id="341" r:id="rId31"/>
    <p:sldId id="342" r:id="rId32"/>
    <p:sldId id="343" r:id="rId33"/>
    <p:sldId id="340" r:id="rId34"/>
    <p:sldId id="344" r:id="rId35"/>
    <p:sldId id="291" r:id="rId36"/>
  </p:sldIdLst>
  <p:sldSz cx="18286413" cy="10287000"/>
  <p:notesSz cx="6858000" cy="9144000"/>
  <p:defaultTex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72">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3EA3F8"/>
    <a:srgbClr val="0F0634"/>
    <a:srgbClr val="06105A"/>
    <a:srgbClr val="000C6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4" autoAdjust="0"/>
    <p:restoredTop sz="90792" autoAdjust="0"/>
  </p:normalViewPr>
  <p:slideViewPr>
    <p:cSldViewPr showGuides="1">
      <p:cViewPr varScale="1">
        <p:scale>
          <a:sx n="40" d="100"/>
          <a:sy n="40" d="100"/>
        </p:scale>
        <p:origin x="2082" y="72"/>
      </p:cViewPr>
      <p:guideLst>
        <p:guide orient="horz" pos="5372"/>
        <p:guide pos="5759"/>
      </p:guideLst>
    </p:cSldViewPr>
  </p:slideViewPr>
  <p:notesTextViewPr>
    <p:cViewPr>
      <p:scale>
        <a:sx n="1" d="1"/>
        <a:sy n="1" d="1"/>
      </p:scale>
      <p:origin x="0" y="0"/>
    </p:cViewPr>
  </p:notesTextViewPr>
  <p:sorterViewPr>
    <p:cViewPr>
      <p:scale>
        <a:sx n="52" d="100"/>
        <a:sy n="52" d="100"/>
      </p:scale>
      <p:origin x="0" y="0"/>
    </p:cViewPr>
  </p:sorterViewPr>
  <p:notesViewPr>
    <p:cSldViewPr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533536-0B1C-4113-81A9-88933E6B5E35}" type="datetimeFigureOut">
              <a:rPr lang="en-US" smtClean="0"/>
              <a:t>11/7/2019</a:t>
            </a:fld>
            <a:endParaRPr 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39D4A-42BD-4661-A34B-169B9D4948D5}" type="slidenum">
              <a:rPr lang="en-US" smtClean="0"/>
              <a:t>‹Nº›</a:t>
            </a:fld>
            <a:endParaRPr lang="en-US"/>
          </a:p>
        </p:txBody>
      </p:sp>
    </p:spTree>
    <p:extLst>
      <p:ext uri="{BB962C8B-B14F-4D97-AF65-F5344CB8AC3E}">
        <p14:creationId xmlns:p14="http://schemas.microsoft.com/office/powerpoint/2010/main" val="245192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AB2DA-10AE-4BD6-BFC1-534DE09D66C3}" type="datetimeFigureOut">
              <a:rPr lang="en-US" smtClean="0"/>
              <a:t>11/7/2019</a:t>
            </a:fld>
            <a:endParaRPr 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1ECDC-7530-4EA9-86FD-4E56342A475C}" type="slidenum">
              <a:rPr lang="en-US" smtClean="0"/>
              <a:t>‹Nº›</a:t>
            </a:fld>
            <a:endParaRPr lang="en-US"/>
          </a:p>
        </p:txBody>
      </p:sp>
    </p:spTree>
    <p:extLst>
      <p:ext uri="{BB962C8B-B14F-4D97-AF65-F5344CB8AC3E}">
        <p14:creationId xmlns:p14="http://schemas.microsoft.com/office/powerpoint/2010/main" val="2547794093"/>
      </p:ext>
    </p:extLst>
  </p:cSld>
  <p:clrMap bg1="lt1" tx1="dk1" bg2="lt2" tx2="dk2" accent1="accent1" accent2="accent2" accent3="accent3" accent4="accent4" accent5="accent5" accent6="accent6" hlink="hlink" folHlink="folHlink"/>
  <p:notesStyle>
    <a:lvl1pPr marL="0" algn="l" defTabSz="1632753" rtl="0" eaLnBrk="1" latinLnBrk="0" hangingPunct="1">
      <a:defRPr sz="2100" kern="1200">
        <a:solidFill>
          <a:schemeClr val="tx1"/>
        </a:solidFill>
        <a:latin typeface="+mn-lt"/>
        <a:ea typeface="+mn-ea"/>
        <a:cs typeface="+mn-cs"/>
      </a:defRPr>
    </a:lvl1pPr>
    <a:lvl2pPr marL="816376" algn="l" defTabSz="1632753" rtl="0" eaLnBrk="1" latinLnBrk="0" hangingPunct="1">
      <a:defRPr sz="2100" kern="1200">
        <a:solidFill>
          <a:schemeClr val="tx1"/>
        </a:solidFill>
        <a:latin typeface="+mn-lt"/>
        <a:ea typeface="+mn-ea"/>
        <a:cs typeface="+mn-cs"/>
      </a:defRPr>
    </a:lvl2pPr>
    <a:lvl3pPr marL="1632753" algn="l" defTabSz="1632753" rtl="0" eaLnBrk="1" latinLnBrk="0" hangingPunct="1">
      <a:defRPr sz="2100" kern="1200">
        <a:solidFill>
          <a:schemeClr val="tx1"/>
        </a:solidFill>
        <a:latin typeface="+mn-lt"/>
        <a:ea typeface="+mn-ea"/>
        <a:cs typeface="+mn-cs"/>
      </a:defRPr>
    </a:lvl3pPr>
    <a:lvl4pPr marL="2449129" algn="l" defTabSz="1632753" rtl="0" eaLnBrk="1" latinLnBrk="0" hangingPunct="1">
      <a:defRPr sz="2100" kern="1200">
        <a:solidFill>
          <a:schemeClr val="tx1"/>
        </a:solidFill>
        <a:latin typeface="+mn-lt"/>
        <a:ea typeface="+mn-ea"/>
        <a:cs typeface="+mn-cs"/>
      </a:defRPr>
    </a:lvl4pPr>
    <a:lvl5pPr marL="3265505" algn="l" defTabSz="1632753" rtl="0" eaLnBrk="1" latinLnBrk="0" hangingPunct="1">
      <a:defRPr sz="2100" kern="1200">
        <a:solidFill>
          <a:schemeClr val="tx1"/>
        </a:solidFill>
        <a:latin typeface="+mn-lt"/>
        <a:ea typeface="+mn-ea"/>
        <a:cs typeface="+mn-cs"/>
      </a:defRPr>
    </a:lvl5pPr>
    <a:lvl6pPr marL="4081882" algn="l" defTabSz="1632753" rtl="0" eaLnBrk="1" latinLnBrk="0" hangingPunct="1">
      <a:defRPr sz="2100" kern="1200">
        <a:solidFill>
          <a:schemeClr val="tx1"/>
        </a:solidFill>
        <a:latin typeface="+mn-lt"/>
        <a:ea typeface="+mn-ea"/>
        <a:cs typeface="+mn-cs"/>
      </a:defRPr>
    </a:lvl6pPr>
    <a:lvl7pPr marL="4898258" algn="l" defTabSz="1632753" rtl="0" eaLnBrk="1" latinLnBrk="0" hangingPunct="1">
      <a:defRPr sz="2100" kern="1200">
        <a:solidFill>
          <a:schemeClr val="tx1"/>
        </a:solidFill>
        <a:latin typeface="+mn-lt"/>
        <a:ea typeface="+mn-ea"/>
        <a:cs typeface="+mn-cs"/>
      </a:defRPr>
    </a:lvl7pPr>
    <a:lvl8pPr marL="5714634" algn="l" defTabSz="1632753" rtl="0" eaLnBrk="1" latinLnBrk="0" hangingPunct="1">
      <a:defRPr sz="2100" kern="1200">
        <a:solidFill>
          <a:schemeClr val="tx1"/>
        </a:solidFill>
        <a:latin typeface="+mn-lt"/>
        <a:ea typeface="+mn-ea"/>
        <a:cs typeface="+mn-cs"/>
      </a:defRPr>
    </a:lvl8pPr>
    <a:lvl9pPr marL="6531011" algn="l" defTabSz="1632753"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a:t>Por eso traemos a </a:t>
            </a:r>
            <a:r>
              <a:rPr lang="es-VE" dirty="0" err="1"/>
              <a:t>revision</a:t>
            </a:r>
            <a:r>
              <a:rPr lang="es-VE" baseline="0" dirty="0"/>
              <a:t> el presente estudio titulado: </a:t>
            </a:r>
            <a:r>
              <a:rPr lang="es-VE" baseline="0" dirty="0" err="1"/>
              <a:t>flutter</a:t>
            </a:r>
            <a:r>
              <a:rPr lang="es-VE" baseline="0" dirty="0"/>
              <a:t> auricular y riesgo </a:t>
            </a:r>
            <a:r>
              <a:rPr lang="es-VE" baseline="0" dirty="0" err="1"/>
              <a:t>tromboembolico</a:t>
            </a:r>
            <a:r>
              <a:rPr lang="es-VE" baseline="0" dirty="0"/>
              <a:t>, una </a:t>
            </a:r>
            <a:r>
              <a:rPr lang="es-VE" baseline="0" dirty="0" err="1"/>
              <a:t>revision</a:t>
            </a:r>
            <a:r>
              <a:rPr lang="es-VE" baseline="0" dirty="0"/>
              <a:t> </a:t>
            </a:r>
            <a:r>
              <a:rPr lang="es-VE" baseline="0" dirty="0" err="1"/>
              <a:t>sistematica</a:t>
            </a:r>
            <a:r>
              <a:rPr lang="es-VE" baseline="0" dirty="0"/>
              <a:t>, cabe destacar que no se trato de un </a:t>
            </a:r>
            <a:r>
              <a:rPr lang="es-VE" baseline="0" dirty="0" err="1"/>
              <a:t>metaanalisis</a:t>
            </a:r>
            <a:r>
              <a:rPr lang="es-VE" baseline="0" dirty="0"/>
              <a:t> debido a la heterogeneidad de la muestra.</a:t>
            </a:r>
            <a:endParaRPr lang="es-VE" dirty="0"/>
          </a:p>
        </p:txBody>
      </p:sp>
      <p:sp>
        <p:nvSpPr>
          <p:cNvPr id="4" name="3 Marcador de número de diapositiva"/>
          <p:cNvSpPr>
            <a:spLocks noGrp="1"/>
          </p:cNvSpPr>
          <p:nvPr>
            <p:ph type="sldNum" sz="quarter" idx="10"/>
          </p:nvPr>
        </p:nvSpPr>
        <p:spPr/>
        <p:txBody>
          <a:bodyPr/>
          <a:lstStyle/>
          <a:p>
            <a:fld id="{7481ECDC-7530-4EA9-86FD-4E56342A475C}" type="slidenum">
              <a:rPr lang="en-US" smtClean="0"/>
              <a:t>3</a:t>
            </a:fld>
            <a:endParaRPr lang="en-US"/>
          </a:p>
        </p:txBody>
      </p:sp>
    </p:spTree>
    <p:extLst>
      <p:ext uri="{BB962C8B-B14F-4D97-AF65-F5344CB8AC3E}">
        <p14:creationId xmlns:p14="http://schemas.microsoft.com/office/powerpoint/2010/main" val="189213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a:t>Luego</a:t>
            </a:r>
            <a:r>
              <a:rPr lang="es-VE" baseline="0" dirty="0"/>
              <a:t> encontramos a la tabla numero 5 titulada estudios de </a:t>
            </a:r>
            <a:r>
              <a:rPr lang="es-VE" baseline="0" dirty="0" err="1"/>
              <a:t>cardioversion</a:t>
            </a:r>
            <a:r>
              <a:rPr lang="es-VE" baseline="0" dirty="0"/>
              <a:t>, en la primera columna muestra los diversos autores, la siguiente columna muestra el año de </a:t>
            </a:r>
            <a:r>
              <a:rPr lang="es-VE" baseline="0" dirty="0" err="1"/>
              <a:t>publicacion</a:t>
            </a:r>
            <a:r>
              <a:rPr lang="es-VE" baseline="0" dirty="0"/>
              <a:t>, luego el diseño del estudio, luego tenemos la columna de pacientes, luego la columna de arritmias, a </a:t>
            </a:r>
            <a:r>
              <a:rPr lang="es-VE" baseline="0" dirty="0" err="1"/>
              <a:t>continuacion</a:t>
            </a:r>
            <a:r>
              <a:rPr lang="es-VE" baseline="0" dirty="0"/>
              <a:t> la columna de </a:t>
            </a:r>
            <a:r>
              <a:rPr lang="es-VE" baseline="0" dirty="0" err="1"/>
              <a:t>flutter</a:t>
            </a:r>
            <a:r>
              <a:rPr lang="es-VE" baseline="0" dirty="0"/>
              <a:t> auricular en %, </a:t>
            </a:r>
            <a:r>
              <a:rPr lang="es-VE" baseline="0" dirty="0" err="1"/>
              <a:t>despues</a:t>
            </a:r>
            <a:r>
              <a:rPr lang="es-VE" baseline="0" dirty="0"/>
              <a:t> encontramos la columna de tratamiento anticoagulante dividida en antes o </a:t>
            </a:r>
            <a:r>
              <a:rPr lang="es-VE" baseline="0" dirty="0" err="1"/>
              <a:t>despues</a:t>
            </a:r>
            <a:r>
              <a:rPr lang="es-VE" baseline="0" dirty="0"/>
              <a:t> de la </a:t>
            </a:r>
            <a:r>
              <a:rPr lang="es-VE" baseline="0" dirty="0" err="1"/>
              <a:t>cardioversion</a:t>
            </a:r>
            <a:r>
              <a:rPr lang="es-VE" baseline="0" dirty="0"/>
              <a:t> y luego la columna de rango de seguimiento </a:t>
            </a:r>
            <a:r>
              <a:rPr lang="es-VE" baseline="0" dirty="0" err="1"/>
              <a:t>postcardioversion</a:t>
            </a:r>
            <a:r>
              <a:rPr lang="es-VE" baseline="0" dirty="0"/>
              <a:t> expresada en semanas, luego la columna de eventos </a:t>
            </a:r>
            <a:r>
              <a:rPr lang="es-VE" baseline="0" dirty="0" err="1"/>
              <a:t>embolicos</a:t>
            </a:r>
            <a:r>
              <a:rPr lang="es-VE" baseline="0" dirty="0"/>
              <a:t> y por ultimo la columna de incidencias </a:t>
            </a:r>
            <a:r>
              <a:rPr lang="es-VE" baseline="0" dirty="0" err="1"/>
              <a:t>tromboembolicas</a:t>
            </a:r>
            <a:r>
              <a:rPr lang="es-VE" baseline="0" dirty="0"/>
              <a:t>.</a:t>
            </a:r>
          </a:p>
          <a:p>
            <a:r>
              <a:rPr lang="es-VE" baseline="0" dirty="0"/>
              <a:t>En el pie de tabla encontramos la siguiente </a:t>
            </a:r>
            <a:r>
              <a:rPr lang="es-VE" baseline="0" dirty="0" err="1"/>
              <a:t>informacion</a:t>
            </a:r>
            <a:r>
              <a:rPr lang="es-VE" baseline="0" dirty="0"/>
              <a:t>:</a:t>
            </a:r>
          </a:p>
          <a:p>
            <a:endParaRPr lang="es-VE" baseline="0" dirty="0"/>
          </a:p>
          <a:p>
            <a:r>
              <a:rPr lang="es-ES" sz="2100" kern="1200" dirty="0">
                <a:solidFill>
                  <a:schemeClr val="tx1"/>
                </a:solidFill>
                <a:effectLst/>
                <a:latin typeface="+mn-lt"/>
                <a:ea typeface="+mn-ea"/>
                <a:cs typeface="+mn-cs"/>
              </a:rPr>
              <a:t>El uso y la notificación del tratamiento anticoagulante fueron generalmente pobres e inconsistentes</a:t>
            </a:r>
          </a:p>
          <a:p>
            <a:r>
              <a:rPr lang="es-ES" sz="2100" kern="1200" dirty="0">
                <a:solidFill>
                  <a:schemeClr val="tx1"/>
                </a:solidFill>
                <a:effectLst/>
                <a:latin typeface="+mn-lt"/>
                <a:ea typeface="+mn-ea"/>
                <a:cs typeface="+mn-cs"/>
              </a:rPr>
              <a:t>las tasas de TE variaron de 0% a 6%</a:t>
            </a:r>
            <a:endParaRPr lang="es-VE" baseline="0" dirty="0"/>
          </a:p>
        </p:txBody>
      </p:sp>
      <p:sp>
        <p:nvSpPr>
          <p:cNvPr id="4" name="3 Marcador de número de diapositiva"/>
          <p:cNvSpPr>
            <a:spLocks noGrp="1"/>
          </p:cNvSpPr>
          <p:nvPr>
            <p:ph type="sldNum" sz="quarter" idx="10"/>
          </p:nvPr>
        </p:nvSpPr>
        <p:spPr/>
        <p:txBody>
          <a:bodyPr/>
          <a:lstStyle/>
          <a:p>
            <a:fld id="{7481ECDC-7530-4EA9-86FD-4E56342A475C}" type="slidenum">
              <a:rPr lang="en-US" smtClean="0"/>
              <a:t>20</a:t>
            </a:fld>
            <a:endParaRPr lang="en-US"/>
          </a:p>
        </p:txBody>
      </p:sp>
    </p:spTree>
    <p:extLst>
      <p:ext uri="{BB962C8B-B14F-4D97-AF65-F5344CB8AC3E}">
        <p14:creationId xmlns:p14="http://schemas.microsoft.com/office/powerpoint/2010/main" val="2762355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baseline="0" dirty="0" err="1"/>
              <a:t>Aca</a:t>
            </a:r>
            <a:r>
              <a:rPr lang="es-VE" baseline="0" dirty="0"/>
              <a:t> tenemos la la figura 2. titulada: </a:t>
            </a:r>
            <a:r>
              <a:rPr lang="es-VE" baseline="0" dirty="0" err="1"/>
              <a:t>forest</a:t>
            </a:r>
            <a:r>
              <a:rPr lang="es-VE" baseline="0" dirty="0"/>
              <a:t> </a:t>
            </a:r>
            <a:r>
              <a:rPr lang="es-VE" baseline="0" dirty="0" err="1"/>
              <a:t>plot</a:t>
            </a:r>
            <a:r>
              <a:rPr lang="es-VE" baseline="0" dirty="0"/>
              <a:t> de las asociaciones entre </a:t>
            </a:r>
            <a:r>
              <a:rPr lang="es-VE" baseline="0" dirty="0" err="1"/>
              <a:t>flutter</a:t>
            </a:r>
            <a:r>
              <a:rPr lang="es-VE" baseline="0" dirty="0"/>
              <a:t> auricular y </a:t>
            </a:r>
            <a:r>
              <a:rPr lang="es-VE" baseline="0" dirty="0" err="1"/>
              <a:t>stroke</a:t>
            </a:r>
            <a:r>
              <a:rPr lang="es-VE" baseline="0" dirty="0"/>
              <a:t> y todas las causas de mortalidad.</a:t>
            </a:r>
          </a:p>
          <a:p>
            <a:endParaRPr lang="es-VE" baseline="0" dirty="0"/>
          </a:p>
          <a:p>
            <a:r>
              <a:rPr lang="es-VE" baseline="0" dirty="0"/>
              <a:t>Donde encontramos con respecto a </a:t>
            </a:r>
            <a:r>
              <a:rPr lang="es-VE" baseline="0" dirty="0" err="1"/>
              <a:t>Stroke</a:t>
            </a:r>
            <a:r>
              <a:rPr lang="es-VE" baseline="0" dirty="0"/>
              <a:t>: 3 estudios </a:t>
            </a:r>
          </a:p>
          <a:p>
            <a:r>
              <a:rPr lang="es-VE" baseline="0" dirty="0"/>
              <a:t>Donde encontramos con respecto a </a:t>
            </a:r>
            <a:r>
              <a:rPr lang="es-VE" baseline="0" dirty="0" err="1"/>
              <a:t>Stroke</a:t>
            </a:r>
            <a:r>
              <a:rPr lang="es-VE" baseline="0" dirty="0"/>
              <a:t>: 3 estudios </a:t>
            </a:r>
          </a:p>
          <a:p>
            <a:pPr marL="0" marR="0" indent="0" algn="l" defTabSz="1632753" rtl="0" eaLnBrk="1" fontAlgn="auto" latinLnBrk="0" hangingPunct="1">
              <a:lnSpc>
                <a:spcPct val="100000"/>
              </a:lnSpc>
              <a:spcBef>
                <a:spcPts val="0"/>
              </a:spcBef>
              <a:spcAft>
                <a:spcPts val="0"/>
              </a:spcAft>
              <a:buClrTx/>
              <a:buSzTx/>
              <a:buFontTx/>
              <a:buNone/>
              <a:tabLst/>
              <a:defRPr/>
            </a:pPr>
            <a:r>
              <a:rPr lang="es-ES" baseline="0" dirty="0"/>
              <a:t>el grupo con </a:t>
            </a:r>
            <a:r>
              <a:rPr lang="es-ES" baseline="0" dirty="0" err="1"/>
              <a:t>flutter</a:t>
            </a:r>
            <a:r>
              <a:rPr lang="es-ES" baseline="0" dirty="0"/>
              <a:t> auricular tuvo 1.4 veces mas riesgo de presentar </a:t>
            </a:r>
            <a:r>
              <a:rPr lang="es-ES" baseline="0" dirty="0" err="1"/>
              <a:t>stroke</a:t>
            </a:r>
            <a:r>
              <a:rPr lang="es-ES" baseline="0" dirty="0"/>
              <a:t> en </a:t>
            </a:r>
            <a:r>
              <a:rPr lang="es-ES" baseline="0" dirty="0" err="1"/>
              <a:t>comparacion</a:t>
            </a:r>
            <a:r>
              <a:rPr lang="es-ES" baseline="0" dirty="0"/>
              <a:t> con el grupo de </a:t>
            </a:r>
            <a:r>
              <a:rPr lang="es-ES" baseline="0" dirty="0" err="1"/>
              <a:t>fibrilacion</a:t>
            </a:r>
            <a:r>
              <a:rPr lang="es-ES" baseline="0" dirty="0"/>
              <a:t> auricular.</a:t>
            </a:r>
          </a:p>
          <a:p>
            <a:pPr marL="0" marR="0" indent="0" algn="l" defTabSz="1632753" rtl="0" eaLnBrk="1" fontAlgn="auto" latinLnBrk="0" hangingPunct="1">
              <a:lnSpc>
                <a:spcPct val="100000"/>
              </a:lnSpc>
              <a:spcBef>
                <a:spcPts val="0"/>
              </a:spcBef>
              <a:spcAft>
                <a:spcPts val="0"/>
              </a:spcAft>
              <a:buClrTx/>
              <a:buSzTx/>
              <a:buFontTx/>
              <a:buNone/>
              <a:tabLst/>
              <a:defRPr/>
            </a:pPr>
            <a:r>
              <a:rPr lang="es-ES" baseline="0" dirty="0"/>
              <a:t>El grupo con </a:t>
            </a:r>
            <a:r>
              <a:rPr lang="es-ES" baseline="0" dirty="0" err="1"/>
              <a:t>flutter</a:t>
            </a:r>
            <a:r>
              <a:rPr lang="es-ES" baseline="0" dirty="0"/>
              <a:t> auricular tuvo 2.6 veces mas riesgo de presentar </a:t>
            </a:r>
            <a:r>
              <a:rPr lang="es-ES" baseline="0" dirty="0" err="1"/>
              <a:t>stroke</a:t>
            </a:r>
            <a:r>
              <a:rPr lang="es-ES" baseline="0" dirty="0"/>
              <a:t> en </a:t>
            </a:r>
            <a:r>
              <a:rPr lang="es-ES" baseline="0" dirty="0" err="1"/>
              <a:t>comparacion</a:t>
            </a:r>
            <a:r>
              <a:rPr lang="es-ES" baseline="0" dirty="0"/>
              <a:t> con el grupo con </a:t>
            </a:r>
            <a:r>
              <a:rPr lang="es-ES" baseline="0" dirty="0" err="1"/>
              <a:t>fibrilacion</a:t>
            </a:r>
            <a:r>
              <a:rPr lang="es-ES" baseline="0" dirty="0"/>
              <a:t> auricular.</a:t>
            </a:r>
          </a:p>
          <a:p>
            <a:pPr marL="0" marR="0" indent="0" algn="l" defTabSz="1632753" rtl="0" eaLnBrk="1" fontAlgn="auto" latinLnBrk="0" hangingPunct="1">
              <a:lnSpc>
                <a:spcPct val="100000"/>
              </a:lnSpc>
              <a:spcBef>
                <a:spcPts val="0"/>
              </a:spcBef>
              <a:spcAft>
                <a:spcPts val="0"/>
              </a:spcAft>
              <a:buClrTx/>
              <a:buSzTx/>
              <a:buFontTx/>
              <a:buNone/>
              <a:tabLst/>
              <a:defRPr/>
            </a:pPr>
            <a:r>
              <a:rPr lang="es-ES" baseline="0" dirty="0"/>
              <a:t>En el grupo de </a:t>
            </a:r>
            <a:r>
              <a:rPr lang="es-ES" baseline="0" dirty="0" err="1"/>
              <a:t>flutter</a:t>
            </a:r>
            <a:r>
              <a:rPr lang="es-ES" baseline="0" dirty="0"/>
              <a:t> auricular  con un seguimiento mayor a 13 meses Hubo 1.6 veces mas riesgo de muerte en </a:t>
            </a:r>
            <a:r>
              <a:rPr lang="es-ES" baseline="0" dirty="0" err="1"/>
              <a:t>comparacion</a:t>
            </a:r>
            <a:r>
              <a:rPr lang="es-ES" baseline="0"/>
              <a:t> con el grupo control.</a:t>
            </a:r>
          </a:p>
          <a:p>
            <a:endParaRPr lang="es-VE" baseline="0" dirty="0"/>
          </a:p>
          <a:p>
            <a:endParaRPr lang="es-VE" dirty="0"/>
          </a:p>
        </p:txBody>
      </p:sp>
      <p:sp>
        <p:nvSpPr>
          <p:cNvPr id="4" name="3 Marcador de número de diapositiva"/>
          <p:cNvSpPr>
            <a:spLocks noGrp="1"/>
          </p:cNvSpPr>
          <p:nvPr>
            <p:ph type="sldNum" sz="quarter" idx="10"/>
          </p:nvPr>
        </p:nvSpPr>
        <p:spPr/>
        <p:txBody>
          <a:bodyPr/>
          <a:lstStyle/>
          <a:p>
            <a:fld id="{7481ECDC-7530-4EA9-86FD-4E56342A475C}" type="slidenum">
              <a:rPr lang="en-US" smtClean="0"/>
              <a:t>21</a:t>
            </a:fld>
            <a:endParaRPr lang="en-US"/>
          </a:p>
        </p:txBody>
      </p:sp>
    </p:spTree>
    <p:extLst>
      <p:ext uri="{BB962C8B-B14F-4D97-AF65-F5344CB8AC3E}">
        <p14:creationId xmlns:p14="http://schemas.microsoft.com/office/powerpoint/2010/main" val="130214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r>
              <a:rPr lang="es-ES" sz="2400" kern="1200" dirty="0">
                <a:solidFill>
                  <a:schemeClr val="tx1"/>
                </a:solidFill>
                <a:effectLst/>
                <a:latin typeface="+mn-lt"/>
                <a:ea typeface="+mn-ea"/>
                <a:cs typeface="+mn-cs"/>
              </a:rPr>
              <a:t>No hay pautas separadas para el manejo de pacientes con </a:t>
            </a:r>
            <a:r>
              <a:rPr lang="es-ES" sz="2400" kern="1200" dirty="0" err="1">
                <a:solidFill>
                  <a:schemeClr val="tx1"/>
                </a:solidFill>
                <a:effectLst/>
                <a:latin typeface="+mn-lt"/>
                <a:ea typeface="+mn-ea"/>
                <a:cs typeface="+mn-cs"/>
              </a:rPr>
              <a:t>flutter</a:t>
            </a:r>
            <a:r>
              <a:rPr lang="es-ES" sz="2400" kern="1200" dirty="0">
                <a:solidFill>
                  <a:schemeClr val="tx1"/>
                </a:solidFill>
                <a:effectLst/>
                <a:latin typeface="+mn-lt"/>
                <a:ea typeface="+mn-ea"/>
                <a:cs typeface="+mn-cs"/>
              </a:rPr>
              <a:t> auricular, pero en el 2012 la </a:t>
            </a:r>
            <a:r>
              <a:rPr lang="es-ES" sz="2400" kern="1200" dirty="0" err="1">
                <a:solidFill>
                  <a:schemeClr val="tx1"/>
                </a:solidFill>
                <a:effectLst/>
                <a:latin typeface="+mn-lt"/>
                <a:ea typeface="+mn-ea"/>
                <a:cs typeface="+mn-cs"/>
              </a:rPr>
              <a:t>guia</a:t>
            </a:r>
            <a:r>
              <a:rPr lang="es-ES" sz="2400" kern="1200" dirty="0">
                <a:solidFill>
                  <a:schemeClr val="tx1"/>
                </a:solidFill>
                <a:effectLst/>
                <a:latin typeface="+mn-lt"/>
                <a:ea typeface="+mn-ea"/>
                <a:cs typeface="+mn-cs"/>
              </a:rPr>
              <a:t> europea para FA, afirma que ‘La terapia antitrombótica se recomienda para pacientes con </a:t>
            </a:r>
            <a:r>
              <a:rPr lang="es-ES" sz="2400" kern="1200" dirty="0" err="1">
                <a:solidFill>
                  <a:schemeClr val="tx1"/>
                </a:solidFill>
                <a:effectLst/>
                <a:latin typeface="+mn-lt"/>
                <a:ea typeface="+mn-ea"/>
                <a:cs typeface="+mn-cs"/>
              </a:rPr>
              <a:t>flutter</a:t>
            </a:r>
            <a:r>
              <a:rPr lang="es-ES" sz="2400" kern="1200" dirty="0">
                <a:solidFill>
                  <a:schemeClr val="tx1"/>
                </a:solidFill>
                <a:effectLst/>
                <a:latin typeface="+mn-lt"/>
                <a:ea typeface="+mn-ea"/>
                <a:cs typeface="+mn-cs"/>
              </a:rPr>
              <a:t> auricular como aquellos con FA. (Nivel de evidencia C) ". Sin embargo, no hay grandes ensayos controlados aleatorios que aborden específicamente el riesgo TE asociado con el </a:t>
            </a:r>
            <a:r>
              <a:rPr lang="es-ES" sz="2400" kern="1200" dirty="0" err="1">
                <a:solidFill>
                  <a:schemeClr val="tx1"/>
                </a:solidFill>
                <a:effectLst/>
                <a:latin typeface="+mn-lt"/>
                <a:ea typeface="+mn-ea"/>
                <a:cs typeface="+mn-cs"/>
              </a:rPr>
              <a:t>flutter</a:t>
            </a:r>
            <a:r>
              <a:rPr lang="es-ES" sz="2400" kern="1200" dirty="0">
                <a:solidFill>
                  <a:schemeClr val="tx1"/>
                </a:solidFill>
                <a:effectLst/>
                <a:latin typeface="+mn-lt"/>
                <a:ea typeface="+mn-ea"/>
                <a:cs typeface="+mn-cs"/>
              </a:rPr>
              <a:t> auricular, y la mayoría de los datos se derivan de reportes de casos, así como. Estudios ecocardiográficos y de cohorte. De acuerdo a el</a:t>
            </a:r>
            <a:r>
              <a:rPr lang="es-ES" sz="2400" kern="1200" baseline="0" dirty="0">
                <a:solidFill>
                  <a:schemeClr val="tx1"/>
                </a:solidFill>
                <a:effectLst/>
                <a:latin typeface="+mn-lt"/>
                <a:ea typeface="+mn-ea"/>
                <a:cs typeface="+mn-cs"/>
              </a:rPr>
              <a:t> presente estudio</a:t>
            </a:r>
            <a:r>
              <a:rPr lang="es-ES" sz="2400" kern="1200" dirty="0">
                <a:solidFill>
                  <a:schemeClr val="tx1"/>
                </a:solidFill>
                <a:effectLst/>
                <a:latin typeface="+mn-lt"/>
                <a:ea typeface="+mn-ea"/>
                <a:cs typeface="+mn-cs"/>
              </a:rPr>
              <a:t>, solo una revisión sistemática de 1998 y un metaanálisis de 2004 ha resumido Los estudios limitados sobre </a:t>
            </a:r>
            <a:r>
              <a:rPr lang="es-ES" sz="2400" kern="1200" dirty="0" err="1">
                <a:solidFill>
                  <a:schemeClr val="tx1"/>
                </a:solidFill>
                <a:effectLst/>
                <a:latin typeface="+mn-lt"/>
                <a:ea typeface="+mn-ea"/>
                <a:cs typeface="+mn-cs"/>
              </a:rPr>
              <a:t>flutter</a:t>
            </a:r>
            <a:r>
              <a:rPr lang="es-ES" sz="2400" kern="1200" dirty="0">
                <a:solidFill>
                  <a:schemeClr val="tx1"/>
                </a:solidFill>
                <a:effectLst/>
                <a:latin typeface="+mn-lt"/>
                <a:ea typeface="+mn-ea"/>
                <a:cs typeface="+mn-cs"/>
              </a:rPr>
              <a:t> auricular y riesgo de TE. La revisión sistemática de Berger y Schweitzer6 estudió el momento de los eventos TE después de la cardioversión y revisó datos de 32 estudios, incluidos pacientes con </a:t>
            </a:r>
            <a:r>
              <a:rPr lang="es-ES" sz="2400" kern="1200" dirty="0" err="1">
                <a:solidFill>
                  <a:schemeClr val="tx1"/>
                </a:solidFill>
                <a:effectLst/>
                <a:latin typeface="+mn-lt"/>
                <a:ea typeface="+mn-ea"/>
                <a:cs typeface="+mn-cs"/>
              </a:rPr>
              <a:t>flutte</a:t>
            </a:r>
            <a:r>
              <a:rPr lang="es-ES" sz="2400" kern="1200" baseline="0" dirty="0" err="1">
                <a:solidFill>
                  <a:schemeClr val="tx1"/>
                </a:solidFill>
                <a:effectLst/>
                <a:latin typeface="+mn-lt"/>
                <a:ea typeface="+mn-ea"/>
                <a:cs typeface="+mn-cs"/>
              </a:rPr>
              <a:t>r</a:t>
            </a:r>
            <a:r>
              <a:rPr lang="es-ES" sz="2400" kern="1200" baseline="0" dirty="0">
                <a:solidFill>
                  <a:schemeClr val="tx1"/>
                </a:solidFill>
                <a:effectLst/>
                <a:latin typeface="+mn-lt"/>
                <a:ea typeface="+mn-ea"/>
                <a:cs typeface="+mn-cs"/>
              </a:rPr>
              <a:t> </a:t>
            </a:r>
            <a:r>
              <a:rPr lang="es-ES" sz="2400" kern="1200" dirty="0">
                <a:solidFill>
                  <a:schemeClr val="tx1"/>
                </a:solidFill>
                <a:effectLst/>
                <a:latin typeface="+mn-lt"/>
                <a:ea typeface="+mn-ea"/>
                <a:cs typeface="+mn-cs"/>
              </a:rPr>
              <a:t>auricular y FA. Ellos encontraron un riesgo general de TE de 2% y el intervalo entre. El evento TE y la cardioversión variaron de &lt;1 a 18 días, el 98% ocurrieron dentro los primeros 10 días desde la cardioversión. En el metaanálisis de Ghali et al7 incluyeron 13 estudios y encontraron un riesgo elevado de TE que varía de 0% a 7.3% en pacientes con </a:t>
            </a:r>
            <a:r>
              <a:rPr lang="es-ES" sz="2400" kern="1200" dirty="0" err="1">
                <a:solidFill>
                  <a:schemeClr val="tx1"/>
                </a:solidFill>
                <a:effectLst/>
                <a:latin typeface="+mn-lt"/>
                <a:ea typeface="+mn-ea"/>
                <a:cs typeface="+mn-cs"/>
              </a:rPr>
              <a:t>flutter</a:t>
            </a:r>
            <a:r>
              <a:rPr lang="es-ES" sz="2400" kern="1200" dirty="0">
                <a:solidFill>
                  <a:schemeClr val="tx1"/>
                </a:solidFill>
                <a:effectLst/>
                <a:latin typeface="+mn-lt"/>
                <a:ea typeface="+mn-ea"/>
                <a:cs typeface="+mn-cs"/>
              </a:rPr>
              <a:t> auricular sometidos a cardioversión. Dado que las últimas revisiones sistemáticas se realizaron hace una década el</a:t>
            </a:r>
            <a:r>
              <a:rPr lang="es-ES" sz="2400" kern="1200" baseline="0" dirty="0">
                <a:solidFill>
                  <a:schemeClr val="tx1"/>
                </a:solidFill>
                <a:effectLst/>
                <a:latin typeface="+mn-lt"/>
                <a:ea typeface="+mn-ea"/>
                <a:cs typeface="+mn-cs"/>
              </a:rPr>
              <a:t> objetivo general de este estudio fue:</a:t>
            </a:r>
            <a:endParaRPr lang="es-ES" dirty="0"/>
          </a:p>
        </p:txBody>
      </p:sp>
      <p:sp>
        <p:nvSpPr>
          <p:cNvPr id="4" name="Slide Number Placeholder 3"/>
          <p:cNvSpPr>
            <a:spLocks noGrp="1"/>
          </p:cNvSpPr>
          <p:nvPr>
            <p:ph type="sldNum" sz="quarter" idx="5"/>
          </p:nvPr>
        </p:nvSpPr>
        <p:spPr/>
        <p:txBody>
          <a:bodyPr/>
          <a:lstStyle/>
          <a:p>
            <a:fld id="{7481ECDC-7530-4EA9-86FD-4E56342A475C}" type="slidenum">
              <a:rPr lang="en-US" smtClean="0"/>
              <a:t>6</a:t>
            </a:fld>
            <a:endParaRPr lang="en-US"/>
          </a:p>
        </p:txBody>
      </p:sp>
    </p:spTree>
    <p:extLst>
      <p:ext uri="{BB962C8B-B14F-4D97-AF65-F5344CB8AC3E}">
        <p14:creationId xmlns:p14="http://schemas.microsoft.com/office/powerpoint/2010/main" val="4147304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2100" kern="1200" dirty="0">
                <a:solidFill>
                  <a:schemeClr val="tx1"/>
                </a:solidFill>
                <a:effectLst/>
                <a:latin typeface="+mn-lt"/>
                <a:ea typeface="+mn-ea"/>
                <a:cs typeface="+mn-cs"/>
              </a:rPr>
              <a:t>Esta revisión se realiza siguiendo las directrices para revisión de </a:t>
            </a:r>
            <a:r>
              <a:rPr lang="es-ES" sz="2100" kern="1200" dirty="0" err="1">
                <a:solidFill>
                  <a:schemeClr val="tx1"/>
                </a:solidFill>
                <a:effectLst/>
                <a:latin typeface="+mn-lt"/>
                <a:ea typeface="+mn-ea"/>
                <a:cs typeface="+mn-cs"/>
              </a:rPr>
              <a:t>meetanalisis</a:t>
            </a:r>
            <a:r>
              <a:rPr lang="es-ES" sz="2100" kern="1200" dirty="0">
                <a:solidFill>
                  <a:schemeClr val="tx1"/>
                </a:solidFill>
                <a:effectLst/>
                <a:latin typeface="+mn-lt"/>
                <a:ea typeface="+mn-ea"/>
                <a:cs typeface="+mn-cs"/>
              </a:rPr>
              <a:t> (PRISMA) utilizando los criterios de búsqueda de población, intervención, control, resultados y de diseño de estudio (PICOS). Se realizaron búsquedas en MEDLINE y EMBASE de estudios publicado hasta octubre del 2014. con los siguientes </a:t>
            </a:r>
            <a:r>
              <a:rPr lang="es-ES" sz="2100" kern="1200" dirty="0" err="1">
                <a:solidFill>
                  <a:schemeClr val="tx1"/>
                </a:solidFill>
                <a:effectLst/>
                <a:latin typeface="+mn-lt"/>
                <a:ea typeface="+mn-ea"/>
                <a:cs typeface="+mn-cs"/>
              </a:rPr>
              <a:t>terminos</a:t>
            </a:r>
            <a:r>
              <a:rPr lang="es-ES" sz="2100" kern="1200" dirty="0">
                <a:solidFill>
                  <a:schemeClr val="tx1"/>
                </a:solidFill>
                <a:effectLst/>
                <a:latin typeface="+mn-lt"/>
                <a:ea typeface="+mn-ea"/>
                <a:cs typeface="+mn-cs"/>
              </a:rPr>
              <a:t>: "</a:t>
            </a:r>
            <a:r>
              <a:rPr lang="es-ES" sz="2100" kern="1200" dirty="0" err="1">
                <a:solidFill>
                  <a:schemeClr val="tx1"/>
                </a:solidFill>
                <a:effectLst/>
                <a:latin typeface="+mn-lt"/>
                <a:ea typeface="+mn-ea"/>
                <a:cs typeface="+mn-cs"/>
              </a:rPr>
              <a:t>flutter</a:t>
            </a:r>
            <a:r>
              <a:rPr lang="es-ES" sz="2100" kern="1200" dirty="0">
                <a:solidFill>
                  <a:schemeClr val="tx1"/>
                </a:solidFill>
                <a:effectLst/>
                <a:latin typeface="+mn-lt"/>
                <a:ea typeface="+mn-ea"/>
                <a:cs typeface="+mn-cs"/>
              </a:rPr>
              <a:t> auricular" y "accidente cerebrovascular" para identificar trabajos de investigación originales. También se</a:t>
            </a:r>
            <a:r>
              <a:rPr lang="es-ES" sz="2100" kern="1200" baseline="0" dirty="0">
                <a:solidFill>
                  <a:schemeClr val="tx1"/>
                </a:solidFill>
                <a:effectLst/>
                <a:latin typeface="+mn-lt"/>
                <a:ea typeface="+mn-ea"/>
                <a:cs typeface="+mn-cs"/>
              </a:rPr>
              <a:t> realizo </a:t>
            </a:r>
            <a:r>
              <a:rPr lang="es-ES" sz="2100" kern="1200" dirty="0">
                <a:solidFill>
                  <a:schemeClr val="tx1"/>
                </a:solidFill>
                <a:effectLst/>
                <a:latin typeface="+mn-lt"/>
                <a:ea typeface="+mn-ea"/>
                <a:cs typeface="+mn-cs"/>
              </a:rPr>
              <a:t>una búsqueda específica para identificar las pautas internacionales publicadas por el colegio americano</a:t>
            </a:r>
            <a:r>
              <a:rPr lang="es-ES" sz="2100" kern="1200" baseline="0" dirty="0">
                <a:solidFill>
                  <a:schemeClr val="tx1"/>
                </a:solidFill>
                <a:effectLst/>
                <a:latin typeface="+mn-lt"/>
                <a:ea typeface="+mn-ea"/>
                <a:cs typeface="+mn-cs"/>
              </a:rPr>
              <a:t> de </a:t>
            </a:r>
            <a:r>
              <a:rPr lang="es-ES" sz="2100" kern="1200" baseline="0" dirty="0" err="1">
                <a:solidFill>
                  <a:schemeClr val="tx1"/>
                </a:solidFill>
                <a:effectLst/>
                <a:latin typeface="+mn-lt"/>
                <a:ea typeface="+mn-ea"/>
                <a:cs typeface="+mn-cs"/>
              </a:rPr>
              <a:t>cardiologia</a:t>
            </a:r>
            <a:r>
              <a:rPr lang="es-ES" sz="2100" kern="1200" dirty="0">
                <a:solidFill>
                  <a:schemeClr val="tx1"/>
                </a:solidFill>
                <a:effectLst/>
                <a:latin typeface="+mn-lt"/>
                <a:ea typeface="+mn-ea"/>
                <a:cs typeface="+mn-cs"/>
              </a:rPr>
              <a:t>, Asociación Americana del Corazón</a:t>
            </a:r>
            <a:r>
              <a:rPr lang="es-ES" sz="2100" kern="1200" baseline="0" dirty="0">
                <a:solidFill>
                  <a:schemeClr val="tx1"/>
                </a:solidFill>
                <a:effectLst/>
                <a:latin typeface="+mn-lt"/>
                <a:ea typeface="+mn-ea"/>
                <a:cs typeface="+mn-cs"/>
              </a:rPr>
              <a:t> y la </a:t>
            </a:r>
            <a:r>
              <a:rPr lang="es-ES" sz="2100" kern="1200" dirty="0">
                <a:solidFill>
                  <a:schemeClr val="tx1"/>
                </a:solidFill>
                <a:effectLst/>
                <a:latin typeface="+mn-lt"/>
                <a:ea typeface="+mn-ea"/>
                <a:cs typeface="+mn-cs"/>
              </a:rPr>
              <a:t>Sociedad europea</a:t>
            </a:r>
            <a:r>
              <a:rPr lang="es-ES" sz="2100" kern="1200" baseline="0" dirty="0">
                <a:solidFill>
                  <a:schemeClr val="tx1"/>
                </a:solidFill>
                <a:effectLst/>
                <a:latin typeface="+mn-lt"/>
                <a:ea typeface="+mn-ea"/>
                <a:cs typeface="+mn-cs"/>
              </a:rPr>
              <a:t> de </a:t>
            </a:r>
            <a:r>
              <a:rPr lang="es-ES" sz="2100" kern="1200" baseline="0" dirty="0" err="1">
                <a:solidFill>
                  <a:schemeClr val="tx1"/>
                </a:solidFill>
                <a:effectLst/>
                <a:latin typeface="+mn-lt"/>
                <a:ea typeface="+mn-ea"/>
                <a:cs typeface="+mn-cs"/>
              </a:rPr>
              <a:t>cardiologia</a:t>
            </a:r>
            <a:r>
              <a:rPr lang="es-ES" sz="2100" kern="1200" dirty="0">
                <a:solidFill>
                  <a:schemeClr val="tx1"/>
                </a:solidFill>
                <a:effectLst/>
                <a:latin typeface="+mn-lt"/>
                <a:ea typeface="+mn-ea"/>
                <a:cs typeface="+mn-cs"/>
              </a:rPr>
              <a:t> . Las búsquedas fueron restringido a seres</a:t>
            </a:r>
            <a:r>
              <a:rPr lang="es-ES" sz="2100" kern="1200" baseline="0" dirty="0">
                <a:solidFill>
                  <a:schemeClr val="tx1"/>
                </a:solidFill>
                <a:effectLst/>
                <a:latin typeface="+mn-lt"/>
                <a:ea typeface="+mn-ea"/>
                <a:cs typeface="+mn-cs"/>
              </a:rPr>
              <a:t> </a:t>
            </a:r>
            <a:r>
              <a:rPr lang="es-ES" sz="2100" kern="1200" dirty="0">
                <a:solidFill>
                  <a:schemeClr val="tx1"/>
                </a:solidFill>
                <a:effectLst/>
                <a:latin typeface="+mn-lt"/>
                <a:ea typeface="+mn-ea"/>
                <a:cs typeface="+mn-cs"/>
              </a:rPr>
              <a:t>humanos y al idioma inglés.</a:t>
            </a:r>
            <a:endParaRPr lang="es-VE" dirty="0"/>
          </a:p>
        </p:txBody>
      </p:sp>
      <p:sp>
        <p:nvSpPr>
          <p:cNvPr id="4" name="3 Marcador de número de diapositiva"/>
          <p:cNvSpPr>
            <a:spLocks noGrp="1"/>
          </p:cNvSpPr>
          <p:nvPr>
            <p:ph type="sldNum" sz="quarter" idx="10"/>
          </p:nvPr>
        </p:nvSpPr>
        <p:spPr/>
        <p:txBody>
          <a:bodyPr/>
          <a:lstStyle/>
          <a:p>
            <a:fld id="{7481ECDC-7530-4EA9-86FD-4E56342A475C}" type="slidenum">
              <a:rPr lang="en-US" smtClean="0"/>
              <a:t>9</a:t>
            </a:fld>
            <a:endParaRPr lang="en-US"/>
          </a:p>
        </p:txBody>
      </p:sp>
    </p:spTree>
    <p:extLst>
      <p:ext uri="{BB962C8B-B14F-4D97-AF65-F5344CB8AC3E}">
        <p14:creationId xmlns:p14="http://schemas.microsoft.com/office/powerpoint/2010/main" val="2966369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2100" kern="1200" dirty="0">
                <a:solidFill>
                  <a:schemeClr val="tx1"/>
                </a:solidFill>
                <a:effectLst/>
                <a:latin typeface="+mn-lt"/>
                <a:ea typeface="+mn-ea"/>
                <a:cs typeface="+mn-cs"/>
              </a:rPr>
              <a:t>la calidad de la evaluación se realizó utilizando aspectos metodológicos específicos del contexto. Esto incluye la evaluación de los siguientes cinco parámetros para cada estudio: </a:t>
            </a:r>
          </a:p>
          <a:p>
            <a:endParaRPr lang="es-VE" dirty="0"/>
          </a:p>
        </p:txBody>
      </p:sp>
      <p:sp>
        <p:nvSpPr>
          <p:cNvPr id="4" name="3 Marcador de número de diapositiva"/>
          <p:cNvSpPr>
            <a:spLocks noGrp="1"/>
          </p:cNvSpPr>
          <p:nvPr>
            <p:ph type="sldNum" sz="quarter" idx="10"/>
          </p:nvPr>
        </p:nvSpPr>
        <p:spPr/>
        <p:txBody>
          <a:bodyPr/>
          <a:lstStyle/>
          <a:p>
            <a:fld id="{7481ECDC-7530-4EA9-86FD-4E56342A475C}" type="slidenum">
              <a:rPr lang="en-US" smtClean="0"/>
              <a:t>13</a:t>
            </a:fld>
            <a:endParaRPr lang="en-US"/>
          </a:p>
        </p:txBody>
      </p:sp>
    </p:spTree>
    <p:extLst>
      <p:ext uri="{BB962C8B-B14F-4D97-AF65-F5344CB8AC3E}">
        <p14:creationId xmlns:p14="http://schemas.microsoft.com/office/powerpoint/2010/main" val="410872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a:t>Figura 1 Se</a:t>
            </a:r>
            <a:r>
              <a:rPr lang="es-VE" baseline="0" dirty="0"/>
              <a:t> muestra un diagrama de flujo que explica el proceso de selección de </a:t>
            </a:r>
            <a:r>
              <a:rPr lang="es-VE" baseline="0" dirty="0" err="1"/>
              <a:t>articulos</a:t>
            </a:r>
            <a:r>
              <a:rPr lang="es-VE" baseline="0" dirty="0"/>
              <a:t>.</a:t>
            </a:r>
          </a:p>
          <a:p>
            <a:r>
              <a:rPr lang="es-VE" dirty="0"/>
              <a:t>Se identificaron</a:t>
            </a:r>
            <a:r>
              <a:rPr lang="es-VE" baseline="0" dirty="0"/>
              <a:t> 298 </a:t>
            </a:r>
            <a:r>
              <a:rPr lang="es-VE" baseline="0" dirty="0" err="1"/>
              <a:t>articulos</a:t>
            </a:r>
            <a:r>
              <a:rPr lang="es-VE" baseline="0" dirty="0"/>
              <a:t> a </a:t>
            </a:r>
            <a:r>
              <a:rPr lang="es-VE" baseline="0" dirty="0" err="1"/>
              <a:t>traves</a:t>
            </a:r>
            <a:r>
              <a:rPr lang="es-VE" baseline="0" dirty="0"/>
              <a:t> de la </a:t>
            </a:r>
            <a:r>
              <a:rPr lang="es-VE" baseline="0" dirty="0" err="1"/>
              <a:t>busqueda</a:t>
            </a:r>
            <a:r>
              <a:rPr lang="es-VE" baseline="0" dirty="0"/>
              <a:t>.</a:t>
            </a:r>
          </a:p>
          <a:p>
            <a:r>
              <a:rPr lang="es-VE" baseline="0" dirty="0"/>
              <a:t>En base a los criterios de </a:t>
            </a:r>
            <a:r>
              <a:rPr lang="es-VE" baseline="0" dirty="0" err="1"/>
              <a:t>inclusion</a:t>
            </a:r>
            <a:r>
              <a:rPr lang="es-VE" baseline="0" dirty="0"/>
              <a:t> se excluyeron 242 </a:t>
            </a:r>
            <a:r>
              <a:rPr lang="es-VE" baseline="0" dirty="0" err="1"/>
              <a:t>articulos</a:t>
            </a:r>
            <a:r>
              <a:rPr lang="es-VE" baseline="0" dirty="0"/>
              <a:t>.</a:t>
            </a:r>
          </a:p>
          <a:p>
            <a:r>
              <a:rPr lang="es-VE" baseline="0" dirty="0"/>
              <a:t>56 Registros fueron seleccionados basados en el titulo y el resumen.</a:t>
            </a:r>
          </a:p>
          <a:p>
            <a:r>
              <a:rPr lang="es-VE" baseline="0" dirty="0"/>
              <a:t>14 </a:t>
            </a:r>
            <a:r>
              <a:rPr lang="es-VE" baseline="0" dirty="0" err="1"/>
              <a:t>Articulos</a:t>
            </a:r>
            <a:r>
              <a:rPr lang="es-VE" baseline="0" dirty="0"/>
              <a:t> fueron encontrados por las lista de referencias.</a:t>
            </a:r>
          </a:p>
          <a:p>
            <a:r>
              <a:rPr lang="es-VE" baseline="0" dirty="0"/>
              <a:t>70 </a:t>
            </a:r>
            <a:r>
              <a:rPr lang="es-VE" baseline="0" dirty="0" err="1"/>
              <a:t>articulos</a:t>
            </a:r>
            <a:r>
              <a:rPr lang="es-VE" baseline="0" dirty="0"/>
              <a:t> elegidos para ser evaluados basados en el texto completo.</a:t>
            </a:r>
          </a:p>
          <a:p>
            <a:r>
              <a:rPr lang="es-VE" baseline="0" dirty="0"/>
              <a:t>18 </a:t>
            </a:r>
            <a:r>
              <a:rPr lang="es-VE" baseline="0" dirty="0" err="1"/>
              <a:t>articulos</a:t>
            </a:r>
            <a:r>
              <a:rPr lang="es-VE" baseline="0" dirty="0"/>
              <a:t> fueron excluidos por falta de </a:t>
            </a:r>
            <a:r>
              <a:rPr lang="es-VE" baseline="0" dirty="0" err="1"/>
              <a:t>discriminacion</a:t>
            </a:r>
            <a:r>
              <a:rPr lang="es-VE" baseline="0" dirty="0"/>
              <a:t> entre las arritmias.</a:t>
            </a:r>
          </a:p>
          <a:p>
            <a:r>
              <a:rPr lang="es-VE" baseline="0" dirty="0"/>
              <a:t>Lo que resulta en 52 </a:t>
            </a:r>
            <a:r>
              <a:rPr lang="es-VE" baseline="0" dirty="0" err="1"/>
              <a:t>articulos</a:t>
            </a:r>
            <a:r>
              <a:rPr lang="es-VE" baseline="0" dirty="0"/>
              <a:t> incluidos en la </a:t>
            </a:r>
            <a:r>
              <a:rPr lang="es-VE" baseline="0" dirty="0" err="1"/>
              <a:t>revision</a:t>
            </a:r>
            <a:r>
              <a:rPr lang="es-VE" baseline="0" dirty="0"/>
              <a:t>.</a:t>
            </a:r>
            <a:endParaRPr lang="es-VE" dirty="0"/>
          </a:p>
        </p:txBody>
      </p:sp>
      <p:sp>
        <p:nvSpPr>
          <p:cNvPr id="4" name="3 Marcador de número de diapositiva"/>
          <p:cNvSpPr>
            <a:spLocks noGrp="1"/>
          </p:cNvSpPr>
          <p:nvPr>
            <p:ph type="sldNum" sz="quarter" idx="10"/>
          </p:nvPr>
        </p:nvSpPr>
        <p:spPr/>
        <p:txBody>
          <a:bodyPr/>
          <a:lstStyle/>
          <a:p>
            <a:fld id="{7481ECDC-7530-4EA9-86FD-4E56342A475C}" type="slidenum">
              <a:rPr lang="en-US" smtClean="0"/>
              <a:t>15</a:t>
            </a:fld>
            <a:endParaRPr lang="en-US"/>
          </a:p>
        </p:txBody>
      </p:sp>
    </p:spTree>
    <p:extLst>
      <p:ext uri="{BB962C8B-B14F-4D97-AF65-F5344CB8AC3E}">
        <p14:creationId xmlns:p14="http://schemas.microsoft.com/office/powerpoint/2010/main" val="2980558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a:t>Aquí</a:t>
            </a:r>
            <a:r>
              <a:rPr lang="es-VE" baseline="0" dirty="0"/>
              <a:t> tenemos la tabla numero 1, titulada: </a:t>
            </a:r>
            <a:r>
              <a:rPr lang="es-VE" baseline="0" dirty="0" err="1"/>
              <a:t>caracteristicas</a:t>
            </a:r>
            <a:r>
              <a:rPr lang="es-VE" baseline="0" dirty="0"/>
              <a:t> de la población en </a:t>
            </a:r>
            <a:r>
              <a:rPr lang="es-ES" sz="2100" kern="1200" dirty="0">
                <a:solidFill>
                  <a:schemeClr val="tx1"/>
                </a:solidFill>
                <a:effectLst/>
                <a:latin typeface="+mn-lt"/>
                <a:ea typeface="+mn-ea"/>
                <a:cs typeface="+mn-cs"/>
              </a:rPr>
              <a:t>estudios que informan eventos Tromboembolicos en relación con </a:t>
            </a:r>
            <a:r>
              <a:rPr lang="es-ES" sz="2100" kern="1200" baseline="0" dirty="0">
                <a:solidFill>
                  <a:schemeClr val="tx1"/>
                </a:solidFill>
                <a:effectLst/>
                <a:latin typeface="+mn-lt"/>
                <a:ea typeface="+mn-ea"/>
                <a:cs typeface="+mn-cs"/>
              </a:rPr>
              <a:t> </a:t>
            </a:r>
            <a:r>
              <a:rPr lang="es-ES" sz="2100" kern="1200" dirty="0">
                <a:solidFill>
                  <a:schemeClr val="tx1"/>
                </a:solidFill>
                <a:effectLst/>
                <a:latin typeface="+mn-lt"/>
                <a:ea typeface="+mn-ea"/>
                <a:cs typeface="+mn-cs"/>
              </a:rPr>
              <a:t>procedimientos de cardioversión</a:t>
            </a:r>
            <a:r>
              <a:rPr lang="es-ES" sz="2100" kern="1200" baseline="0" dirty="0">
                <a:solidFill>
                  <a:schemeClr val="tx1"/>
                </a:solidFill>
                <a:effectLst/>
                <a:latin typeface="+mn-lt"/>
                <a:ea typeface="+mn-ea"/>
                <a:cs typeface="+mn-cs"/>
              </a:rPr>
              <a:t> y </a:t>
            </a:r>
            <a:r>
              <a:rPr lang="es-ES" sz="2100" kern="1200" dirty="0">
                <a:solidFill>
                  <a:schemeClr val="tx1"/>
                </a:solidFill>
                <a:effectLst/>
                <a:latin typeface="+mn-lt"/>
                <a:ea typeface="+mn-ea"/>
                <a:cs typeface="+mn-cs"/>
              </a:rPr>
              <a:t>ecocardiografía.</a:t>
            </a:r>
          </a:p>
          <a:p>
            <a:r>
              <a:rPr lang="es-ES" sz="2100" kern="1200" baseline="0" dirty="0">
                <a:solidFill>
                  <a:schemeClr val="tx1"/>
                </a:solidFill>
                <a:effectLst/>
                <a:latin typeface="+mn-lt"/>
                <a:ea typeface="+mn-ea"/>
                <a:cs typeface="+mn-cs"/>
              </a:rPr>
              <a:t>la primera columna de izquierda a derecha corresponde al autor del estudio, la siguiente columna al año de </a:t>
            </a:r>
            <a:r>
              <a:rPr lang="es-ES" sz="2100" kern="1200" baseline="0" dirty="0" err="1">
                <a:solidFill>
                  <a:schemeClr val="tx1"/>
                </a:solidFill>
                <a:effectLst/>
                <a:latin typeface="+mn-lt"/>
                <a:ea typeface="+mn-ea"/>
                <a:cs typeface="+mn-cs"/>
              </a:rPr>
              <a:t>publicacion</a:t>
            </a:r>
            <a:r>
              <a:rPr lang="es-ES" sz="2100" kern="1200" baseline="0" dirty="0">
                <a:solidFill>
                  <a:schemeClr val="tx1"/>
                </a:solidFill>
                <a:effectLst/>
                <a:latin typeface="+mn-lt"/>
                <a:ea typeface="+mn-ea"/>
                <a:cs typeface="+mn-cs"/>
              </a:rPr>
              <a:t>, luego encontramos la columna de edad, siguiente a ella la </a:t>
            </a:r>
            <a:r>
              <a:rPr lang="es-ES" sz="2100" kern="1200" baseline="0" dirty="0" err="1">
                <a:solidFill>
                  <a:schemeClr val="tx1"/>
                </a:solidFill>
                <a:effectLst/>
                <a:latin typeface="+mn-lt"/>
                <a:ea typeface="+mn-ea"/>
                <a:cs typeface="+mn-cs"/>
              </a:rPr>
              <a:t>colmna</a:t>
            </a:r>
            <a:r>
              <a:rPr lang="es-ES" sz="2100" kern="1200" baseline="0" dirty="0">
                <a:solidFill>
                  <a:schemeClr val="tx1"/>
                </a:solidFill>
                <a:effectLst/>
                <a:latin typeface="+mn-lt"/>
                <a:ea typeface="+mn-ea"/>
                <a:cs typeface="+mn-cs"/>
              </a:rPr>
              <a:t> correspondiente al sexo, luego la presencia de comorbilidades, columna de insuficiencia cardiaca congestiva, </a:t>
            </a:r>
            <a:r>
              <a:rPr lang="es-ES" sz="2100" kern="1200" baseline="0" dirty="0" err="1">
                <a:solidFill>
                  <a:schemeClr val="tx1"/>
                </a:solidFill>
                <a:effectLst/>
                <a:latin typeface="+mn-lt"/>
                <a:ea typeface="+mn-ea"/>
                <a:cs typeface="+mn-cs"/>
              </a:rPr>
              <a:t>stroke</a:t>
            </a:r>
            <a:r>
              <a:rPr lang="es-ES" sz="2100" kern="1200" baseline="0" dirty="0">
                <a:solidFill>
                  <a:schemeClr val="tx1"/>
                </a:solidFill>
                <a:effectLst/>
                <a:latin typeface="+mn-lt"/>
                <a:ea typeface="+mn-ea"/>
                <a:cs typeface="+mn-cs"/>
              </a:rPr>
              <a:t> o ataque </a:t>
            </a:r>
            <a:r>
              <a:rPr lang="es-ES" sz="2100" kern="1200" baseline="0" dirty="0" err="1">
                <a:solidFill>
                  <a:schemeClr val="tx1"/>
                </a:solidFill>
                <a:effectLst/>
                <a:latin typeface="+mn-lt"/>
                <a:ea typeface="+mn-ea"/>
                <a:cs typeface="+mn-cs"/>
              </a:rPr>
              <a:t>isquemico</a:t>
            </a:r>
            <a:r>
              <a:rPr lang="es-ES" sz="2100" kern="1200" baseline="0" dirty="0">
                <a:solidFill>
                  <a:schemeClr val="tx1"/>
                </a:solidFill>
                <a:effectLst/>
                <a:latin typeface="+mn-lt"/>
                <a:ea typeface="+mn-ea"/>
                <a:cs typeface="+mn-cs"/>
              </a:rPr>
              <a:t> transitorio, luego la columna de Diabetes mellitus, luego tenemos la columna de </a:t>
            </a:r>
            <a:r>
              <a:rPr lang="es-ES" sz="2100" kern="1200" baseline="0" dirty="0" err="1">
                <a:solidFill>
                  <a:schemeClr val="tx1"/>
                </a:solidFill>
                <a:effectLst/>
                <a:latin typeface="+mn-lt"/>
                <a:ea typeface="+mn-ea"/>
                <a:cs typeface="+mn-cs"/>
              </a:rPr>
              <a:t>hipertension</a:t>
            </a:r>
            <a:r>
              <a:rPr lang="es-ES" sz="2100" kern="1200" baseline="0" dirty="0">
                <a:solidFill>
                  <a:schemeClr val="tx1"/>
                </a:solidFill>
                <a:effectLst/>
                <a:latin typeface="+mn-lt"/>
                <a:ea typeface="+mn-ea"/>
                <a:cs typeface="+mn-cs"/>
              </a:rPr>
              <a:t>, luego tenemos la enfermedad valvular </a:t>
            </a:r>
            <a:r>
              <a:rPr lang="es-ES" sz="2100" kern="1200" baseline="0" dirty="0" err="1">
                <a:solidFill>
                  <a:schemeClr val="tx1"/>
                </a:solidFill>
                <a:effectLst/>
                <a:latin typeface="+mn-lt"/>
                <a:ea typeface="+mn-ea"/>
                <a:cs typeface="+mn-cs"/>
              </a:rPr>
              <a:t>reumatica</a:t>
            </a:r>
            <a:r>
              <a:rPr lang="es-ES" sz="2100" kern="1200" baseline="0" dirty="0">
                <a:solidFill>
                  <a:schemeClr val="tx1"/>
                </a:solidFill>
                <a:effectLst/>
                <a:latin typeface="+mn-lt"/>
                <a:ea typeface="+mn-ea"/>
                <a:cs typeface="+mn-cs"/>
              </a:rPr>
              <a:t>, y la columna </a:t>
            </a:r>
            <a:r>
              <a:rPr lang="es-ES" sz="2100" kern="1200" baseline="0" dirty="0" err="1">
                <a:solidFill>
                  <a:schemeClr val="tx1"/>
                </a:solidFill>
                <a:effectLst/>
                <a:latin typeface="+mn-lt"/>
                <a:ea typeface="+mn-ea"/>
                <a:cs typeface="+mn-cs"/>
              </a:rPr>
              <a:t>correspodiente</a:t>
            </a:r>
            <a:r>
              <a:rPr lang="es-ES" sz="2100" kern="1200" baseline="0" dirty="0">
                <a:solidFill>
                  <a:schemeClr val="tx1"/>
                </a:solidFill>
                <a:effectLst/>
                <a:latin typeface="+mn-lt"/>
                <a:ea typeface="+mn-ea"/>
                <a:cs typeface="+mn-cs"/>
              </a:rPr>
              <a:t> a enfermedad valvular.</a:t>
            </a:r>
          </a:p>
          <a:p>
            <a:r>
              <a:rPr lang="es-ES" sz="2100" kern="1200" baseline="0" dirty="0">
                <a:solidFill>
                  <a:schemeClr val="tx1"/>
                </a:solidFill>
                <a:effectLst/>
                <a:latin typeface="+mn-lt"/>
                <a:ea typeface="+mn-ea"/>
                <a:cs typeface="+mn-cs"/>
              </a:rPr>
              <a:t>En el pie de pagina encontramos  que el  * corresponde  a que el sexo fue definido como el numero de mujeres. Los </a:t>
            </a:r>
            <a:r>
              <a:rPr lang="es-ES" sz="2100" kern="1200" baseline="0" dirty="0" err="1">
                <a:solidFill>
                  <a:schemeClr val="tx1"/>
                </a:solidFill>
                <a:effectLst/>
                <a:latin typeface="+mn-lt"/>
                <a:ea typeface="+mn-ea"/>
                <a:cs typeface="+mn-cs"/>
              </a:rPr>
              <a:t>simbolos</a:t>
            </a:r>
            <a:r>
              <a:rPr lang="es-ES" sz="2100" kern="1200" baseline="0" dirty="0">
                <a:solidFill>
                  <a:schemeClr val="tx1"/>
                </a:solidFill>
                <a:effectLst/>
                <a:latin typeface="+mn-lt"/>
                <a:ea typeface="+mn-ea"/>
                <a:cs typeface="+mn-cs"/>
              </a:rPr>
              <a:t> correspondientes a no </a:t>
            </a:r>
            <a:r>
              <a:rPr lang="es-ES" sz="2100" kern="1200" baseline="0" dirty="0" err="1">
                <a:solidFill>
                  <a:schemeClr val="tx1"/>
                </a:solidFill>
                <a:effectLst/>
                <a:latin typeface="+mn-lt"/>
                <a:ea typeface="+mn-ea"/>
                <a:cs typeface="+mn-cs"/>
              </a:rPr>
              <a:t>informacion</a:t>
            </a:r>
            <a:r>
              <a:rPr lang="es-ES" sz="2100" kern="1200" baseline="0" dirty="0">
                <a:solidFill>
                  <a:schemeClr val="tx1"/>
                </a:solidFill>
                <a:effectLst/>
                <a:latin typeface="+mn-lt"/>
                <a:ea typeface="+mn-ea"/>
                <a:cs typeface="+mn-cs"/>
              </a:rPr>
              <a:t>. Y las abreviaturas de CHF, DM, RVD, TIA. Al analizar la columna del año de </a:t>
            </a:r>
            <a:r>
              <a:rPr lang="es-ES" sz="2100" kern="1200" baseline="0" dirty="0" err="1">
                <a:solidFill>
                  <a:schemeClr val="tx1"/>
                </a:solidFill>
                <a:effectLst/>
                <a:latin typeface="+mn-lt"/>
                <a:ea typeface="+mn-ea"/>
                <a:cs typeface="+mn-cs"/>
              </a:rPr>
              <a:t>publicacion</a:t>
            </a:r>
            <a:r>
              <a:rPr lang="es-ES" sz="2100" kern="1200" baseline="0" dirty="0">
                <a:solidFill>
                  <a:schemeClr val="tx1"/>
                </a:solidFill>
                <a:effectLst/>
                <a:latin typeface="+mn-lt"/>
                <a:ea typeface="+mn-ea"/>
                <a:cs typeface="+mn-cs"/>
              </a:rPr>
              <a:t> podemos observar que: </a:t>
            </a:r>
            <a:r>
              <a:rPr lang="es-ES" sz="2100" kern="1200" dirty="0">
                <a:solidFill>
                  <a:schemeClr val="tx1"/>
                </a:solidFill>
                <a:effectLst/>
                <a:latin typeface="+mn-lt"/>
                <a:ea typeface="+mn-ea"/>
                <a:cs typeface="+mn-cs"/>
              </a:rPr>
              <a:t>El período de publicación abarca desde 1964 hasta 2014. Al</a:t>
            </a:r>
            <a:r>
              <a:rPr lang="es-ES" sz="2100" kern="1200" baseline="0" dirty="0">
                <a:solidFill>
                  <a:schemeClr val="tx1"/>
                </a:solidFill>
                <a:effectLst/>
                <a:latin typeface="+mn-lt"/>
                <a:ea typeface="+mn-ea"/>
                <a:cs typeface="+mn-cs"/>
              </a:rPr>
              <a:t> analizar la columna de edad, podemos evidenciar que los rangos de edad </a:t>
            </a:r>
            <a:r>
              <a:rPr lang="es-ES" sz="2100" b="1" kern="1200" baseline="0" dirty="0">
                <a:solidFill>
                  <a:srgbClr val="FF0000"/>
                </a:solidFill>
                <a:effectLst/>
                <a:latin typeface="+mn-lt"/>
                <a:ea typeface="+mn-ea"/>
                <a:cs typeface="+mn-cs"/>
              </a:rPr>
              <a:t>(y la edad media)</a:t>
            </a:r>
            <a:r>
              <a:rPr lang="es-ES" sz="2100" kern="1200" baseline="0" dirty="0">
                <a:solidFill>
                  <a:srgbClr val="FF0000"/>
                </a:solidFill>
                <a:effectLst/>
                <a:latin typeface="+mn-lt"/>
                <a:ea typeface="+mn-ea"/>
                <a:cs typeface="+mn-cs"/>
              </a:rPr>
              <a:t> </a:t>
            </a:r>
            <a:r>
              <a:rPr lang="es-ES" sz="2100" kern="1200" baseline="0" dirty="0">
                <a:solidFill>
                  <a:schemeClr val="tx1"/>
                </a:solidFill>
                <a:effectLst/>
                <a:latin typeface="+mn-lt"/>
                <a:ea typeface="+mn-ea"/>
                <a:cs typeface="+mn-cs"/>
              </a:rPr>
              <a:t>muestran variaciones de un estudio a otro. </a:t>
            </a:r>
            <a:r>
              <a:rPr lang="es-ES" sz="2100" kern="1200" baseline="0" dirty="0" err="1">
                <a:solidFill>
                  <a:schemeClr val="tx1"/>
                </a:solidFill>
                <a:effectLst/>
                <a:latin typeface="+mn-lt"/>
                <a:ea typeface="+mn-ea"/>
                <a:cs typeface="+mn-cs"/>
              </a:rPr>
              <a:t>Asi</a:t>
            </a:r>
            <a:r>
              <a:rPr lang="es-ES" sz="2100" kern="1200" baseline="0" dirty="0">
                <a:solidFill>
                  <a:schemeClr val="tx1"/>
                </a:solidFill>
                <a:effectLst/>
                <a:latin typeface="+mn-lt"/>
                <a:ea typeface="+mn-ea"/>
                <a:cs typeface="+mn-cs"/>
              </a:rPr>
              <a:t> como </a:t>
            </a:r>
            <a:r>
              <a:rPr lang="es-ES" sz="2100" kern="1200" baseline="0" dirty="0" err="1">
                <a:solidFill>
                  <a:schemeClr val="tx1"/>
                </a:solidFill>
                <a:effectLst/>
                <a:latin typeface="+mn-lt"/>
                <a:ea typeface="+mn-ea"/>
                <a:cs typeface="+mn-cs"/>
              </a:rPr>
              <a:t>tambien</a:t>
            </a:r>
            <a:r>
              <a:rPr lang="es-ES" sz="2100" kern="1200" baseline="0" dirty="0">
                <a:solidFill>
                  <a:schemeClr val="tx1"/>
                </a:solidFill>
                <a:effectLst/>
                <a:latin typeface="+mn-lt"/>
                <a:ea typeface="+mn-ea"/>
                <a:cs typeface="+mn-cs"/>
              </a:rPr>
              <a:t> se aprecia diferencia en cuanto a el sexo de los pacientes, donde observamos como en algunos estudios como el de </a:t>
            </a:r>
            <a:r>
              <a:rPr lang="es-ES" sz="2100" kern="1200" baseline="0" dirty="0" err="1">
                <a:solidFill>
                  <a:schemeClr val="tx1"/>
                </a:solidFill>
                <a:effectLst/>
                <a:latin typeface="+mn-lt"/>
                <a:ea typeface="+mn-ea"/>
                <a:cs typeface="+mn-cs"/>
              </a:rPr>
              <a:t>Stiell</a:t>
            </a:r>
            <a:r>
              <a:rPr lang="es-ES" sz="2100" kern="1200" baseline="0" dirty="0">
                <a:solidFill>
                  <a:schemeClr val="tx1"/>
                </a:solidFill>
                <a:effectLst/>
                <a:latin typeface="+mn-lt"/>
                <a:ea typeface="+mn-ea"/>
                <a:cs typeface="+mn-cs"/>
              </a:rPr>
              <a:t> hay 361 mujeres mientras que en el estudio </a:t>
            </a:r>
            <a:r>
              <a:rPr lang="es-ES" sz="2100" kern="1200" baseline="0" dirty="0" err="1">
                <a:solidFill>
                  <a:schemeClr val="tx1"/>
                </a:solidFill>
                <a:effectLst/>
                <a:latin typeface="+mn-lt"/>
                <a:ea typeface="+mn-ea"/>
                <a:cs typeface="+mn-cs"/>
              </a:rPr>
              <a:t>irani</a:t>
            </a:r>
            <a:r>
              <a:rPr lang="es-ES" sz="2100" kern="1200" baseline="0" dirty="0">
                <a:solidFill>
                  <a:schemeClr val="tx1"/>
                </a:solidFill>
                <a:effectLst/>
                <a:latin typeface="+mn-lt"/>
                <a:ea typeface="+mn-ea"/>
                <a:cs typeface="+mn-cs"/>
              </a:rPr>
              <a:t> no </a:t>
            </a:r>
            <a:r>
              <a:rPr lang="es-ES" sz="2100" kern="1200" baseline="0" dirty="0" err="1">
                <a:solidFill>
                  <a:schemeClr val="tx1"/>
                </a:solidFill>
                <a:effectLst/>
                <a:latin typeface="+mn-lt"/>
                <a:ea typeface="+mn-ea"/>
                <a:cs typeface="+mn-cs"/>
              </a:rPr>
              <a:t>habian</a:t>
            </a:r>
            <a:r>
              <a:rPr lang="es-ES" sz="2100" kern="1200" baseline="0" dirty="0">
                <a:solidFill>
                  <a:schemeClr val="tx1"/>
                </a:solidFill>
                <a:effectLst/>
                <a:latin typeface="+mn-lt"/>
                <a:ea typeface="+mn-ea"/>
                <a:cs typeface="+mn-cs"/>
              </a:rPr>
              <a:t> pacientes.</a:t>
            </a:r>
            <a:endParaRPr lang="es-ES" sz="2100" kern="1200" dirty="0">
              <a:solidFill>
                <a:schemeClr val="tx1"/>
              </a:solidFill>
              <a:effectLst/>
              <a:latin typeface="+mn-lt"/>
              <a:ea typeface="+mn-ea"/>
              <a:cs typeface="+mn-cs"/>
            </a:endParaRPr>
          </a:p>
          <a:p>
            <a:r>
              <a:rPr lang="es-ES" sz="2100" kern="1200" dirty="0">
                <a:solidFill>
                  <a:schemeClr val="tx1"/>
                </a:solidFill>
                <a:effectLst/>
                <a:latin typeface="+mn-lt"/>
                <a:ea typeface="+mn-ea"/>
                <a:cs typeface="+mn-cs"/>
              </a:rPr>
              <a:t>El</a:t>
            </a:r>
            <a:r>
              <a:rPr lang="es-ES" sz="2100" kern="1200" baseline="0" dirty="0">
                <a:solidFill>
                  <a:schemeClr val="tx1"/>
                </a:solidFill>
                <a:effectLst/>
                <a:latin typeface="+mn-lt"/>
                <a:ea typeface="+mn-ea"/>
                <a:cs typeface="+mn-cs"/>
              </a:rPr>
              <a:t> rango es el intervalo entre el valor </a:t>
            </a:r>
            <a:r>
              <a:rPr lang="es-ES" sz="2100" kern="1200" baseline="0" dirty="0" err="1">
                <a:solidFill>
                  <a:schemeClr val="tx1"/>
                </a:solidFill>
                <a:effectLst/>
                <a:latin typeface="+mn-lt"/>
                <a:ea typeface="+mn-ea"/>
                <a:cs typeface="+mn-cs"/>
              </a:rPr>
              <a:t>maximo</a:t>
            </a:r>
            <a:r>
              <a:rPr lang="es-ES" sz="2100" kern="1200" baseline="0" dirty="0">
                <a:solidFill>
                  <a:schemeClr val="tx1"/>
                </a:solidFill>
                <a:effectLst/>
                <a:latin typeface="+mn-lt"/>
                <a:ea typeface="+mn-ea"/>
                <a:cs typeface="+mn-cs"/>
              </a:rPr>
              <a:t> y el valor </a:t>
            </a:r>
            <a:r>
              <a:rPr lang="es-ES" sz="2100" kern="1200" baseline="0" dirty="0" err="1">
                <a:solidFill>
                  <a:schemeClr val="tx1"/>
                </a:solidFill>
                <a:effectLst/>
                <a:latin typeface="+mn-lt"/>
                <a:ea typeface="+mn-ea"/>
                <a:cs typeface="+mn-cs"/>
              </a:rPr>
              <a:t>minimo</a:t>
            </a:r>
            <a:r>
              <a:rPr lang="es-ES" sz="2100" kern="1200" baseline="0" dirty="0">
                <a:solidFill>
                  <a:schemeClr val="tx1"/>
                </a:solidFill>
                <a:effectLst/>
                <a:latin typeface="+mn-lt"/>
                <a:ea typeface="+mn-ea"/>
                <a:cs typeface="+mn-cs"/>
              </a:rPr>
              <a:t>, permite obtener una idea de la </a:t>
            </a:r>
            <a:r>
              <a:rPr lang="es-ES" sz="2100" kern="1200" baseline="0" dirty="0" err="1">
                <a:solidFill>
                  <a:schemeClr val="tx1"/>
                </a:solidFill>
                <a:effectLst/>
                <a:latin typeface="+mn-lt"/>
                <a:ea typeface="+mn-ea"/>
                <a:cs typeface="+mn-cs"/>
              </a:rPr>
              <a:t>dispersion</a:t>
            </a:r>
            <a:r>
              <a:rPr lang="es-ES" sz="2100" kern="1200" baseline="0" dirty="0">
                <a:solidFill>
                  <a:schemeClr val="tx1"/>
                </a:solidFill>
                <a:effectLst/>
                <a:latin typeface="+mn-lt"/>
                <a:ea typeface="+mn-ea"/>
                <a:cs typeface="+mn-cs"/>
              </a:rPr>
              <a:t> de los datos, cuanto mayor es el rango mas dispersos </a:t>
            </a:r>
            <a:r>
              <a:rPr lang="es-ES" sz="2100" kern="1200" baseline="0" dirty="0" err="1">
                <a:solidFill>
                  <a:schemeClr val="tx1"/>
                </a:solidFill>
                <a:effectLst/>
                <a:latin typeface="+mn-lt"/>
                <a:ea typeface="+mn-ea"/>
                <a:cs typeface="+mn-cs"/>
              </a:rPr>
              <a:t>estan</a:t>
            </a:r>
            <a:r>
              <a:rPr lang="es-ES" sz="2100" kern="1200" baseline="0" dirty="0">
                <a:solidFill>
                  <a:schemeClr val="tx1"/>
                </a:solidFill>
                <a:effectLst/>
                <a:latin typeface="+mn-lt"/>
                <a:ea typeface="+mn-ea"/>
                <a:cs typeface="+mn-cs"/>
              </a:rPr>
              <a:t> los datos.</a:t>
            </a:r>
          </a:p>
          <a:p>
            <a:r>
              <a:rPr lang="es-ES" sz="2100" kern="1200" baseline="0" dirty="0">
                <a:solidFill>
                  <a:schemeClr val="tx1"/>
                </a:solidFill>
                <a:effectLst/>
                <a:latin typeface="+mn-lt"/>
                <a:ea typeface="+mn-ea"/>
                <a:cs typeface="+mn-cs"/>
              </a:rPr>
              <a:t>Media: es una medida tendencia central, en  una </a:t>
            </a:r>
            <a:r>
              <a:rPr lang="es-ES" sz="2100" kern="1200" baseline="0" dirty="0" err="1">
                <a:solidFill>
                  <a:schemeClr val="tx1"/>
                </a:solidFill>
                <a:effectLst/>
                <a:latin typeface="+mn-lt"/>
                <a:ea typeface="+mn-ea"/>
                <a:cs typeface="+mn-cs"/>
              </a:rPr>
              <a:t>distribucion</a:t>
            </a:r>
            <a:r>
              <a:rPr lang="es-ES" sz="2100" kern="1200" baseline="0" dirty="0">
                <a:solidFill>
                  <a:schemeClr val="tx1"/>
                </a:solidFill>
                <a:effectLst/>
                <a:latin typeface="+mn-lt"/>
                <a:ea typeface="+mn-ea"/>
                <a:cs typeface="+mn-cs"/>
              </a:rPr>
              <a:t> es el valor promedio observado. Para obtenerla se suman los valores  y se divide entre el numero de observaciones.</a:t>
            </a:r>
            <a:endParaRPr lang="es-VE" dirty="0"/>
          </a:p>
        </p:txBody>
      </p:sp>
      <p:sp>
        <p:nvSpPr>
          <p:cNvPr id="4" name="3 Marcador de número de diapositiva"/>
          <p:cNvSpPr>
            <a:spLocks noGrp="1"/>
          </p:cNvSpPr>
          <p:nvPr>
            <p:ph type="sldNum" sz="quarter" idx="10"/>
          </p:nvPr>
        </p:nvSpPr>
        <p:spPr/>
        <p:txBody>
          <a:bodyPr/>
          <a:lstStyle/>
          <a:p>
            <a:fld id="{7481ECDC-7530-4EA9-86FD-4E56342A475C}" type="slidenum">
              <a:rPr lang="en-US" smtClean="0"/>
              <a:t>16</a:t>
            </a:fld>
            <a:endParaRPr lang="en-US"/>
          </a:p>
        </p:txBody>
      </p:sp>
    </p:spTree>
    <p:extLst>
      <p:ext uri="{BB962C8B-B14F-4D97-AF65-F5344CB8AC3E}">
        <p14:creationId xmlns:p14="http://schemas.microsoft.com/office/powerpoint/2010/main" val="1968243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Aca</a:t>
            </a:r>
            <a:r>
              <a:rPr lang="es-ES" dirty="0"/>
              <a:t> tenemos la tabla numero 2,</a:t>
            </a:r>
            <a:r>
              <a:rPr lang="es-ES" baseline="0" dirty="0"/>
              <a:t> titulada riesgo de sesgo. En la primera columna de izquierda a derecha encontramos una serie de preguntas y en las siguientes columnas los estudios de </a:t>
            </a:r>
            <a:r>
              <a:rPr lang="es-ES" baseline="0" dirty="0" err="1"/>
              <a:t>cardioversion</a:t>
            </a:r>
            <a:r>
              <a:rPr lang="es-ES" baseline="0" dirty="0"/>
              <a:t>. En el pie de tabla el significado de las abreviaturas:</a:t>
            </a:r>
          </a:p>
          <a:p>
            <a:endParaRPr lang="es-ES" baseline="0" dirty="0"/>
          </a:p>
          <a:p>
            <a:r>
              <a:rPr lang="es-ES" dirty="0"/>
              <a:t>Para entender</a:t>
            </a:r>
            <a:r>
              <a:rPr lang="es-ES" baseline="0" dirty="0"/>
              <a:t> esta tabla debemos recordar que la </a:t>
            </a:r>
            <a:r>
              <a:rPr lang="es-ES" baseline="0" dirty="0" err="1"/>
              <a:t>colaboracion</a:t>
            </a:r>
            <a:r>
              <a:rPr lang="es-ES" baseline="0" dirty="0"/>
              <a:t> </a:t>
            </a:r>
            <a:r>
              <a:rPr lang="es-ES" baseline="0" dirty="0" err="1"/>
              <a:t>cochrane</a:t>
            </a:r>
            <a:r>
              <a:rPr lang="es-ES" baseline="0" dirty="0"/>
              <a:t> recomienda una herramienta especifica para evaluar el riesgo de sesgo en cada estudio la misma incluye una </a:t>
            </a:r>
            <a:r>
              <a:rPr lang="es-ES" baseline="0" dirty="0" err="1"/>
              <a:t>descripcion</a:t>
            </a:r>
            <a:r>
              <a:rPr lang="es-ES" baseline="0" dirty="0"/>
              <a:t> y una </a:t>
            </a:r>
            <a:r>
              <a:rPr lang="es-ES" baseline="0" dirty="0" err="1"/>
              <a:t>valoracion</a:t>
            </a:r>
            <a:r>
              <a:rPr lang="es-ES" baseline="0" dirty="0"/>
              <a:t> para cada </a:t>
            </a:r>
            <a:r>
              <a:rPr lang="es-ES" baseline="0" dirty="0" err="1"/>
              <a:t>item</a:t>
            </a:r>
            <a:r>
              <a:rPr lang="es-ES" baseline="0" dirty="0"/>
              <a:t> en una tabla de riesgo de sesgo. La </a:t>
            </a:r>
            <a:r>
              <a:rPr lang="es-ES" baseline="0" dirty="0" err="1"/>
              <a:t>valoracion</a:t>
            </a:r>
            <a:r>
              <a:rPr lang="es-ES" baseline="0" dirty="0"/>
              <a:t> de cada </a:t>
            </a:r>
            <a:r>
              <a:rPr lang="es-ES" baseline="0" dirty="0" err="1"/>
              <a:t>item</a:t>
            </a:r>
            <a:r>
              <a:rPr lang="es-ES" baseline="0" dirty="0"/>
              <a:t> incluye la respuesta a una pregunta en la que las respuestas si indican un bajo valor de sesgo y las respuestas no indican un alto riesgo.</a:t>
            </a:r>
          </a:p>
          <a:p>
            <a:endParaRPr lang="es-ES" baseline="0" dirty="0"/>
          </a:p>
          <a:p>
            <a:r>
              <a:rPr lang="es-ES" baseline="0" dirty="0"/>
              <a:t>Sesgo: error </a:t>
            </a:r>
            <a:r>
              <a:rPr lang="es-ES" baseline="0" dirty="0" err="1"/>
              <a:t>sistematico</a:t>
            </a:r>
            <a:r>
              <a:rPr lang="es-ES" baseline="0" dirty="0"/>
              <a:t> o </a:t>
            </a:r>
            <a:r>
              <a:rPr lang="es-ES" baseline="0" dirty="0" err="1"/>
              <a:t>desviacion</a:t>
            </a:r>
            <a:r>
              <a:rPr lang="es-ES" baseline="0" dirty="0"/>
              <a:t> de la verdad en los resultados o inferencias.</a:t>
            </a:r>
            <a:endParaRPr lang="es-ES" dirty="0"/>
          </a:p>
          <a:p>
            <a:r>
              <a:rPr lang="es-ES" dirty="0" err="1"/>
              <a:t>Was</a:t>
            </a:r>
            <a:r>
              <a:rPr lang="es-ES" dirty="0"/>
              <a:t> </a:t>
            </a:r>
            <a:r>
              <a:rPr lang="es-ES" dirty="0" err="1"/>
              <a:t>there</a:t>
            </a:r>
            <a:r>
              <a:rPr lang="es-ES" baseline="0" dirty="0"/>
              <a:t> a </a:t>
            </a:r>
            <a:r>
              <a:rPr lang="es-ES" baseline="0" dirty="0" err="1"/>
              <a:t>comparison</a:t>
            </a:r>
            <a:r>
              <a:rPr lang="es-ES" baseline="0" dirty="0"/>
              <a:t>: hubo una </a:t>
            </a:r>
            <a:r>
              <a:rPr lang="es-ES" baseline="0" dirty="0" err="1"/>
              <a:t>comparacion</a:t>
            </a:r>
            <a:r>
              <a:rPr lang="es-ES" baseline="0" dirty="0"/>
              <a:t> entre dos o mas grupos de participantes recibiendo diferentes intervenciones?</a:t>
            </a:r>
          </a:p>
          <a:p>
            <a:r>
              <a:rPr lang="es-ES" baseline="0" dirty="0" err="1"/>
              <a:t>Within</a:t>
            </a:r>
            <a:r>
              <a:rPr lang="es-ES" baseline="0" dirty="0"/>
              <a:t> </a:t>
            </a:r>
            <a:r>
              <a:rPr lang="es-ES" baseline="0" dirty="0" err="1"/>
              <a:t>the</a:t>
            </a:r>
            <a:r>
              <a:rPr lang="es-ES" baseline="0" dirty="0"/>
              <a:t> </a:t>
            </a:r>
            <a:r>
              <a:rPr lang="es-ES" baseline="0" dirty="0" err="1"/>
              <a:t>same</a:t>
            </a:r>
            <a:r>
              <a:rPr lang="es-ES" baseline="0" dirty="0"/>
              <a:t> </a:t>
            </a:r>
            <a:r>
              <a:rPr lang="es-ES" baseline="0" dirty="0" err="1"/>
              <a:t>group</a:t>
            </a:r>
            <a:r>
              <a:rPr lang="es-ES" baseline="0" dirty="0"/>
              <a:t> of </a:t>
            </a:r>
            <a:r>
              <a:rPr lang="es-ES" baseline="0" dirty="0" err="1"/>
              <a:t>participanta</a:t>
            </a:r>
            <a:r>
              <a:rPr lang="es-ES" baseline="0" dirty="0"/>
              <a:t> </a:t>
            </a:r>
            <a:r>
              <a:rPr lang="es-ES" baseline="0" dirty="0" err="1"/>
              <a:t>over</a:t>
            </a:r>
            <a:r>
              <a:rPr lang="es-ES" baseline="0" dirty="0"/>
              <a:t> time? Dentro del mismo grupo de participantes todo el tiempo.</a:t>
            </a:r>
          </a:p>
          <a:p>
            <a:endParaRPr lang="es-ES" baseline="0" dirty="0"/>
          </a:p>
          <a:p>
            <a:r>
              <a:rPr lang="es-ES" baseline="0" dirty="0" err="1"/>
              <a:t>Were</a:t>
            </a:r>
            <a:r>
              <a:rPr lang="es-ES" baseline="0" dirty="0"/>
              <a:t> </a:t>
            </a:r>
            <a:r>
              <a:rPr lang="es-ES" baseline="0" dirty="0" err="1"/>
              <a:t>participants</a:t>
            </a:r>
            <a:r>
              <a:rPr lang="es-ES" baseline="0" dirty="0"/>
              <a:t> </a:t>
            </a:r>
            <a:r>
              <a:rPr lang="es-ES" baseline="0" dirty="0" err="1"/>
              <a:t>allocated</a:t>
            </a:r>
            <a:r>
              <a:rPr lang="es-ES" baseline="0" dirty="0"/>
              <a:t> </a:t>
            </a:r>
            <a:r>
              <a:rPr lang="es-ES" baseline="0" dirty="0" err="1"/>
              <a:t>to</a:t>
            </a:r>
            <a:r>
              <a:rPr lang="es-ES" baseline="0" dirty="0"/>
              <a:t> </a:t>
            </a:r>
            <a:r>
              <a:rPr lang="es-ES" baseline="0" dirty="0" err="1"/>
              <a:t>groups</a:t>
            </a:r>
            <a:r>
              <a:rPr lang="es-ES" baseline="0" dirty="0"/>
              <a:t> </a:t>
            </a:r>
            <a:r>
              <a:rPr lang="es-ES" baseline="0" dirty="0" err="1"/>
              <a:t>by</a:t>
            </a:r>
            <a:r>
              <a:rPr lang="es-ES" baseline="0" dirty="0"/>
              <a:t>: los participantes fueron asignados al grupo por:</a:t>
            </a:r>
          </a:p>
          <a:p>
            <a:r>
              <a:rPr lang="es-ES" baseline="0" dirty="0" err="1"/>
              <a:t>Aleatorizacion</a:t>
            </a:r>
            <a:r>
              <a:rPr lang="es-ES" baseline="0" dirty="0"/>
              <a:t> oculta</a:t>
            </a:r>
          </a:p>
          <a:p>
            <a:r>
              <a:rPr lang="es-ES" baseline="0" dirty="0"/>
              <a:t>Cuasi aleatorio</a:t>
            </a:r>
          </a:p>
          <a:p>
            <a:r>
              <a:rPr lang="es-ES" baseline="0" dirty="0"/>
              <a:t>Por otras acciones de los investigadores</a:t>
            </a:r>
          </a:p>
          <a:p>
            <a:r>
              <a:rPr lang="es-ES" baseline="0" dirty="0"/>
              <a:t>Diferentes locaciones</a:t>
            </a:r>
          </a:p>
          <a:p>
            <a:r>
              <a:rPr lang="es-ES" baseline="0" dirty="0"/>
              <a:t>Decisiones de tratamiento</a:t>
            </a:r>
          </a:p>
          <a:p>
            <a:r>
              <a:rPr lang="es-ES" baseline="0" dirty="0"/>
              <a:t>Preferencias del participante</a:t>
            </a:r>
          </a:p>
          <a:p>
            <a:r>
              <a:rPr lang="es-ES" baseline="0" dirty="0"/>
              <a:t>Sobre la base del resultado</a:t>
            </a:r>
          </a:p>
          <a:p>
            <a:endParaRPr lang="es-ES" baseline="0" dirty="0"/>
          </a:p>
          <a:p>
            <a:r>
              <a:rPr lang="es-ES" dirty="0"/>
              <a:t>Cuales partes</a:t>
            </a:r>
            <a:r>
              <a:rPr lang="es-ES" baseline="0" dirty="0"/>
              <a:t> del estudio fueron prospectivas?</a:t>
            </a:r>
          </a:p>
          <a:p>
            <a:r>
              <a:rPr lang="es-ES" baseline="0" dirty="0" err="1"/>
              <a:t>Identificacion</a:t>
            </a:r>
            <a:r>
              <a:rPr lang="es-ES" baseline="0" dirty="0"/>
              <a:t> de los participantes</a:t>
            </a:r>
          </a:p>
          <a:p>
            <a:r>
              <a:rPr lang="es-ES" baseline="0" dirty="0" err="1"/>
              <a:t>Evaluacion</a:t>
            </a:r>
            <a:r>
              <a:rPr lang="es-ES" baseline="0" dirty="0"/>
              <a:t> de la </a:t>
            </a:r>
            <a:r>
              <a:rPr lang="es-ES" baseline="0" dirty="0" err="1"/>
              <a:t>linea</a:t>
            </a:r>
            <a:r>
              <a:rPr lang="es-ES" baseline="0" dirty="0"/>
              <a:t> basal y </a:t>
            </a:r>
            <a:r>
              <a:rPr lang="es-ES" baseline="0" dirty="0" err="1"/>
              <a:t>asignacion</a:t>
            </a:r>
            <a:r>
              <a:rPr lang="es-ES" baseline="0" dirty="0"/>
              <a:t> a la </a:t>
            </a:r>
            <a:r>
              <a:rPr lang="es-ES" baseline="0" dirty="0" err="1"/>
              <a:t>intervencion</a:t>
            </a:r>
            <a:endParaRPr lang="es-ES" baseline="0" dirty="0"/>
          </a:p>
          <a:p>
            <a:r>
              <a:rPr lang="es-ES" baseline="0" dirty="0" err="1"/>
              <a:t>Evaluacion</a:t>
            </a:r>
            <a:r>
              <a:rPr lang="es-ES" baseline="0" dirty="0"/>
              <a:t> de resultados</a:t>
            </a:r>
          </a:p>
          <a:p>
            <a:r>
              <a:rPr lang="es-ES" baseline="0" dirty="0" err="1"/>
              <a:t>Generacion</a:t>
            </a:r>
            <a:r>
              <a:rPr lang="es-ES" baseline="0" dirty="0"/>
              <a:t> de la </a:t>
            </a:r>
            <a:r>
              <a:rPr lang="es-ES" baseline="0" dirty="0" err="1"/>
              <a:t>hipotesis</a:t>
            </a:r>
            <a:endParaRPr lang="es-ES" baseline="0" dirty="0"/>
          </a:p>
          <a:p>
            <a:endParaRPr lang="es-ES" baseline="0" dirty="0"/>
          </a:p>
          <a:p>
            <a:r>
              <a:rPr lang="es-ES" baseline="0" dirty="0" err="1"/>
              <a:t>On</a:t>
            </a:r>
            <a:r>
              <a:rPr lang="es-ES" baseline="0" dirty="0"/>
              <a:t> </a:t>
            </a:r>
            <a:r>
              <a:rPr lang="es-ES" baseline="0" dirty="0" err="1"/>
              <a:t>what</a:t>
            </a:r>
            <a:r>
              <a:rPr lang="es-ES" baseline="0" dirty="0"/>
              <a:t> variables </a:t>
            </a:r>
            <a:r>
              <a:rPr lang="es-ES" baseline="0" dirty="0" err="1"/>
              <a:t>was</a:t>
            </a:r>
            <a:r>
              <a:rPr lang="es-ES" baseline="0" dirty="0"/>
              <a:t> </a:t>
            </a:r>
            <a:r>
              <a:rPr lang="es-ES" baseline="0" dirty="0" err="1"/>
              <a:t>comparability</a:t>
            </a:r>
            <a:r>
              <a:rPr lang="es-ES" baseline="0" dirty="0"/>
              <a:t> </a:t>
            </a:r>
            <a:r>
              <a:rPr lang="es-ES" baseline="0" dirty="0" err="1"/>
              <a:t>between</a:t>
            </a:r>
            <a:r>
              <a:rPr lang="es-ES" baseline="0" dirty="0"/>
              <a:t> </a:t>
            </a:r>
            <a:r>
              <a:rPr lang="es-ES" baseline="0" dirty="0" err="1"/>
              <a:t>groups</a:t>
            </a:r>
            <a:r>
              <a:rPr lang="es-ES" baseline="0" dirty="0"/>
              <a:t> </a:t>
            </a:r>
            <a:r>
              <a:rPr lang="es-ES" baseline="0" dirty="0" err="1"/>
              <a:t>assessed</a:t>
            </a:r>
            <a:r>
              <a:rPr lang="es-ES" baseline="0" dirty="0"/>
              <a:t>: sobre que variables fue la </a:t>
            </a:r>
            <a:r>
              <a:rPr lang="es-ES" baseline="0" dirty="0" err="1"/>
              <a:t>comparacion</a:t>
            </a:r>
            <a:r>
              <a:rPr lang="es-ES" baseline="0" dirty="0"/>
              <a:t> entre los grupos asignados?</a:t>
            </a:r>
          </a:p>
          <a:p>
            <a:endParaRPr lang="es-ES" baseline="0" dirty="0"/>
          </a:p>
          <a:p>
            <a:r>
              <a:rPr lang="es-ES" baseline="0" dirty="0"/>
              <a:t>Posibles factores de </a:t>
            </a:r>
            <a:r>
              <a:rPr lang="es-ES" baseline="0" dirty="0" err="1"/>
              <a:t>confusion</a:t>
            </a:r>
            <a:endParaRPr lang="es-ES" baseline="0" dirty="0"/>
          </a:p>
          <a:p>
            <a:r>
              <a:rPr lang="es-ES" baseline="0" dirty="0" err="1"/>
              <a:t>Evaluacion</a:t>
            </a:r>
            <a:r>
              <a:rPr lang="es-ES" baseline="0" dirty="0"/>
              <a:t> inicial de las variables de resultados *</a:t>
            </a:r>
            <a:endParaRPr lang="es-ES" dirty="0"/>
          </a:p>
          <a:p>
            <a:endParaRPr lang="es-ES" dirty="0"/>
          </a:p>
        </p:txBody>
      </p:sp>
      <p:sp>
        <p:nvSpPr>
          <p:cNvPr id="4" name="Marcador de número de diapositiva 3"/>
          <p:cNvSpPr>
            <a:spLocks noGrp="1"/>
          </p:cNvSpPr>
          <p:nvPr>
            <p:ph type="sldNum" sz="quarter" idx="10"/>
          </p:nvPr>
        </p:nvSpPr>
        <p:spPr/>
        <p:txBody>
          <a:bodyPr/>
          <a:lstStyle/>
          <a:p>
            <a:fld id="{7481ECDC-7530-4EA9-86FD-4E56342A475C}" type="slidenum">
              <a:rPr lang="en-US" smtClean="0"/>
              <a:t>17</a:t>
            </a:fld>
            <a:endParaRPr lang="en-US"/>
          </a:p>
        </p:txBody>
      </p:sp>
    </p:spTree>
    <p:extLst>
      <p:ext uri="{BB962C8B-B14F-4D97-AF65-F5344CB8AC3E}">
        <p14:creationId xmlns:p14="http://schemas.microsoft.com/office/powerpoint/2010/main" val="85735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Aquí tenemos</a:t>
            </a:r>
            <a:r>
              <a:rPr lang="es-ES" baseline="0" dirty="0"/>
              <a:t> la tabla numero 3, titulada estudios observacionales. De izquierda a derecha encontramos En la primera columna el autor y el año de </a:t>
            </a:r>
            <a:r>
              <a:rPr lang="es-ES" baseline="0" dirty="0" err="1"/>
              <a:t>publicacion</a:t>
            </a:r>
            <a:r>
              <a:rPr lang="es-ES" baseline="0" dirty="0"/>
              <a:t>. Luego tenemos la columna con la </a:t>
            </a:r>
            <a:r>
              <a:rPr lang="es-ES" baseline="0" dirty="0" err="1"/>
              <a:t>informacion</a:t>
            </a:r>
            <a:r>
              <a:rPr lang="es-ES" baseline="0" dirty="0"/>
              <a:t> del diseño del estudio, a </a:t>
            </a:r>
            <a:r>
              <a:rPr lang="es-ES" baseline="0" dirty="0" err="1"/>
              <a:t>continuacion</a:t>
            </a:r>
            <a:r>
              <a:rPr lang="es-ES" baseline="0" dirty="0"/>
              <a:t> la columna de los meses de seguimiento mostrados en rango o media. La siguiente columna corresponde al numero de pacientes, luego tenemos la columna de arritmias, la siguiente columna de criterios de </a:t>
            </a:r>
            <a:r>
              <a:rPr lang="es-ES" baseline="0" dirty="0" err="1"/>
              <a:t>inclusion</a:t>
            </a:r>
            <a:r>
              <a:rPr lang="es-ES" baseline="0" dirty="0"/>
              <a:t>, criterios de </a:t>
            </a:r>
            <a:r>
              <a:rPr lang="es-ES" baseline="0" dirty="0" err="1"/>
              <a:t>exclusion</a:t>
            </a:r>
            <a:r>
              <a:rPr lang="es-ES" baseline="0" dirty="0"/>
              <a:t>, la columna de tratamiento anticoagulante, luego la columna de </a:t>
            </a:r>
            <a:r>
              <a:rPr lang="es-ES" baseline="0" dirty="0" err="1"/>
              <a:t>ecocardiografia</a:t>
            </a:r>
            <a:r>
              <a:rPr lang="es-ES" baseline="0" dirty="0"/>
              <a:t>, luego la columna de </a:t>
            </a:r>
            <a:r>
              <a:rPr lang="es-ES" baseline="0" dirty="0" err="1"/>
              <a:t>stroke</a:t>
            </a:r>
            <a:r>
              <a:rPr lang="es-ES" baseline="0" dirty="0"/>
              <a:t>, luego la columna de la tasa de </a:t>
            </a:r>
            <a:r>
              <a:rPr lang="es-ES" baseline="0" dirty="0" err="1"/>
              <a:t>stroke</a:t>
            </a:r>
            <a:r>
              <a:rPr lang="es-ES" baseline="0" dirty="0"/>
              <a:t>, y la columna de tasa de mortalidad. En el pie de tabla se muestra lo que corresponde el * media de seguimiento. + rango de seguimiento. +- </a:t>
            </a:r>
            <a:r>
              <a:rPr lang="es-ES" baseline="0" dirty="0" err="1"/>
              <a:t>sera</a:t>
            </a:r>
            <a:r>
              <a:rPr lang="es-ES" baseline="0" dirty="0"/>
              <a:t> reportado en tabla 4. </a:t>
            </a:r>
          </a:p>
          <a:p>
            <a:r>
              <a:rPr lang="es-ES" sz="2100" kern="1200" dirty="0">
                <a:solidFill>
                  <a:schemeClr val="tx1"/>
                </a:solidFill>
                <a:effectLst/>
                <a:latin typeface="+mn-lt"/>
                <a:ea typeface="+mn-ea"/>
                <a:cs typeface="+mn-cs"/>
              </a:rPr>
              <a:t>Cuando</a:t>
            </a:r>
            <a:r>
              <a:rPr lang="es-ES" sz="2100" kern="1200" baseline="0" dirty="0">
                <a:solidFill>
                  <a:schemeClr val="tx1"/>
                </a:solidFill>
                <a:effectLst/>
                <a:latin typeface="+mn-lt"/>
                <a:ea typeface="+mn-ea"/>
                <a:cs typeface="+mn-cs"/>
              </a:rPr>
              <a:t> analizamos la columna de </a:t>
            </a:r>
            <a:r>
              <a:rPr lang="es-ES" sz="2100" kern="1200" baseline="0" dirty="0" err="1">
                <a:solidFill>
                  <a:schemeClr val="tx1"/>
                </a:solidFill>
                <a:effectLst/>
                <a:latin typeface="+mn-lt"/>
                <a:ea typeface="+mn-ea"/>
                <a:cs typeface="+mn-cs"/>
              </a:rPr>
              <a:t>poblacion</a:t>
            </a:r>
            <a:r>
              <a:rPr lang="es-ES" sz="2100" kern="1200" baseline="0" dirty="0">
                <a:solidFill>
                  <a:schemeClr val="tx1"/>
                </a:solidFill>
                <a:effectLst/>
                <a:latin typeface="+mn-lt"/>
                <a:ea typeface="+mn-ea"/>
                <a:cs typeface="+mn-cs"/>
              </a:rPr>
              <a:t> </a:t>
            </a:r>
            <a:r>
              <a:rPr lang="es-ES" sz="2100" kern="1200" dirty="0">
                <a:solidFill>
                  <a:schemeClr val="tx1"/>
                </a:solidFill>
                <a:effectLst/>
                <a:latin typeface="+mn-lt"/>
                <a:ea typeface="+mn-ea"/>
                <a:cs typeface="+mn-cs"/>
              </a:rPr>
              <a:t>Encontramos que los</a:t>
            </a:r>
            <a:r>
              <a:rPr lang="es-ES" sz="2100" kern="1200" baseline="0" dirty="0">
                <a:solidFill>
                  <a:schemeClr val="tx1"/>
                </a:solidFill>
                <a:effectLst/>
                <a:latin typeface="+mn-lt"/>
                <a:ea typeface="+mn-ea"/>
                <a:cs typeface="+mn-cs"/>
              </a:rPr>
              <a:t> </a:t>
            </a:r>
            <a:r>
              <a:rPr lang="es-ES" sz="2100" kern="1200" dirty="0">
                <a:solidFill>
                  <a:schemeClr val="tx1"/>
                </a:solidFill>
                <a:effectLst/>
                <a:latin typeface="+mn-lt"/>
                <a:ea typeface="+mn-ea"/>
                <a:cs typeface="+mn-cs"/>
              </a:rPr>
              <a:t>seis estudios observacionales publicados comprenden una población de estudio de 715 741 pacientes, de los cuales 17 804 (2,48%) pacientes tenían </a:t>
            </a:r>
            <a:r>
              <a:rPr lang="es-ES" sz="2100" kern="1200" dirty="0" err="1">
                <a:solidFill>
                  <a:schemeClr val="tx1"/>
                </a:solidFill>
                <a:effectLst/>
                <a:latin typeface="+mn-lt"/>
                <a:ea typeface="+mn-ea"/>
                <a:cs typeface="+mn-cs"/>
              </a:rPr>
              <a:t>flutter</a:t>
            </a:r>
            <a:r>
              <a:rPr lang="es-ES" sz="2100" kern="1200" dirty="0">
                <a:solidFill>
                  <a:schemeClr val="tx1"/>
                </a:solidFill>
                <a:effectLst/>
                <a:latin typeface="+mn-lt"/>
                <a:ea typeface="+mn-ea"/>
                <a:cs typeface="+mn-cs"/>
              </a:rPr>
              <a:t> auricular </a:t>
            </a:r>
            <a:endParaRPr lang="es-ES" baseline="0" dirty="0"/>
          </a:p>
          <a:p>
            <a:endParaRPr lang="es-ES" dirty="0"/>
          </a:p>
          <a:p>
            <a:pPr marL="0" marR="0" indent="0" algn="l" defTabSz="1632753" rtl="0" eaLnBrk="1" fontAlgn="auto" latinLnBrk="0" hangingPunct="1">
              <a:lnSpc>
                <a:spcPct val="100000"/>
              </a:lnSpc>
              <a:spcBef>
                <a:spcPts val="0"/>
              </a:spcBef>
              <a:spcAft>
                <a:spcPts val="0"/>
              </a:spcAft>
              <a:buClrTx/>
              <a:buSzTx/>
              <a:buFontTx/>
              <a:buNone/>
              <a:tabLst/>
              <a:defRPr/>
            </a:pPr>
            <a:r>
              <a:rPr lang="es-ES" baseline="0" dirty="0"/>
              <a:t>Al analizar la columna de tasa de </a:t>
            </a:r>
            <a:r>
              <a:rPr lang="es-ES" baseline="0" dirty="0" err="1"/>
              <a:t>Stroke</a:t>
            </a:r>
            <a:r>
              <a:rPr lang="es-ES" baseline="0" dirty="0"/>
              <a:t> podemos ver que el grupo con </a:t>
            </a:r>
            <a:r>
              <a:rPr lang="es-ES" baseline="0" dirty="0" err="1"/>
              <a:t>flutter</a:t>
            </a:r>
            <a:r>
              <a:rPr lang="es-ES" baseline="0" dirty="0"/>
              <a:t> auricular tuvo 1.4 veces mas riesgo de presentar </a:t>
            </a:r>
            <a:r>
              <a:rPr lang="es-ES" baseline="0" dirty="0" err="1"/>
              <a:t>stroke</a:t>
            </a:r>
            <a:r>
              <a:rPr lang="es-ES" baseline="0" dirty="0"/>
              <a:t> en </a:t>
            </a:r>
            <a:r>
              <a:rPr lang="es-ES" baseline="0" dirty="0" err="1"/>
              <a:t>comparacion</a:t>
            </a:r>
            <a:r>
              <a:rPr lang="es-ES" baseline="0" dirty="0"/>
              <a:t> con el grupo de </a:t>
            </a:r>
            <a:r>
              <a:rPr lang="es-ES" baseline="0" dirty="0" err="1"/>
              <a:t>fibrilacion</a:t>
            </a:r>
            <a:r>
              <a:rPr lang="es-ES" baseline="0" dirty="0"/>
              <a:t> auricular.</a:t>
            </a:r>
          </a:p>
          <a:p>
            <a:r>
              <a:rPr lang="es-ES" dirty="0"/>
              <a:t>Cabe</a:t>
            </a:r>
            <a:r>
              <a:rPr lang="es-ES" baseline="0" dirty="0"/>
              <a:t> acotar que al ser un estudio retrospectivo no se </a:t>
            </a:r>
            <a:r>
              <a:rPr lang="es-ES" baseline="0" dirty="0" err="1"/>
              <a:t>debio</a:t>
            </a:r>
            <a:r>
              <a:rPr lang="es-ES" baseline="0" dirty="0"/>
              <a:t> usar el </a:t>
            </a:r>
            <a:r>
              <a:rPr lang="es-ES" baseline="0" dirty="0" err="1"/>
              <a:t>estadistico</a:t>
            </a:r>
            <a:r>
              <a:rPr lang="es-ES" baseline="0" dirty="0"/>
              <a:t> de riesgo relativo, sino el </a:t>
            </a:r>
            <a:r>
              <a:rPr lang="es-ES" baseline="0" dirty="0" err="1"/>
              <a:t>odds</a:t>
            </a:r>
            <a:r>
              <a:rPr lang="es-ES" baseline="0" dirty="0"/>
              <a:t> ratio (ya que en el riesgo relativo no es posible calcular las tasas de incidencia), sin embargo se interpreta como riesgo relativo porque fue el que nos mostraron. </a:t>
            </a:r>
            <a:endParaRPr lang="es-ES" dirty="0"/>
          </a:p>
          <a:p>
            <a:pPr marL="0" marR="0" indent="0" algn="l" defTabSz="1632753" rtl="0" eaLnBrk="1" fontAlgn="auto" latinLnBrk="0" hangingPunct="1">
              <a:lnSpc>
                <a:spcPct val="100000"/>
              </a:lnSpc>
              <a:spcBef>
                <a:spcPts val="0"/>
              </a:spcBef>
              <a:spcAft>
                <a:spcPts val="0"/>
              </a:spcAft>
              <a:buClrTx/>
              <a:buSzTx/>
              <a:buFontTx/>
              <a:buNone/>
              <a:tabLst/>
              <a:defRPr/>
            </a:pPr>
            <a:r>
              <a:rPr lang="es-ES" baseline="0" dirty="0"/>
              <a:t>El grupo con </a:t>
            </a:r>
            <a:r>
              <a:rPr lang="es-ES" baseline="0" dirty="0" err="1"/>
              <a:t>flutter</a:t>
            </a:r>
            <a:r>
              <a:rPr lang="es-ES" baseline="0" dirty="0"/>
              <a:t> auricular tuvo 2.6 veces mas riesgo de presentar </a:t>
            </a:r>
            <a:r>
              <a:rPr lang="es-ES" baseline="0" dirty="0" err="1"/>
              <a:t>stroke</a:t>
            </a:r>
            <a:r>
              <a:rPr lang="es-ES" baseline="0" dirty="0"/>
              <a:t> en </a:t>
            </a:r>
            <a:r>
              <a:rPr lang="es-ES" baseline="0" dirty="0" err="1"/>
              <a:t>comparacion</a:t>
            </a:r>
            <a:r>
              <a:rPr lang="es-ES" baseline="0" dirty="0"/>
              <a:t> con el grupo con </a:t>
            </a:r>
            <a:r>
              <a:rPr lang="es-ES" baseline="0" dirty="0" err="1"/>
              <a:t>fibrilacion</a:t>
            </a:r>
            <a:r>
              <a:rPr lang="es-ES" baseline="0" dirty="0"/>
              <a:t> auricular.</a:t>
            </a:r>
          </a:p>
          <a:p>
            <a:r>
              <a:rPr lang="es-ES" baseline="0" dirty="0"/>
              <a:t>En el grupo de </a:t>
            </a:r>
            <a:r>
              <a:rPr lang="es-ES" baseline="0" dirty="0" err="1"/>
              <a:t>flutter</a:t>
            </a:r>
            <a:r>
              <a:rPr lang="es-ES" baseline="0" dirty="0"/>
              <a:t> auricular  con un seguimiento mayor a 13 meses Hubo 1.6 veces mas riesgo de muerte en </a:t>
            </a:r>
            <a:r>
              <a:rPr lang="es-ES" baseline="0" dirty="0" err="1"/>
              <a:t>comparacion</a:t>
            </a:r>
            <a:r>
              <a:rPr lang="es-ES" baseline="0" dirty="0"/>
              <a:t> con el grupo control.</a:t>
            </a:r>
          </a:p>
          <a:p>
            <a:endParaRPr lang="es-ES" dirty="0"/>
          </a:p>
          <a:p>
            <a:endParaRPr lang="es-ES" dirty="0"/>
          </a:p>
          <a:p>
            <a:endParaRPr lang="es-ES" dirty="0"/>
          </a:p>
          <a:p>
            <a:r>
              <a:rPr lang="es-ES" dirty="0"/>
              <a:t>Rango:</a:t>
            </a:r>
            <a:r>
              <a:rPr lang="es-ES" baseline="0" dirty="0"/>
              <a:t>  es el intervalo entre el valor </a:t>
            </a:r>
            <a:r>
              <a:rPr lang="es-ES" baseline="0" dirty="0" err="1"/>
              <a:t>maximo</a:t>
            </a:r>
            <a:r>
              <a:rPr lang="es-ES" baseline="0" dirty="0"/>
              <a:t> y el valor </a:t>
            </a:r>
            <a:r>
              <a:rPr lang="es-ES" baseline="0" dirty="0" err="1"/>
              <a:t>minimo</a:t>
            </a:r>
            <a:r>
              <a:rPr lang="es-ES" baseline="0" dirty="0"/>
              <a:t>, permite obtener una idea de la </a:t>
            </a:r>
            <a:r>
              <a:rPr lang="es-ES" baseline="0" dirty="0" err="1"/>
              <a:t>dispersion</a:t>
            </a:r>
            <a:r>
              <a:rPr lang="es-ES" baseline="0" dirty="0"/>
              <a:t> de los datos, es una medida de </a:t>
            </a:r>
            <a:r>
              <a:rPr lang="es-ES" baseline="0" dirty="0" err="1"/>
              <a:t>dispersion</a:t>
            </a:r>
            <a:r>
              <a:rPr lang="es-ES" baseline="0" dirty="0"/>
              <a:t>. (como calcular el rango de edades)</a:t>
            </a:r>
          </a:p>
          <a:p>
            <a:r>
              <a:rPr lang="es-ES" baseline="0" dirty="0"/>
              <a:t>media:  es una medida de tendencia central, se calcula al sumar todos los </a:t>
            </a:r>
            <a:r>
              <a:rPr lang="es-ES" baseline="0" dirty="0" err="1"/>
              <a:t>numeros</a:t>
            </a:r>
            <a:r>
              <a:rPr lang="es-ES" baseline="0" dirty="0"/>
              <a:t> en el conjunto de datos y luego dividir entre el numero de valores.</a:t>
            </a:r>
          </a:p>
          <a:p>
            <a:pPr marL="0" marR="0" indent="0" algn="l" defTabSz="1632753" rtl="0" eaLnBrk="1" fontAlgn="auto" latinLnBrk="0" hangingPunct="1">
              <a:lnSpc>
                <a:spcPct val="100000"/>
              </a:lnSpc>
              <a:spcBef>
                <a:spcPts val="0"/>
              </a:spcBef>
              <a:spcAft>
                <a:spcPts val="0"/>
              </a:spcAft>
              <a:buClrTx/>
              <a:buSzTx/>
              <a:buFontTx/>
              <a:buNone/>
              <a:tabLst/>
              <a:defRPr/>
            </a:pPr>
            <a:r>
              <a:rPr lang="es-ES" baseline="0" dirty="0">
                <a:effectLst/>
              </a:rPr>
              <a:t>RIESGO RELATIVO: Es una medida relativa del efecto porque indica cuanto mas veces tiende a desarrollar el evento en el grupo de sujetos expuestos al factor de </a:t>
            </a:r>
            <a:r>
              <a:rPr lang="es-ES" baseline="0" dirty="0" err="1">
                <a:effectLst/>
              </a:rPr>
              <a:t>exposicion</a:t>
            </a:r>
            <a:r>
              <a:rPr lang="es-ES" baseline="0" dirty="0">
                <a:effectLst/>
              </a:rPr>
              <a:t> en </a:t>
            </a:r>
            <a:r>
              <a:rPr lang="es-ES" baseline="0" dirty="0" err="1">
                <a:effectLst/>
              </a:rPr>
              <a:t>comparacion</a:t>
            </a:r>
            <a:r>
              <a:rPr lang="es-ES" baseline="0" dirty="0">
                <a:effectLst/>
              </a:rPr>
              <a:t> con el grupo no expuesto.</a:t>
            </a:r>
          </a:p>
          <a:p>
            <a:pPr marL="0" marR="0" indent="0" algn="l" defTabSz="1632753" rtl="0" eaLnBrk="1" fontAlgn="auto" latinLnBrk="0" hangingPunct="1">
              <a:lnSpc>
                <a:spcPct val="100000"/>
              </a:lnSpc>
              <a:spcBef>
                <a:spcPts val="0"/>
              </a:spcBef>
              <a:spcAft>
                <a:spcPts val="0"/>
              </a:spcAft>
              <a:buClrTx/>
              <a:buSzTx/>
              <a:buFontTx/>
              <a:buNone/>
              <a:tabLst/>
              <a:defRPr/>
            </a:pPr>
            <a:endParaRPr lang="es-ES" dirty="0">
              <a:effectLst/>
            </a:endParaRPr>
          </a:p>
          <a:p>
            <a:r>
              <a:rPr lang="es-ES" baseline="0" dirty="0" err="1"/>
              <a:t>Hazard</a:t>
            </a:r>
            <a:r>
              <a:rPr lang="es-ES" baseline="0" dirty="0"/>
              <a:t> ratio permite ver como varia el riesgo a lo largo del tiempo</a:t>
            </a:r>
          </a:p>
        </p:txBody>
      </p:sp>
      <p:sp>
        <p:nvSpPr>
          <p:cNvPr id="4" name="Marcador de número de diapositiva 3"/>
          <p:cNvSpPr>
            <a:spLocks noGrp="1"/>
          </p:cNvSpPr>
          <p:nvPr>
            <p:ph type="sldNum" sz="quarter" idx="10"/>
          </p:nvPr>
        </p:nvSpPr>
        <p:spPr/>
        <p:txBody>
          <a:bodyPr/>
          <a:lstStyle/>
          <a:p>
            <a:fld id="{7481ECDC-7530-4EA9-86FD-4E56342A475C}" type="slidenum">
              <a:rPr lang="en-US" smtClean="0"/>
              <a:t>18</a:t>
            </a:fld>
            <a:endParaRPr lang="en-US"/>
          </a:p>
        </p:txBody>
      </p:sp>
    </p:spTree>
    <p:extLst>
      <p:ext uri="{BB962C8B-B14F-4D97-AF65-F5344CB8AC3E}">
        <p14:creationId xmlns:p14="http://schemas.microsoft.com/office/powerpoint/2010/main" val="250280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a:t>Tabla</a:t>
            </a:r>
            <a:r>
              <a:rPr lang="es-VE" baseline="0" dirty="0"/>
              <a:t> numero 4 titulada estudios </a:t>
            </a:r>
            <a:r>
              <a:rPr lang="es-VE" baseline="0" dirty="0" err="1"/>
              <a:t>ecocardiograficos</a:t>
            </a:r>
            <a:r>
              <a:rPr lang="es-VE" baseline="0" dirty="0"/>
              <a:t>, en la primera columna encontramos los autores de los estudios, en la columna siguiente el año de </a:t>
            </a:r>
            <a:r>
              <a:rPr lang="es-VE" baseline="0" dirty="0" err="1"/>
              <a:t>publicacion</a:t>
            </a:r>
            <a:r>
              <a:rPr lang="es-VE" baseline="0" dirty="0"/>
              <a:t>, luego tenemos el diseño del estudio, en la siguiente columna la media de las semanas de seguimiento luego la columna del numero de pacientes, luego tenemos la columna de </a:t>
            </a:r>
            <a:r>
              <a:rPr lang="es-VE" baseline="0" dirty="0" err="1"/>
              <a:t>flutter</a:t>
            </a:r>
            <a:r>
              <a:rPr lang="es-VE" baseline="0" dirty="0"/>
              <a:t> auricular, </a:t>
            </a:r>
            <a:r>
              <a:rPr lang="es-VE" baseline="0" dirty="0" err="1"/>
              <a:t>despues</a:t>
            </a:r>
            <a:r>
              <a:rPr lang="es-VE" baseline="0" dirty="0"/>
              <a:t> tenemos la columna de tratamiento anticoagulante, y luego tenemos la columna correspondiente a la presencia de trombos o eco contraste espontaneo observados a </a:t>
            </a:r>
            <a:r>
              <a:rPr lang="es-VE" baseline="0" dirty="0" err="1"/>
              <a:t>traves</a:t>
            </a:r>
            <a:r>
              <a:rPr lang="es-VE" baseline="0" dirty="0"/>
              <a:t> eco </a:t>
            </a:r>
            <a:r>
              <a:rPr lang="es-VE" baseline="0" dirty="0" err="1"/>
              <a:t>transtoracico</a:t>
            </a:r>
            <a:r>
              <a:rPr lang="es-VE" baseline="0" dirty="0"/>
              <a:t>, luego la columna correspondiente a la </a:t>
            </a:r>
            <a:r>
              <a:rPr lang="es-VE" baseline="0" dirty="0" err="1"/>
              <a:t>preencia</a:t>
            </a:r>
            <a:r>
              <a:rPr lang="es-VE" baseline="0" dirty="0"/>
              <a:t> de </a:t>
            </a:r>
            <a:r>
              <a:rPr lang="es-VE" baseline="0" dirty="0" err="1"/>
              <a:t>tombos</a:t>
            </a:r>
            <a:r>
              <a:rPr lang="es-VE" baseline="0" dirty="0"/>
              <a:t> o eco contraste </a:t>
            </a:r>
            <a:r>
              <a:rPr lang="es-VE" baseline="0" dirty="0" err="1"/>
              <a:t>espontaeo</a:t>
            </a:r>
            <a:r>
              <a:rPr lang="es-VE" baseline="0" dirty="0"/>
              <a:t> observados a </a:t>
            </a:r>
            <a:r>
              <a:rPr lang="es-VE" baseline="0" dirty="0" err="1"/>
              <a:t>traves</a:t>
            </a:r>
            <a:r>
              <a:rPr lang="es-VE" baseline="0" dirty="0"/>
              <a:t> de eco </a:t>
            </a:r>
            <a:r>
              <a:rPr lang="es-VE" baseline="0" dirty="0" err="1"/>
              <a:t>transesofagico</a:t>
            </a:r>
            <a:r>
              <a:rPr lang="es-VE" baseline="0" dirty="0"/>
              <a:t>, y por ultimo la columna de los eventos </a:t>
            </a:r>
            <a:r>
              <a:rPr lang="es-VE" baseline="0" dirty="0" err="1"/>
              <a:t>embolicos</a:t>
            </a:r>
            <a:r>
              <a:rPr lang="es-VE" baseline="0" dirty="0"/>
              <a:t> en porcentajes. Al pie de tabla se observa…</a:t>
            </a:r>
          </a:p>
          <a:p>
            <a:endParaRPr lang="es-VE" baseline="0" dirty="0"/>
          </a:p>
          <a:p>
            <a:r>
              <a:rPr lang="es-VE" baseline="0" dirty="0"/>
              <a:t>Analizando esta tabla se puede observar que se </a:t>
            </a:r>
            <a:r>
              <a:rPr lang="es-ES" sz="2100" kern="1200" dirty="0">
                <a:solidFill>
                  <a:schemeClr val="tx1"/>
                </a:solidFill>
                <a:effectLst/>
                <a:latin typeface="+mn-lt"/>
                <a:ea typeface="+mn-ea"/>
                <a:cs typeface="+mn-cs"/>
              </a:rPr>
              <a:t>Se encontraron 15 estudios publicados que reportaron hallazgos ecocardiográficos en pacientes con </a:t>
            </a:r>
            <a:r>
              <a:rPr lang="es-ES" sz="2100" kern="1200" dirty="0" err="1">
                <a:solidFill>
                  <a:schemeClr val="tx1"/>
                </a:solidFill>
                <a:effectLst/>
                <a:latin typeface="+mn-lt"/>
                <a:ea typeface="+mn-ea"/>
                <a:cs typeface="+mn-cs"/>
              </a:rPr>
              <a:t>flutter</a:t>
            </a:r>
            <a:r>
              <a:rPr lang="es-ES" sz="2100" kern="1200" dirty="0">
                <a:solidFill>
                  <a:schemeClr val="tx1"/>
                </a:solidFill>
                <a:effectLst/>
                <a:latin typeface="+mn-lt"/>
                <a:ea typeface="+mn-ea"/>
                <a:cs typeface="+mn-cs"/>
              </a:rPr>
              <a:t> auricular.</a:t>
            </a:r>
            <a:r>
              <a:rPr lang="es-ES" sz="2100" kern="1200" baseline="0" dirty="0">
                <a:solidFill>
                  <a:schemeClr val="tx1"/>
                </a:solidFill>
                <a:effectLst/>
                <a:latin typeface="+mn-lt"/>
                <a:ea typeface="+mn-ea"/>
                <a:cs typeface="+mn-cs"/>
              </a:rPr>
              <a:t> A </a:t>
            </a:r>
            <a:r>
              <a:rPr lang="es-ES" sz="2100" kern="1200" baseline="0" dirty="0" err="1">
                <a:solidFill>
                  <a:schemeClr val="tx1"/>
                </a:solidFill>
                <a:effectLst/>
                <a:latin typeface="+mn-lt"/>
                <a:ea typeface="+mn-ea"/>
                <a:cs typeface="+mn-cs"/>
              </a:rPr>
              <a:t>traves</a:t>
            </a:r>
            <a:r>
              <a:rPr lang="es-ES" sz="2100" kern="1200" baseline="0" dirty="0">
                <a:solidFill>
                  <a:schemeClr val="tx1"/>
                </a:solidFill>
                <a:effectLst/>
                <a:latin typeface="+mn-lt"/>
                <a:ea typeface="+mn-ea"/>
                <a:cs typeface="+mn-cs"/>
              </a:rPr>
              <a:t> de la </a:t>
            </a:r>
            <a:r>
              <a:rPr lang="es-ES" sz="2100" kern="1200" baseline="0" dirty="0" err="1">
                <a:solidFill>
                  <a:schemeClr val="tx1"/>
                </a:solidFill>
                <a:effectLst/>
                <a:latin typeface="+mn-lt"/>
                <a:ea typeface="+mn-ea"/>
                <a:cs typeface="+mn-cs"/>
              </a:rPr>
              <a:t>ecocardiografia</a:t>
            </a:r>
            <a:r>
              <a:rPr lang="es-ES" sz="2100" kern="1200" baseline="0" dirty="0">
                <a:solidFill>
                  <a:schemeClr val="tx1"/>
                </a:solidFill>
                <a:effectLst/>
                <a:latin typeface="+mn-lt"/>
                <a:ea typeface="+mn-ea"/>
                <a:cs typeface="+mn-cs"/>
              </a:rPr>
              <a:t> TT solo un estudio </a:t>
            </a:r>
            <a:r>
              <a:rPr lang="es-ES" sz="2100" kern="1200" baseline="0" dirty="0" err="1">
                <a:solidFill>
                  <a:schemeClr val="tx1"/>
                </a:solidFill>
                <a:effectLst/>
                <a:latin typeface="+mn-lt"/>
                <a:ea typeface="+mn-ea"/>
                <a:cs typeface="+mn-cs"/>
              </a:rPr>
              <a:t>encontro</a:t>
            </a:r>
            <a:r>
              <a:rPr lang="es-ES" sz="2100" kern="1200" baseline="0" dirty="0">
                <a:solidFill>
                  <a:schemeClr val="tx1"/>
                </a:solidFill>
                <a:effectLst/>
                <a:latin typeface="+mn-lt"/>
                <a:ea typeface="+mn-ea"/>
                <a:cs typeface="+mn-cs"/>
              </a:rPr>
              <a:t> 6 pacientes (1.3%) con la presencia de trombos. (no discriminaron entre </a:t>
            </a:r>
            <a:r>
              <a:rPr lang="es-ES" sz="2100" kern="1200" baseline="0" dirty="0" err="1">
                <a:solidFill>
                  <a:schemeClr val="tx1"/>
                </a:solidFill>
                <a:effectLst/>
                <a:latin typeface="+mn-lt"/>
                <a:ea typeface="+mn-ea"/>
                <a:cs typeface="+mn-cs"/>
              </a:rPr>
              <a:t>flutter</a:t>
            </a:r>
            <a:r>
              <a:rPr lang="es-ES" sz="2100" kern="1200" baseline="0" dirty="0">
                <a:solidFill>
                  <a:schemeClr val="tx1"/>
                </a:solidFill>
                <a:effectLst/>
                <a:latin typeface="+mn-lt"/>
                <a:ea typeface="+mn-ea"/>
                <a:cs typeface="+mn-cs"/>
              </a:rPr>
              <a:t> auricular y FA).</a:t>
            </a:r>
          </a:p>
          <a:p>
            <a:r>
              <a:rPr lang="es-ES" sz="2100" kern="1200" dirty="0">
                <a:solidFill>
                  <a:schemeClr val="tx1"/>
                </a:solidFill>
                <a:effectLst/>
                <a:latin typeface="+mn-lt"/>
                <a:ea typeface="+mn-ea"/>
                <a:cs typeface="+mn-cs"/>
              </a:rPr>
              <a:t>Los estudios restantes informaron una prevalencia de trombo material de 0% a 38% y una prevalencia de SEC de 21% a 28%. </a:t>
            </a:r>
          </a:p>
          <a:p>
            <a:r>
              <a:rPr lang="es-ES" sz="2100" kern="1200" dirty="0">
                <a:solidFill>
                  <a:schemeClr val="tx1"/>
                </a:solidFill>
                <a:effectLst/>
                <a:latin typeface="+mn-lt"/>
                <a:ea typeface="+mn-ea"/>
                <a:cs typeface="+mn-cs"/>
              </a:rPr>
              <a:t>Al</a:t>
            </a:r>
            <a:r>
              <a:rPr lang="es-ES" sz="2100" kern="1200" baseline="0" dirty="0">
                <a:solidFill>
                  <a:schemeClr val="tx1"/>
                </a:solidFill>
                <a:effectLst/>
                <a:latin typeface="+mn-lt"/>
                <a:ea typeface="+mn-ea"/>
                <a:cs typeface="+mn-cs"/>
              </a:rPr>
              <a:t> analizar la columna ECO contraste espontaneo se evidencia </a:t>
            </a:r>
            <a:r>
              <a:rPr lang="es-ES" sz="2100" kern="1200" dirty="0">
                <a:solidFill>
                  <a:schemeClr val="tx1"/>
                </a:solidFill>
                <a:effectLst/>
                <a:latin typeface="+mn-lt"/>
                <a:ea typeface="+mn-ea"/>
                <a:cs typeface="+mn-cs"/>
              </a:rPr>
              <a:t>una prevalencia de SEC  en el estudio de Santiago</a:t>
            </a:r>
            <a:r>
              <a:rPr lang="es-ES" sz="2100" kern="1200" baseline="0" dirty="0">
                <a:solidFill>
                  <a:schemeClr val="tx1"/>
                </a:solidFill>
                <a:effectLst/>
                <a:latin typeface="+mn-lt"/>
                <a:ea typeface="+mn-ea"/>
                <a:cs typeface="+mn-cs"/>
              </a:rPr>
              <a:t> y cols.</a:t>
            </a:r>
            <a:r>
              <a:rPr lang="es-ES" sz="2100" kern="1200" dirty="0">
                <a:solidFill>
                  <a:schemeClr val="tx1"/>
                </a:solidFill>
                <a:effectLst/>
                <a:latin typeface="+mn-lt"/>
                <a:ea typeface="+mn-ea"/>
                <a:cs typeface="+mn-cs"/>
              </a:rPr>
              <a:t> de 50% y  en el estudio de </a:t>
            </a:r>
            <a:r>
              <a:rPr lang="es-ES" sz="2100" kern="1200" dirty="0" err="1">
                <a:solidFill>
                  <a:schemeClr val="tx1"/>
                </a:solidFill>
                <a:effectLst/>
                <a:latin typeface="+mn-lt"/>
                <a:ea typeface="+mn-ea"/>
                <a:cs typeface="+mn-cs"/>
              </a:rPr>
              <a:t>Roije</a:t>
            </a:r>
            <a:r>
              <a:rPr lang="es-ES" sz="2100" kern="1200" baseline="0" dirty="0" err="1">
                <a:solidFill>
                  <a:schemeClr val="tx1"/>
                </a:solidFill>
                <a:effectLst/>
                <a:latin typeface="+mn-lt"/>
                <a:ea typeface="+mn-ea"/>
                <a:cs typeface="+mn-cs"/>
              </a:rPr>
              <a:t>r</a:t>
            </a:r>
            <a:r>
              <a:rPr lang="es-ES" sz="2100" kern="1200" baseline="0" dirty="0">
                <a:solidFill>
                  <a:schemeClr val="tx1"/>
                </a:solidFill>
                <a:effectLst/>
                <a:latin typeface="+mn-lt"/>
                <a:ea typeface="+mn-ea"/>
                <a:cs typeface="+mn-cs"/>
              </a:rPr>
              <a:t> y cols.  Una prevalencia de </a:t>
            </a:r>
            <a:r>
              <a:rPr lang="es-ES" sz="2100" kern="1200" dirty="0">
                <a:solidFill>
                  <a:schemeClr val="tx1"/>
                </a:solidFill>
                <a:effectLst/>
                <a:latin typeface="+mn-lt"/>
                <a:ea typeface="+mn-ea"/>
                <a:cs typeface="+mn-cs"/>
              </a:rPr>
              <a:t>93.8%,, pero incluyeron pacientes con aleteo auricular y FA, y la prevalencia de </a:t>
            </a:r>
            <a:r>
              <a:rPr lang="es-ES" sz="2100" kern="1200" dirty="0" err="1">
                <a:solidFill>
                  <a:schemeClr val="tx1"/>
                </a:solidFill>
                <a:effectLst/>
                <a:latin typeface="+mn-lt"/>
                <a:ea typeface="+mn-ea"/>
                <a:cs typeface="+mn-cs"/>
              </a:rPr>
              <a:t>flutter</a:t>
            </a:r>
            <a:r>
              <a:rPr lang="es-ES" sz="2100" kern="1200" dirty="0">
                <a:solidFill>
                  <a:schemeClr val="tx1"/>
                </a:solidFill>
                <a:effectLst/>
                <a:latin typeface="+mn-lt"/>
                <a:ea typeface="+mn-ea"/>
                <a:cs typeface="+mn-cs"/>
              </a:rPr>
              <a:t> auricular per se era incierta.</a:t>
            </a:r>
          </a:p>
          <a:p>
            <a:r>
              <a:rPr lang="es-ES" sz="2100" kern="1200" dirty="0">
                <a:solidFill>
                  <a:schemeClr val="tx1"/>
                </a:solidFill>
                <a:effectLst/>
                <a:latin typeface="+mn-lt"/>
                <a:ea typeface="+mn-ea"/>
                <a:cs typeface="+mn-cs"/>
              </a:rPr>
              <a:t>Al analizar la columna</a:t>
            </a:r>
            <a:r>
              <a:rPr lang="es-ES" sz="2100" kern="1200" baseline="0" dirty="0">
                <a:solidFill>
                  <a:schemeClr val="tx1"/>
                </a:solidFill>
                <a:effectLst/>
                <a:latin typeface="+mn-lt"/>
                <a:ea typeface="+mn-ea"/>
                <a:cs typeface="+mn-cs"/>
              </a:rPr>
              <a:t> siguiente </a:t>
            </a:r>
            <a:r>
              <a:rPr lang="es-ES" sz="2100" kern="1200" dirty="0">
                <a:solidFill>
                  <a:schemeClr val="tx1"/>
                </a:solidFill>
                <a:effectLst/>
                <a:latin typeface="+mn-lt"/>
                <a:ea typeface="+mn-ea"/>
                <a:cs typeface="+mn-cs"/>
              </a:rPr>
              <a:t>Los</a:t>
            </a:r>
            <a:r>
              <a:rPr lang="es-ES" sz="2100" kern="1200" baseline="0" dirty="0">
                <a:solidFill>
                  <a:schemeClr val="tx1"/>
                </a:solidFill>
                <a:effectLst/>
                <a:latin typeface="+mn-lt"/>
                <a:ea typeface="+mn-ea"/>
                <a:cs typeface="+mn-cs"/>
              </a:rPr>
              <a:t> eventos tromboembolicos</a:t>
            </a:r>
            <a:r>
              <a:rPr lang="es-ES" sz="2100" kern="1200" dirty="0">
                <a:solidFill>
                  <a:schemeClr val="tx1"/>
                </a:solidFill>
                <a:effectLst/>
                <a:latin typeface="+mn-lt"/>
                <a:ea typeface="+mn-ea"/>
                <a:cs typeface="+mn-cs"/>
              </a:rPr>
              <a:t> reportados varían de 0  como</a:t>
            </a:r>
            <a:r>
              <a:rPr lang="es-ES" sz="2100" kern="1200" baseline="0" dirty="0">
                <a:solidFill>
                  <a:schemeClr val="tx1"/>
                </a:solidFill>
                <a:effectLst/>
                <a:latin typeface="+mn-lt"/>
                <a:ea typeface="+mn-ea"/>
                <a:cs typeface="+mn-cs"/>
              </a:rPr>
              <a:t> se observa en el estudio de </a:t>
            </a:r>
            <a:r>
              <a:rPr lang="es-ES" sz="2100" kern="1200" baseline="0" dirty="0" err="1">
                <a:solidFill>
                  <a:schemeClr val="tx1"/>
                </a:solidFill>
                <a:effectLst/>
                <a:latin typeface="+mn-lt"/>
                <a:ea typeface="+mn-ea"/>
                <a:cs typeface="+mn-cs"/>
              </a:rPr>
              <a:t>black</a:t>
            </a:r>
            <a:r>
              <a:rPr lang="es-ES" sz="2100" kern="1200" baseline="0" dirty="0">
                <a:solidFill>
                  <a:schemeClr val="tx1"/>
                </a:solidFill>
                <a:effectLst/>
                <a:latin typeface="+mn-lt"/>
                <a:ea typeface="+mn-ea"/>
                <a:cs typeface="+mn-cs"/>
              </a:rPr>
              <a:t> y cols. </a:t>
            </a:r>
            <a:r>
              <a:rPr lang="es-ES" sz="2100" kern="1200" dirty="0">
                <a:solidFill>
                  <a:schemeClr val="tx1"/>
                </a:solidFill>
                <a:effectLst/>
                <a:latin typeface="+mn-lt"/>
                <a:ea typeface="+mn-ea"/>
                <a:cs typeface="+mn-cs"/>
              </a:rPr>
              <a:t>a 13  eventos</a:t>
            </a:r>
            <a:r>
              <a:rPr lang="es-ES" sz="2100" kern="1200" baseline="0" dirty="0">
                <a:solidFill>
                  <a:schemeClr val="tx1"/>
                </a:solidFill>
                <a:effectLst/>
                <a:latin typeface="+mn-lt"/>
                <a:ea typeface="+mn-ea"/>
                <a:cs typeface="+mn-cs"/>
              </a:rPr>
              <a:t> como se observa en el estudio de </a:t>
            </a:r>
            <a:r>
              <a:rPr lang="es-ES" sz="2100" kern="1200" baseline="0" dirty="0" err="1">
                <a:solidFill>
                  <a:schemeClr val="tx1"/>
                </a:solidFill>
                <a:effectLst/>
                <a:latin typeface="+mn-lt"/>
                <a:ea typeface="+mn-ea"/>
                <a:cs typeface="+mn-cs"/>
              </a:rPr>
              <a:t>Seidl</a:t>
            </a:r>
            <a:r>
              <a:rPr lang="es-ES" sz="2100" kern="1200" baseline="0" dirty="0">
                <a:solidFill>
                  <a:schemeClr val="tx1"/>
                </a:solidFill>
                <a:effectLst/>
                <a:latin typeface="+mn-lt"/>
                <a:ea typeface="+mn-ea"/>
                <a:cs typeface="+mn-cs"/>
              </a:rPr>
              <a:t> y </a:t>
            </a:r>
            <a:r>
              <a:rPr lang="es-ES" sz="2100" kern="1200" baseline="0" dirty="0" err="1">
                <a:solidFill>
                  <a:schemeClr val="tx1"/>
                </a:solidFill>
                <a:effectLst/>
                <a:latin typeface="+mn-lt"/>
                <a:ea typeface="+mn-ea"/>
                <a:cs typeface="+mn-cs"/>
              </a:rPr>
              <a:t>cols</a:t>
            </a:r>
            <a:r>
              <a:rPr lang="es-ES" sz="2100" kern="1200" baseline="0" dirty="0">
                <a:solidFill>
                  <a:schemeClr val="tx1"/>
                </a:solidFill>
                <a:effectLst/>
                <a:latin typeface="+mn-lt"/>
                <a:ea typeface="+mn-ea"/>
                <a:cs typeface="+mn-cs"/>
              </a:rPr>
              <a:t>, sin embargo no discriminaron entre </a:t>
            </a:r>
            <a:r>
              <a:rPr lang="es-ES" sz="2100" kern="1200" baseline="0" dirty="0" err="1">
                <a:solidFill>
                  <a:schemeClr val="tx1"/>
                </a:solidFill>
                <a:effectLst/>
                <a:latin typeface="+mn-lt"/>
                <a:ea typeface="+mn-ea"/>
                <a:cs typeface="+mn-cs"/>
              </a:rPr>
              <a:t>flutter</a:t>
            </a:r>
            <a:r>
              <a:rPr lang="es-ES" sz="2100" kern="1200" baseline="0" dirty="0">
                <a:solidFill>
                  <a:schemeClr val="tx1"/>
                </a:solidFill>
                <a:effectLst/>
                <a:latin typeface="+mn-lt"/>
                <a:ea typeface="+mn-ea"/>
                <a:cs typeface="+mn-cs"/>
              </a:rPr>
              <a:t> auricular y </a:t>
            </a:r>
            <a:r>
              <a:rPr lang="es-ES" sz="2100" kern="1200" baseline="0" dirty="0" err="1">
                <a:solidFill>
                  <a:schemeClr val="tx1"/>
                </a:solidFill>
                <a:effectLst/>
                <a:latin typeface="+mn-lt"/>
                <a:ea typeface="+mn-ea"/>
                <a:cs typeface="+mn-cs"/>
              </a:rPr>
              <a:t>fibrilacion</a:t>
            </a:r>
            <a:r>
              <a:rPr lang="es-ES" sz="2100" kern="1200" baseline="0" dirty="0">
                <a:solidFill>
                  <a:schemeClr val="tx1"/>
                </a:solidFill>
                <a:effectLst/>
                <a:latin typeface="+mn-lt"/>
                <a:ea typeface="+mn-ea"/>
                <a:cs typeface="+mn-cs"/>
              </a:rPr>
              <a:t> auricular.</a:t>
            </a:r>
            <a:r>
              <a:rPr lang="es-ES" sz="2100" kern="1200" dirty="0">
                <a:solidFill>
                  <a:schemeClr val="tx1"/>
                </a:solidFill>
                <a:effectLst/>
                <a:latin typeface="+mn-lt"/>
                <a:ea typeface="+mn-ea"/>
                <a:cs typeface="+mn-cs"/>
              </a:rPr>
              <a:t>(0% a 6,8%).  (descargar</a:t>
            </a:r>
            <a:r>
              <a:rPr lang="es-ES" sz="2100" kern="1200" baseline="0" dirty="0">
                <a:solidFill>
                  <a:schemeClr val="tx1"/>
                </a:solidFill>
                <a:effectLst/>
                <a:latin typeface="+mn-lt"/>
                <a:ea typeface="+mn-ea"/>
                <a:cs typeface="+mn-cs"/>
              </a:rPr>
              <a:t> </a:t>
            </a:r>
            <a:r>
              <a:rPr lang="es-ES" sz="2100" kern="1200" baseline="0" dirty="0" err="1">
                <a:solidFill>
                  <a:schemeClr val="tx1"/>
                </a:solidFill>
                <a:effectLst/>
                <a:latin typeface="+mn-lt"/>
                <a:ea typeface="+mn-ea"/>
                <a:cs typeface="+mn-cs"/>
              </a:rPr>
              <a:t>seidl</a:t>
            </a:r>
            <a:r>
              <a:rPr lang="es-ES" sz="2100" kern="1200" baseline="0" dirty="0">
                <a:solidFill>
                  <a:schemeClr val="tx1"/>
                </a:solidFill>
                <a:effectLst/>
                <a:latin typeface="+mn-lt"/>
                <a:ea typeface="+mn-ea"/>
                <a:cs typeface="+mn-cs"/>
              </a:rPr>
              <a:t>)</a:t>
            </a:r>
            <a:endParaRPr lang="es-VE" dirty="0"/>
          </a:p>
        </p:txBody>
      </p:sp>
      <p:sp>
        <p:nvSpPr>
          <p:cNvPr id="4" name="3 Marcador de número de diapositiva"/>
          <p:cNvSpPr>
            <a:spLocks noGrp="1"/>
          </p:cNvSpPr>
          <p:nvPr>
            <p:ph type="sldNum" sz="quarter" idx="10"/>
          </p:nvPr>
        </p:nvSpPr>
        <p:spPr/>
        <p:txBody>
          <a:bodyPr/>
          <a:lstStyle/>
          <a:p>
            <a:fld id="{7481ECDC-7530-4EA9-86FD-4E56342A475C}" type="slidenum">
              <a:rPr lang="en-US" smtClean="0"/>
              <a:t>19</a:t>
            </a:fld>
            <a:endParaRPr lang="en-US"/>
          </a:p>
        </p:txBody>
      </p:sp>
    </p:spTree>
    <p:extLst>
      <p:ext uri="{BB962C8B-B14F-4D97-AF65-F5344CB8AC3E}">
        <p14:creationId xmlns:p14="http://schemas.microsoft.com/office/powerpoint/2010/main" val="169530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mage - 2 Column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438350" y="2767236"/>
            <a:ext cx="5976664" cy="597666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2" name="テキスト プレースホルダー 11"/>
          <p:cNvSpPr>
            <a:spLocks noGrp="1"/>
          </p:cNvSpPr>
          <p:nvPr>
            <p:ph type="body" sz="quarter" idx="14" hasCustomPrompt="1"/>
          </p:nvPr>
        </p:nvSpPr>
        <p:spPr>
          <a:xfrm>
            <a:off x="8279110" y="2839244"/>
            <a:ext cx="8999215"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8279110" y="3487316"/>
            <a:ext cx="8999215" cy="2016224"/>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16" hasCustomPrompt="1"/>
          </p:nvPr>
        </p:nvSpPr>
        <p:spPr>
          <a:xfrm>
            <a:off x="8280895" y="6079604"/>
            <a:ext cx="8999215"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5" name="テキスト プレースホルダー 11"/>
          <p:cNvSpPr>
            <a:spLocks noGrp="1"/>
          </p:cNvSpPr>
          <p:nvPr>
            <p:ph type="body" sz="quarter" idx="17" hasCustomPrompt="1"/>
          </p:nvPr>
        </p:nvSpPr>
        <p:spPr>
          <a:xfrm>
            <a:off x="8280895" y="6727676"/>
            <a:ext cx="8999215" cy="2016224"/>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Tree>
    <p:extLst>
      <p:ext uri="{BB962C8B-B14F-4D97-AF65-F5344CB8AC3E}">
        <p14:creationId xmlns:p14="http://schemas.microsoft.com/office/powerpoint/2010/main" val="3379657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250"/>
                                  </p:stCondLst>
                                  <p:childTnLst>
                                    <p:set>
                                      <p:cBhvr>
                                        <p:cTn id="26" dur="1" fill="hold">
                                          <p:stCondLst>
                                            <p:cond delay="0"/>
                                          </p:stCondLst>
                                        </p:cTn>
                                        <p:tgtEl>
                                          <p:spTgt spid="14">
                                            <p:txEl>
                                              <p:pRg st="0" end="0"/>
                                            </p:txEl>
                                          </p:spTgt>
                                        </p:tgtEl>
                                        <p:attrNameLst>
                                          <p:attrName>style.visibility</p:attrName>
                                        </p:attrNameLst>
                                      </p:cBhvr>
                                      <p:to>
                                        <p:strVal val="visible"/>
                                      </p:to>
                                    </p:set>
                                    <p:anim calcmode="lin" valueType="num">
                                      <p:cBhvr additive="base">
                                        <p:cTn id="2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正方形/長方形 8"/>
          <p:cNvSpPr/>
          <p:nvPr userDrawn="1"/>
        </p:nvSpPr>
        <p:spPr>
          <a:xfrm>
            <a:off x="159" y="5035488"/>
            <a:ext cx="2590319"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正方形/長方形 23"/>
          <p:cNvSpPr/>
          <p:nvPr userDrawn="1"/>
        </p:nvSpPr>
        <p:spPr>
          <a:xfrm>
            <a:off x="2590478" y="5033066"/>
            <a:ext cx="3240360" cy="21844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正方形/長方形 24"/>
          <p:cNvSpPr/>
          <p:nvPr userDrawn="1"/>
        </p:nvSpPr>
        <p:spPr>
          <a:xfrm>
            <a:off x="5830838" y="5023026"/>
            <a:ext cx="3312368"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正方形/長方形 25"/>
          <p:cNvSpPr/>
          <p:nvPr userDrawn="1"/>
        </p:nvSpPr>
        <p:spPr>
          <a:xfrm>
            <a:off x="9143206" y="5023026"/>
            <a:ext cx="3240360" cy="22848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正方形/長方形 26"/>
          <p:cNvSpPr/>
          <p:nvPr userDrawn="1"/>
        </p:nvSpPr>
        <p:spPr>
          <a:xfrm>
            <a:off x="12383566" y="5023026"/>
            <a:ext cx="3240359"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正方形/長方形 28"/>
          <p:cNvSpPr/>
          <p:nvPr userDrawn="1"/>
        </p:nvSpPr>
        <p:spPr>
          <a:xfrm>
            <a:off x="15623926" y="5035488"/>
            <a:ext cx="2662488"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30" name="テキスト プレースホルダー 11"/>
          <p:cNvSpPr>
            <a:spLocks noGrp="1"/>
          </p:cNvSpPr>
          <p:nvPr>
            <p:ph type="body" sz="quarter" idx="14" hasCustomPrompt="1"/>
          </p:nvPr>
        </p:nvSpPr>
        <p:spPr>
          <a:xfrm>
            <a:off x="1006302"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1" name="テキスト プレースホルダー 11"/>
          <p:cNvSpPr>
            <a:spLocks noGrp="1"/>
          </p:cNvSpPr>
          <p:nvPr>
            <p:ph type="body" sz="quarter" idx="15" hasCustomPrompt="1"/>
          </p:nvPr>
        </p:nvSpPr>
        <p:spPr>
          <a:xfrm>
            <a:off x="1006302" y="7015708"/>
            <a:ext cx="3122369" cy="2088233"/>
          </a:xfrm>
        </p:spPr>
        <p:txBody>
          <a:bodyPr anchor="t">
            <a:noAutofit/>
          </a:bodyPr>
          <a:lstStyle>
            <a:lvl1pPr algn="ctr">
              <a:defRPr sz="1800">
                <a:solidFill>
                  <a:schemeClr val="bg1"/>
                </a:solidFill>
                <a:latin typeface="+mn-lt"/>
              </a:defRPr>
            </a:lvl1pPr>
          </a:lstStyle>
          <a:p>
            <a:pPr lvl="0"/>
            <a:r>
              <a:rPr lang="en-US" altLang="ja-JP" dirty="0"/>
              <a:t>Text Here</a:t>
            </a:r>
            <a:endParaRPr lang="en-US" dirty="0"/>
          </a:p>
        </p:txBody>
      </p:sp>
      <p:sp>
        <p:nvSpPr>
          <p:cNvPr id="32" name="テキスト プレースホルダー 11"/>
          <p:cNvSpPr>
            <a:spLocks noGrp="1"/>
          </p:cNvSpPr>
          <p:nvPr>
            <p:ph type="body" sz="quarter" idx="25" hasCustomPrompt="1"/>
          </p:nvPr>
        </p:nvSpPr>
        <p:spPr>
          <a:xfrm>
            <a:off x="4292645"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3" name="テキスト プレースホルダー 11"/>
          <p:cNvSpPr>
            <a:spLocks noGrp="1"/>
          </p:cNvSpPr>
          <p:nvPr>
            <p:ph type="body" sz="quarter" idx="26" hasCustomPrompt="1"/>
          </p:nvPr>
        </p:nvSpPr>
        <p:spPr>
          <a:xfrm>
            <a:off x="4292645" y="7015708"/>
            <a:ext cx="3122369" cy="2088233"/>
          </a:xfrm>
        </p:spPr>
        <p:txBody>
          <a:bodyPr anchor="t">
            <a:noAutofit/>
          </a:bodyPr>
          <a:lstStyle>
            <a:lvl1pPr algn="ctr">
              <a:defRPr sz="1800">
                <a:solidFill>
                  <a:schemeClr val="bg1"/>
                </a:solidFill>
                <a:latin typeface="+mn-lt"/>
              </a:defRPr>
            </a:lvl1pPr>
          </a:lstStyle>
          <a:p>
            <a:pPr lvl="0"/>
            <a:r>
              <a:rPr lang="en-US" altLang="ja-JP" dirty="0"/>
              <a:t>Text Here</a:t>
            </a:r>
            <a:endParaRPr lang="en-US" dirty="0"/>
          </a:p>
        </p:txBody>
      </p:sp>
      <p:sp>
        <p:nvSpPr>
          <p:cNvPr id="34" name="テキスト プレースホルダー 11"/>
          <p:cNvSpPr>
            <a:spLocks noGrp="1"/>
          </p:cNvSpPr>
          <p:nvPr>
            <p:ph type="body" sz="quarter" idx="27" hasCustomPrompt="1"/>
          </p:nvPr>
        </p:nvSpPr>
        <p:spPr>
          <a:xfrm>
            <a:off x="7580956"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5" name="テキスト プレースホルダー 11"/>
          <p:cNvSpPr>
            <a:spLocks noGrp="1"/>
          </p:cNvSpPr>
          <p:nvPr>
            <p:ph type="body" sz="quarter" idx="28" hasCustomPrompt="1"/>
          </p:nvPr>
        </p:nvSpPr>
        <p:spPr>
          <a:xfrm>
            <a:off x="7580956" y="7015708"/>
            <a:ext cx="3122369" cy="2088233"/>
          </a:xfrm>
        </p:spPr>
        <p:txBody>
          <a:bodyPr anchor="t">
            <a:noAutofit/>
          </a:bodyPr>
          <a:lstStyle>
            <a:lvl1pPr algn="ctr">
              <a:defRPr sz="1800">
                <a:solidFill>
                  <a:schemeClr val="bg1"/>
                </a:solidFill>
                <a:latin typeface="+mn-lt"/>
              </a:defRPr>
            </a:lvl1pPr>
          </a:lstStyle>
          <a:p>
            <a:pPr lvl="0"/>
            <a:r>
              <a:rPr lang="en-US" altLang="ja-JP" dirty="0"/>
              <a:t>Text Here</a:t>
            </a:r>
            <a:endParaRPr lang="en-US" dirty="0"/>
          </a:p>
        </p:txBody>
      </p:sp>
      <p:sp>
        <p:nvSpPr>
          <p:cNvPr id="36" name="テキスト プレースホルダー 11"/>
          <p:cNvSpPr>
            <a:spLocks noGrp="1"/>
          </p:cNvSpPr>
          <p:nvPr>
            <p:ph type="body" sz="quarter" idx="29" hasCustomPrompt="1"/>
          </p:nvPr>
        </p:nvSpPr>
        <p:spPr>
          <a:xfrm>
            <a:off x="10847341"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7" name="テキスト プレースホルダー 11"/>
          <p:cNvSpPr>
            <a:spLocks noGrp="1"/>
          </p:cNvSpPr>
          <p:nvPr>
            <p:ph type="body" sz="quarter" idx="30" hasCustomPrompt="1"/>
          </p:nvPr>
        </p:nvSpPr>
        <p:spPr>
          <a:xfrm>
            <a:off x="10847341" y="7015708"/>
            <a:ext cx="3122369" cy="2088233"/>
          </a:xfrm>
        </p:spPr>
        <p:txBody>
          <a:bodyPr anchor="t">
            <a:noAutofit/>
          </a:bodyPr>
          <a:lstStyle>
            <a:lvl1pPr algn="ctr">
              <a:defRPr sz="1800">
                <a:solidFill>
                  <a:schemeClr val="bg1"/>
                </a:solidFill>
                <a:latin typeface="+mn-lt"/>
              </a:defRPr>
            </a:lvl1pPr>
          </a:lstStyle>
          <a:p>
            <a:pPr lvl="0"/>
            <a:r>
              <a:rPr lang="en-US" altLang="ja-JP" dirty="0"/>
              <a:t>Text Here</a:t>
            </a:r>
            <a:endParaRPr lang="en-US" dirty="0"/>
          </a:p>
        </p:txBody>
      </p:sp>
      <p:sp>
        <p:nvSpPr>
          <p:cNvPr id="38" name="テキスト プレースホルダー 11"/>
          <p:cNvSpPr>
            <a:spLocks noGrp="1"/>
          </p:cNvSpPr>
          <p:nvPr>
            <p:ph type="body" sz="quarter" idx="31" hasCustomPrompt="1"/>
          </p:nvPr>
        </p:nvSpPr>
        <p:spPr>
          <a:xfrm>
            <a:off x="14111758" y="6439645"/>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9" name="テキスト プレースホルダー 11"/>
          <p:cNvSpPr>
            <a:spLocks noGrp="1"/>
          </p:cNvSpPr>
          <p:nvPr>
            <p:ph type="body" sz="quarter" idx="32" hasCustomPrompt="1"/>
          </p:nvPr>
        </p:nvSpPr>
        <p:spPr>
          <a:xfrm>
            <a:off x="14111758" y="7015709"/>
            <a:ext cx="3122369" cy="2088233"/>
          </a:xfrm>
        </p:spPr>
        <p:txBody>
          <a:bodyPr anchor="t">
            <a:noAutofit/>
          </a:bodyPr>
          <a:lstStyle>
            <a:lvl1pPr algn="ctr">
              <a:defRPr sz="1800">
                <a:solidFill>
                  <a:schemeClr val="bg1"/>
                </a:solidFill>
                <a:latin typeface="+mn-lt"/>
              </a:defRPr>
            </a:lvl1pPr>
          </a:lstStyle>
          <a:p>
            <a:pPr lvl="0"/>
            <a:r>
              <a:rPr lang="en-US" altLang="ja-JP" dirty="0"/>
              <a:t>Text Here</a:t>
            </a:r>
            <a:endParaRPr lang="en-US" dirty="0"/>
          </a:p>
        </p:txBody>
      </p:sp>
      <p:sp>
        <p:nvSpPr>
          <p:cNvPr id="40" name="円/楕円 39"/>
          <p:cNvSpPr/>
          <p:nvPr userDrawn="1"/>
        </p:nvSpPr>
        <p:spPr>
          <a:xfrm>
            <a:off x="1438350" y="3991372"/>
            <a:ext cx="2304256" cy="2304256"/>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テキスト プレースホルダー 11"/>
          <p:cNvSpPr>
            <a:spLocks noGrp="1"/>
          </p:cNvSpPr>
          <p:nvPr>
            <p:ph type="body" sz="quarter" idx="33" hasCustomPrompt="1"/>
          </p:nvPr>
        </p:nvSpPr>
        <p:spPr>
          <a:xfrm>
            <a:off x="1448427" y="4819675"/>
            <a:ext cx="2269879" cy="647650"/>
          </a:xfrm>
        </p:spPr>
        <p:txBody>
          <a:bodyPr anchor="ctr">
            <a:noAutofit/>
          </a:bodyPr>
          <a:lstStyle>
            <a:lvl1pPr algn="ctr">
              <a:defRPr sz="4800">
                <a:solidFill>
                  <a:schemeClr val="bg2"/>
                </a:solidFill>
                <a:latin typeface="+mj-lt"/>
              </a:defRPr>
            </a:lvl1pPr>
          </a:lstStyle>
          <a:p>
            <a:pPr lvl="0"/>
            <a:r>
              <a:rPr lang="en-US" altLang="ja-JP" dirty="0"/>
              <a:t>00:00</a:t>
            </a:r>
            <a:endParaRPr lang="en-US" dirty="0"/>
          </a:p>
        </p:txBody>
      </p:sp>
      <p:sp>
        <p:nvSpPr>
          <p:cNvPr id="42" name="円/楕円 41"/>
          <p:cNvSpPr/>
          <p:nvPr userDrawn="1"/>
        </p:nvSpPr>
        <p:spPr>
          <a:xfrm>
            <a:off x="4678710" y="4000520"/>
            <a:ext cx="2304256" cy="2304256"/>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テキスト プレースホルダー 11"/>
          <p:cNvSpPr>
            <a:spLocks noGrp="1"/>
          </p:cNvSpPr>
          <p:nvPr>
            <p:ph type="body" sz="quarter" idx="34" hasCustomPrompt="1"/>
          </p:nvPr>
        </p:nvSpPr>
        <p:spPr>
          <a:xfrm>
            <a:off x="4688787" y="4828823"/>
            <a:ext cx="2269879" cy="647650"/>
          </a:xfrm>
        </p:spPr>
        <p:txBody>
          <a:bodyPr anchor="ctr">
            <a:noAutofit/>
          </a:bodyPr>
          <a:lstStyle>
            <a:lvl1pPr algn="ctr">
              <a:defRPr sz="4800">
                <a:solidFill>
                  <a:schemeClr val="bg2"/>
                </a:solidFill>
                <a:latin typeface="+mj-lt"/>
              </a:defRPr>
            </a:lvl1pPr>
          </a:lstStyle>
          <a:p>
            <a:pPr lvl="0"/>
            <a:r>
              <a:rPr lang="en-US" altLang="ja-JP" dirty="0"/>
              <a:t>00:00</a:t>
            </a:r>
            <a:endParaRPr lang="en-US" dirty="0"/>
          </a:p>
        </p:txBody>
      </p:sp>
      <p:sp>
        <p:nvSpPr>
          <p:cNvPr id="44" name="円/楕円 43"/>
          <p:cNvSpPr/>
          <p:nvPr userDrawn="1"/>
        </p:nvSpPr>
        <p:spPr>
          <a:xfrm>
            <a:off x="7991078" y="3991372"/>
            <a:ext cx="2304256" cy="2304256"/>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テキスト プレースホルダー 11"/>
          <p:cNvSpPr>
            <a:spLocks noGrp="1"/>
          </p:cNvSpPr>
          <p:nvPr>
            <p:ph type="body" sz="quarter" idx="35" hasCustomPrompt="1"/>
          </p:nvPr>
        </p:nvSpPr>
        <p:spPr>
          <a:xfrm>
            <a:off x="8001155" y="4819675"/>
            <a:ext cx="2269879" cy="647650"/>
          </a:xfrm>
        </p:spPr>
        <p:txBody>
          <a:bodyPr anchor="ctr">
            <a:noAutofit/>
          </a:bodyPr>
          <a:lstStyle>
            <a:lvl1pPr algn="ctr">
              <a:defRPr sz="4800">
                <a:solidFill>
                  <a:schemeClr val="bg2"/>
                </a:solidFill>
                <a:latin typeface="+mj-lt"/>
              </a:defRPr>
            </a:lvl1pPr>
          </a:lstStyle>
          <a:p>
            <a:pPr lvl="0"/>
            <a:r>
              <a:rPr lang="en-US" altLang="ja-JP" dirty="0"/>
              <a:t>00:00</a:t>
            </a:r>
            <a:endParaRPr lang="en-US" dirty="0"/>
          </a:p>
        </p:txBody>
      </p:sp>
      <p:sp>
        <p:nvSpPr>
          <p:cNvPr id="46" name="円/楕円 45"/>
          <p:cNvSpPr/>
          <p:nvPr userDrawn="1"/>
        </p:nvSpPr>
        <p:spPr>
          <a:xfrm>
            <a:off x="11231438" y="3964253"/>
            <a:ext cx="2304256" cy="2304256"/>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テキスト プレースホルダー 11"/>
          <p:cNvSpPr>
            <a:spLocks noGrp="1"/>
          </p:cNvSpPr>
          <p:nvPr>
            <p:ph type="body" sz="quarter" idx="36" hasCustomPrompt="1"/>
          </p:nvPr>
        </p:nvSpPr>
        <p:spPr>
          <a:xfrm>
            <a:off x="11241515" y="4792556"/>
            <a:ext cx="2269879" cy="647650"/>
          </a:xfrm>
        </p:spPr>
        <p:txBody>
          <a:bodyPr anchor="ctr">
            <a:noAutofit/>
          </a:bodyPr>
          <a:lstStyle>
            <a:lvl1pPr algn="ctr">
              <a:defRPr sz="4800">
                <a:solidFill>
                  <a:schemeClr val="bg2"/>
                </a:solidFill>
                <a:latin typeface="+mj-lt"/>
              </a:defRPr>
            </a:lvl1pPr>
          </a:lstStyle>
          <a:p>
            <a:pPr lvl="0"/>
            <a:r>
              <a:rPr lang="en-US" altLang="ja-JP" dirty="0"/>
              <a:t>00:00</a:t>
            </a:r>
            <a:endParaRPr lang="en-US" dirty="0"/>
          </a:p>
        </p:txBody>
      </p:sp>
      <p:sp>
        <p:nvSpPr>
          <p:cNvPr id="48" name="円/楕円 47"/>
          <p:cNvSpPr/>
          <p:nvPr userDrawn="1"/>
        </p:nvSpPr>
        <p:spPr>
          <a:xfrm>
            <a:off x="14471798" y="3991372"/>
            <a:ext cx="2304256" cy="2304256"/>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テキスト プレースホルダー 11"/>
          <p:cNvSpPr>
            <a:spLocks noGrp="1"/>
          </p:cNvSpPr>
          <p:nvPr>
            <p:ph type="body" sz="quarter" idx="37" hasCustomPrompt="1"/>
          </p:nvPr>
        </p:nvSpPr>
        <p:spPr>
          <a:xfrm>
            <a:off x="14481875" y="4819675"/>
            <a:ext cx="2269879" cy="647650"/>
          </a:xfrm>
        </p:spPr>
        <p:txBody>
          <a:bodyPr anchor="ctr">
            <a:noAutofit/>
          </a:bodyPr>
          <a:lstStyle>
            <a:lvl1pPr algn="ctr">
              <a:defRPr sz="4800">
                <a:solidFill>
                  <a:schemeClr val="bg2"/>
                </a:solidFill>
                <a:latin typeface="+mj-lt"/>
              </a:defRPr>
            </a:lvl1pPr>
          </a:lstStyle>
          <a:p>
            <a:pPr lvl="0"/>
            <a:r>
              <a:rPr lang="en-US" altLang="ja-JP" dirty="0"/>
              <a:t>00:00</a:t>
            </a:r>
            <a:endParaRPr lang="en-US" dirty="0"/>
          </a:p>
        </p:txBody>
      </p:sp>
    </p:spTree>
    <p:extLst>
      <p:ext uri="{BB962C8B-B14F-4D97-AF65-F5344CB8AC3E}">
        <p14:creationId xmlns:p14="http://schemas.microsoft.com/office/powerpoint/2010/main" val="15104501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 calcmode="lin" valueType="num">
                                      <p:cBhvr>
                                        <p:cTn id="17" dur="500" fill="hold"/>
                                        <p:tgtEl>
                                          <p:spTgt spid="40"/>
                                        </p:tgtEl>
                                        <p:attrNameLst>
                                          <p:attrName>style.rotation</p:attrName>
                                        </p:attrNameLst>
                                      </p:cBhvr>
                                      <p:tavLst>
                                        <p:tav tm="0">
                                          <p:val>
                                            <p:fltVal val="360"/>
                                          </p:val>
                                        </p:tav>
                                        <p:tav tm="100000">
                                          <p:val>
                                            <p:fltVal val="0"/>
                                          </p:val>
                                        </p:tav>
                                      </p:tavLst>
                                    </p:anim>
                                    <p:animEffect transition="in" filter="fade">
                                      <p:cBhvr>
                                        <p:cTn id="18" dur="500"/>
                                        <p:tgtEl>
                                          <p:spTgt spid="40"/>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41">
                                            <p:txEl>
                                              <p:pRg st="0" end="0"/>
                                            </p:txEl>
                                          </p:spTgt>
                                        </p:tgtEl>
                                        <p:attrNameLst>
                                          <p:attrName>style.visibility</p:attrName>
                                        </p:attrNameLst>
                                      </p:cBhvr>
                                      <p:to>
                                        <p:strVal val="visible"/>
                                      </p:to>
                                    </p:set>
                                    <p:anim calcmode="lin" valueType="num">
                                      <p:cBhvr>
                                        <p:cTn id="2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1">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41">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41">
                                            <p:txEl>
                                              <p:pRg st="0" end="0"/>
                                            </p:txEl>
                                          </p:spTgt>
                                        </p:tgtEl>
                                      </p:cBhvr>
                                    </p:animEffect>
                                  </p:childTnLst>
                                </p:cTn>
                              </p:par>
                            </p:childTnLst>
                          </p:cTn>
                        </p:par>
                        <p:par>
                          <p:cTn id="25" fill="hold">
                            <p:stCondLst>
                              <p:cond delay="1500"/>
                            </p:stCondLst>
                            <p:childTnLst>
                              <p:par>
                                <p:cTn id="26" presetID="2" presetClass="entr" presetSubtype="4" decel="100000" fill="hold" grpId="0" nodeType="afterEffect">
                                  <p:stCondLst>
                                    <p:cond delay="250"/>
                                  </p:stCondLst>
                                  <p:childTnLst>
                                    <p:set>
                                      <p:cBhvr>
                                        <p:cTn id="27" dur="1" fill="hold">
                                          <p:stCondLst>
                                            <p:cond delay="0"/>
                                          </p:stCondLst>
                                        </p:cTn>
                                        <p:tgtEl>
                                          <p:spTgt spid="30">
                                            <p:txEl>
                                              <p:pRg st="0" end="0"/>
                                            </p:txEl>
                                          </p:spTgt>
                                        </p:tgtEl>
                                        <p:attrNameLst>
                                          <p:attrName>style.visibility</p:attrName>
                                        </p:attrNameLst>
                                      </p:cBhvr>
                                      <p:to>
                                        <p:strVal val="visible"/>
                                      </p:to>
                                    </p:set>
                                    <p:anim calcmode="lin" valueType="num">
                                      <p:cBhvr additive="base">
                                        <p:cTn id="2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31">
                                            <p:txEl>
                                              <p:pRg st="0" end="0"/>
                                            </p:txEl>
                                          </p:spTgt>
                                        </p:tgtEl>
                                        <p:attrNameLst>
                                          <p:attrName>style.visibility</p:attrName>
                                        </p:attrNameLst>
                                      </p:cBhvr>
                                      <p:to>
                                        <p:strVal val="visible"/>
                                      </p:to>
                                    </p:set>
                                    <p:anim calcmode="lin" valueType="num">
                                      <p:cBhvr additive="base">
                                        <p:cTn id="3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par>
                          <p:cTn id="38" fill="hold">
                            <p:stCondLst>
                              <p:cond delay="3000"/>
                            </p:stCondLst>
                            <p:childTnLst>
                              <p:par>
                                <p:cTn id="39" presetID="49" presetClass="entr" presetSubtype="0" decel="10000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 calcmode="lin" valueType="num">
                                      <p:cBhvr>
                                        <p:cTn id="43" dur="500" fill="hold"/>
                                        <p:tgtEl>
                                          <p:spTgt spid="42"/>
                                        </p:tgtEl>
                                        <p:attrNameLst>
                                          <p:attrName>style.rotation</p:attrName>
                                        </p:attrNameLst>
                                      </p:cBhvr>
                                      <p:tavLst>
                                        <p:tav tm="0">
                                          <p:val>
                                            <p:fltVal val="360"/>
                                          </p:val>
                                        </p:tav>
                                        <p:tav tm="100000">
                                          <p:val>
                                            <p:fltVal val="0"/>
                                          </p:val>
                                        </p:tav>
                                      </p:tavLst>
                                    </p:anim>
                                    <p:animEffect transition="in" filter="fade">
                                      <p:cBhvr>
                                        <p:cTn id="44" dur="500"/>
                                        <p:tgtEl>
                                          <p:spTgt spid="42"/>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43">
                                            <p:txEl>
                                              <p:pRg st="0" end="0"/>
                                            </p:txEl>
                                          </p:spTgt>
                                        </p:tgtEl>
                                        <p:attrNameLst>
                                          <p:attrName>style.visibility</p:attrName>
                                        </p:attrNameLst>
                                      </p:cBhvr>
                                      <p:to>
                                        <p:strVal val="visible"/>
                                      </p:to>
                                    </p:set>
                                    <p:anim calcmode="lin" valueType="num">
                                      <p:cBhvr>
                                        <p:cTn id="47"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43">
                                            <p:txEl>
                                              <p:pRg st="0" end="0"/>
                                            </p:txEl>
                                          </p:spTgt>
                                        </p:tgtEl>
                                        <p:attrNameLst>
                                          <p:attrName>ppt_h</p:attrName>
                                        </p:attrNameLst>
                                      </p:cBhvr>
                                      <p:tavLst>
                                        <p:tav tm="0">
                                          <p:val>
                                            <p:fltVal val="0"/>
                                          </p:val>
                                        </p:tav>
                                        <p:tav tm="100000">
                                          <p:val>
                                            <p:strVal val="#ppt_h"/>
                                          </p:val>
                                        </p:tav>
                                      </p:tavLst>
                                    </p:anim>
                                    <p:anim calcmode="lin" valueType="num">
                                      <p:cBhvr>
                                        <p:cTn id="49" dur="500" fill="hold"/>
                                        <p:tgtEl>
                                          <p:spTgt spid="43">
                                            <p:txEl>
                                              <p:pRg st="0" end="0"/>
                                            </p:txEl>
                                          </p:spTgt>
                                        </p:tgtEl>
                                        <p:attrNameLst>
                                          <p:attrName>style.rotation</p:attrName>
                                        </p:attrNameLst>
                                      </p:cBhvr>
                                      <p:tavLst>
                                        <p:tav tm="0">
                                          <p:val>
                                            <p:fltVal val="360"/>
                                          </p:val>
                                        </p:tav>
                                        <p:tav tm="100000">
                                          <p:val>
                                            <p:fltVal val="0"/>
                                          </p:val>
                                        </p:tav>
                                      </p:tavLst>
                                    </p:anim>
                                    <p:animEffect transition="in" filter="fade">
                                      <p:cBhvr>
                                        <p:cTn id="50" dur="500"/>
                                        <p:tgtEl>
                                          <p:spTgt spid="43">
                                            <p:txEl>
                                              <p:pRg st="0" end="0"/>
                                            </p:txEl>
                                          </p:spTgt>
                                        </p:tgtEl>
                                      </p:cBhvr>
                                    </p:animEffect>
                                  </p:childTnLst>
                                </p:cTn>
                              </p:par>
                            </p:childTnLst>
                          </p:cTn>
                        </p:par>
                        <p:par>
                          <p:cTn id="51" fill="hold">
                            <p:stCondLst>
                              <p:cond delay="3500"/>
                            </p:stCondLst>
                            <p:childTnLst>
                              <p:par>
                                <p:cTn id="52" presetID="2" presetClass="entr" presetSubtype="4" decel="100000" fill="hold" grpId="0" nodeType="afterEffect">
                                  <p:stCondLst>
                                    <p:cond delay="250"/>
                                  </p:stCondLst>
                                  <p:childTnLst>
                                    <p:set>
                                      <p:cBhvr>
                                        <p:cTn id="53" dur="1" fill="hold">
                                          <p:stCondLst>
                                            <p:cond delay="0"/>
                                          </p:stCondLst>
                                        </p:cTn>
                                        <p:tgtEl>
                                          <p:spTgt spid="32">
                                            <p:txEl>
                                              <p:pRg st="0" end="0"/>
                                            </p:txEl>
                                          </p:spTgt>
                                        </p:tgtEl>
                                        <p:attrNameLst>
                                          <p:attrName>style.visibility</p:attrName>
                                        </p:attrNameLst>
                                      </p:cBhvr>
                                      <p:to>
                                        <p:strVal val="visible"/>
                                      </p:to>
                                    </p:set>
                                    <p:anim calcmode="lin" valueType="num">
                                      <p:cBhvr additive="base">
                                        <p:cTn id="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500"/>
                                  </p:stCondLst>
                                  <p:childTnLst>
                                    <p:set>
                                      <p:cBhvr>
                                        <p:cTn id="57" dur="1" fill="hold">
                                          <p:stCondLst>
                                            <p:cond delay="0"/>
                                          </p:stCondLst>
                                        </p:cTn>
                                        <p:tgtEl>
                                          <p:spTgt spid="33">
                                            <p:txEl>
                                              <p:pRg st="0" end="0"/>
                                            </p:txEl>
                                          </p:spTgt>
                                        </p:tgtEl>
                                        <p:attrNameLst>
                                          <p:attrName>style.visibility</p:attrName>
                                        </p:attrNameLst>
                                      </p:cBhvr>
                                      <p:to>
                                        <p:strVal val="visible"/>
                                      </p:to>
                                    </p:set>
                                    <p:anim calcmode="lin" valueType="num">
                                      <p:cBhvr additive="base">
                                        <p:cTn id="5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par>
                          <p:cTn id="64" fill="hold">
                            <p:stCondLst>
                              <p:cond delay="5000"/>
                            </p:stCondLst>
                            <p:childTnLst>
                              <p:par>
                                <p:cTn id="65" presetID="49" presetClass="entr" presetSubtype="0" decel="10000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 calcmode="lin" valueType="num">
                                      <p:cBhvr>
                                        <p:cTn id="69" dur="500" fill="hold"/>
                                        <p:tgtEl>
                                          <p:spTgt spid="44"/>
                                        </p:tgtEl>
                                        <p:attrNameLst>
                                          <p:attrName>style.rotation</p:attrName>
                                        </p:attrNameLst>
                                      </p:cBhvr>
                                      <p:tavLst>
                                        <p:tav tm="0">
                                          <p:val>
                                            <p:fltVal val="360"/>
                                          </p:val>
                                        </p:tav>
                                        <p:tav tm="100000">
                                          <p:val>
                                            <p:fltVal val="0"/>
                                          </p:val>
                                        </p:tav>
                                      </p:tavLst>
                                    </p:anim>
                                    <p:animEffect transition="in" filter="fade">
                                      <p:cBhvr>
                                        <p:cTn id="70" dur="500"/>
                                        <p:tgtEl>
                                          <p:spTgt spid="44"/>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45">
                                            <p:txEl>
                                              <p:pRg st="0" end="0"/>
                                            </p:txEl>
                                          </p:spTgt>
                                        </p:tgtEl>
                                        <p:attrNameLst>
                                          <p:attrName>style.visibility</p:attrName>
                                        </p:attrNameLst>
                                      </p:cBhvr>
                                      <p:to>
                                        <p:strVal val="visible"/>
                                      </p:to>
                                    </p:set>
                                    <p:anim calcmode="lin" valueType="num">
                                      <p:cBhvr>
                                        <p:cTn id="73"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45">
                                            <p:txEl>
                                              <p:pRg st="0" end="0"/>
                                            </p:txEl>
                                          </p:spTgt>
                                        </p:tgtEl>
                                        <p:attrNameLst>
                                          <p:attrName>ppt_h</p:attrName>
                                        </p:attrNameLst>
                                      </p:cBhvr>
                                      <p:tavLst>
                                        <p:tav tm="0">
                                          <p:val>
                                            <p:fltVal val="0"/>
                                          </p:val>
                                        </p:tav>
                                        <p:tav tm="100000">
                                          <p:val>
                                            <p:strVal val="#ppt_h"/>
                                          </p:val>
                                        </p:tav>
                                      </p:tavLst>
                                    </p:anim>
                                    <p:anim calcmode="lin" valueType="num">
                                      <p:cBhvr>
                                        <p:cTn id="75" dur="500" fill="hold"/>
                                        <p:tgtEl>
                                          <p:spTgt spid="45">
                                            <p:txEl>
                                              <p:pRg st="0" end="0"/>
                                            </p:txEl>
                                          </p:spTgt>
                                        </p:tgtEl>
                                        <p:attrNameLst>
                                          <p:attrName>style.rotation</p:attrName>
                                        </p:attrNameLst>
                                      </p:cBhvr>
                                      <p:tavLst>
                                        <p:tav tm="0">
                                          <p:val>
                                            <p:fltVal val="360"/>
                                          </p:val>
                                        </p:tav>
                                        <p:tav tm="100000">
                                          <p:val>
                                            <p:fltVal val="0"/>
                                          </p:val>
                                        </p:tav>
                                      </p:tavLst>
                                    </p:anim>
                                    <p:animEffect transition="in" filter="fade">
                                      <p:cBhvr>
                                        <p:cTn id="76" dur="500"/>
                                        <p:tgtEl>
                                          <p:spTgt spid="45">
                                            <p:txEl>
                                              <p:pRg st="0" end="0"/>
                                            </p:txEl>
                                          </p:spTgt>
                                        </p:tgtEl>
                                      </p:cBhvr>
                                    </p:animEffect>
                                  </p:childTnLst>
                                </p:cTn>
                              </p:par>
                            </p:childTnLst>
                          </p:cTn>
                        </p:par>
                        <p:par>
                          <p:cTn id="77" fill="hold">
                            <p:stCondLst>
                              <p:cond delay="5500"/>
                            </p:stCondLst>
                            <p:childTnLst>
                              <p:par>
                                <p:cTn id="78" presetID="2" presetClass="entr" presetSubtype="4" decel="100000" fill="hold" grpId="0" nodeType="afterEffect">
                                  <p:stCondLst>
                                    <p:cond delay="250"/>
                                  </p:stCondLst>
                                  <p:childTnLst>
                                    <p:set>
                                      <p:cBhvr>
                                        <p:cTn id="79" dur="1" fill="hold">
                                          <p:stCondLst>
                                            <p:cond delay="0"/>
                                          </p:stCondLst>
                                        </p:cTn>
                                        <p:tgtEl>
                                          <p:spTgt spid="34">
                                            <p:txEl>
                                              <p:pRg st="0" end="0"/>
                                            </p:txEl>
                                          </p:spTgt>
                                        </p:tgtEl>
                                        <p:attrNameLst>
                                          <p:attrName>style.visibility</p:attrName>
                                        </p:attrNameLst>
                                      </p:cBhvr>
                                      <p:to>
                                        <p:strVal val="visible"/>
                                      </p:to>
                                    </p:set>
                                    <p:anim calcmode="lin" valueType="num">
                                      <p:cBhvr additive="base">
                                        <p:cTn id="80"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82" presetID="2" presetClass="entr" presetSubtype="4" decel="100000" fill="hold" grpId="0" nodeType="withEffect">
                                  <p:stCondLst>
                                    <p:cond delay="500"/>
                                  </p:stCondLst>
                                  <p:childTnLst>
                                    <p:set>
                                      <p:cBhvr>
                                        <p:cTn id="83" dur="1" fill="hold">
                                          <p:stCondLst>
                                            <p:cond delay="0"/>
                                          </p:stCondLst>
                                        </p:cTn>
                                        <p:tgtEl>
                                          <p:spTgt spid="35">
                                            <p:txEl>
                                              <p:pRg st="0" end="0"/>
                                            </p:txEl>
                                          </p:spTgt>
                                        </p:tgtEl>
                                        <p:attrNameLst>
                                          <p:attrName>style.visibility</p:attrName>
                                        </p:attrNameLst>
                                      </p:cBhvr>
                                      <p:to>
                                        <p:strVal val="visible"/>
                                      </p:to>
                                    </p:set>
                                    <p:anim calcmode="lin" valueType="num">
                                      <p:cBhvr additive="base">
                                        <p:cTn id="84"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22" presetClass="entr" presetSubtype="8"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left)">
                                      <p:cBhvr>
                                        <p:cTn id="89" dur="500"/>
                                        <p:tgtEl>
                                          <p:spTgt spid="26"/>
                                        </p:tgtEl>
                                      </p:cBhvr>
                                    </p:animEffect>
                                  </p:childTnLst>
                                </p:cTn>
                              </p:par>
                            </p:childTnLst>
                          </p:cTn>
                        </p:par>
                        <p:par>
                          <p:cTn id="90" fill="hold">
                            <p:stCondLst>
                              <p:cond delay="7000"/>
                            </p:stCondLst>
                            <p:childTnLst>
                              <p:par>
                                <p:cTn id="91" presetID="49" presetClass="entr" presetSubtype="0" decel="100000" fill="hold" grpId="0" nodeType="afterEffect">
                                  <p:stCondLst>
                                    <p:cond delay="0"/>
                                  </p:stCondLst>
                                  <p:childTnLst>
                                    <p:set>
                                      <p:cBhvr>
                                        <p:cTn id="92" dur="1" fill="hold">
                                          <p:stCondLst>
                                            <p:cond delay="0"/>
                                          </p:stCondLst>
                                        </p:cTn>
                                        <p:tgtEl>
                                          <p:spTgt spid="46"/>
                                        </p:tgtEl>
                                        <p:attrNameLst>
                                          <p:attrName>style.visibility</p:attrName>
                                        </p:attrNameLst>
                                      </p:cBhvr>
                                      <p:to>
                                        <p:strVal val="visible"/>
                                      </p:to>
                                    </p:set>
                                    <p:anim calcmode="lin" valueType="num">
                                      <p:cBhvr>
                                        <p:cTn id="93" dur="500" fill="hold"/>
                                        <p:tgtEl>
                                          <p:spTgt spid="46"/>
                                        </p:tgtEl>
                                        <p:attrNameLst>
                                          <p:attrName>ppt_w</p:attrName>
                                        </p:attrNameLst>
                                      </p:cBhvr>
                                      <p:tavLst>
                                        <p:tav tm="0">
                                          <p:val>
                                            <p:fltVal val="0"/>
                                          </p:val>
                                        </p:tav>
                                        <p:tav tm="100000">
                                          <p:val>
                                            <p:strVal val="#ppt_w"/>
                                          </p:val>
                                        </p:tav>
                                      </p:tavLst>
                                    </p:anim>
                                    <p:anim calcmode="lin" valueType="num">
                                      <p:cBhvr>
                                        <p:cTn id="94" dur="500" fill="hold"/>
                                        <p:tgtEl>
                                          <p:spTgt spid="46"/>
                                        </p:tgtEl>
                                        <p:attrNameLst>
                                          <p:attrName>ppt_h</p:attrName>
                                        </p:attrNameLst>
                                      </p:cBhvr>
                                      <p:tavLst>
                                        <p:tav tm="0">
                                          <p:val>
                                            <p:fltVal val="0"/>
                                          </p:val>
                                        </p:tav>
                                        <p:tav tm="100000">
                                          <p:val>
                                            <p:strVal val="#ppt_h"/>
                                          </p:val>
                                        </p:tav>
                                      </p:tavLst>
                                    </p:anim>
                                    <p:anim calcmode="lin" valueType="num">
                                      <p:cBhvr>
                                        <p:cTn id="95" dur="500" fill="hold"/>
                                        <p:tgtEl>
                                          <p:spTgt spid="46"/>
                                        </p:tgtEl>
                                        <p:attrNameLst>
                                          <p:attrName>style.rotation</p:attrName>
                                        </p:attrNameLst>
                                      </p:cBhvr>
                                      <p:tavLst>
                                        <p:tav tm="0">
                                          <p:val>
                                            <p:fltVal val="360"/>
                                          </p:val>
                                        </p:tav>
                                        <p:tav tm="100000">
                                          <p:val>
                                            <p:fltVal val="0"/>
                                          </p:val>
                                        </p:tav>
                                      </p:tavLst>
                                    </p:anim>
                                    <p:animEffect transition="in" filter="fade">
                                      <p:cBhvr>
                                        <p:cTn id="96" dur="500"/>
                                        <p:tgtEl>
                                          <p:spTgt spid="46"/>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47">
                                            <p:txEl>
                                              <p:pRg st="0" end="0"/>
                                            </p:txEl>
                                          </p:spTgt>
                                        </p:tgtEl>
                                        <p:attrNameLst>
                                          <p:attrName>style.visibility</p:attrName>
                                        </p:attrNameLst>
                                      </p:cBhvr>
                                      <p:to>
                                        <p:strVal val="visible"/>
                                      </p:to>
                                    </p:set>
                                    <p:anim calcmode="lin" valueType="num">
                                      <p:cBhvr>
                                        <p:cTn id="99"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00" dur="5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01" dur="5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02" dur="500"/>
                                        <p:tgtEl>
                                          <p:spTgt spid="47">
                                            <p:txEl>
                                              <p:pRg st="0" end="0"/>
                                            </p:txEl>
                                          </p:spTgt>
                                        </p:tgtEl>
                                      </p:cBhvr>
                                    </p:animEffect>
                                  </p:childTnLst>
                                </p:cTn>
                              </p:par>
                            </p:childTnLst>
                          </p:cTn>
                        </p:par>
                        <p:par>
                          <p:cTn id="103" fill="hold">
                            <p:stCondLst>
                              <p:cond delay="7500"/>
                            </p:stCondLst>
                            <p:childTnLst>
                              <p:par>
                                <p:cTn id="104" presetID="2" presetClass="entr" presetSubtype="4" decel="100000" fill="hold" grpId="0" nodeType="afterEffect">
                                  <p:stCondLst>
                                    <p:cond delay="250"/>
                                  </p:stCondLst>
                                  <p:childTnLst>
                                    <p:set>
                                      <p:cBhvr>
                                        <p:cTn id="105" dur="1" fill="hold">
                                          <p:stCondLst>
                                            <p:cond delay="0"/>
                                          </p:stCondLst>
                                        </p:cTn>
                                        <p:tgtEl>
                                          <p:spTgt spid="36">
                                            <p:txEl>
                                              <p:pRg st="0" end="0"/>
                                            </p:txEl>
                                          </p:spTgt>
                                        </p:tgtEl>
                                        <p:attrNameLst>
                                          <p:attrName>style.visibility</p:attrName>
                                        </p:attrNameLst>
                                      </p:cBhvr>
                                      <p:to>
                                        <p:strVal val="visible"/>
                                      </p:to>
                                    </p:set>
                                    <p:anim calcmode="lin" valueType="num">
                                      <p:cBhvr additive="base">
                                        <p:cTn id="10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decel="100000" fill="hold" grpId="0" nodeType="withEffect">
                                  <p:stCondLst>
                                    <p:cond delay="500"/>
                                  </p:stCondLst>
                                  <p:childTnLst>
                                    <p:set>
                                      <p:cBhvr>
                                        <p:cTn id="109" dur="1" fill="hold">
                                          <p:stCondLst>
                                            <p:cond delay="0"/>
                                          </p:stCondLst>
                                        </p:cTn>
                                        <p:tgtEl>
                                          <p:spTgt spid="37">
                                            <p:txEl>
                                              <p:pRg st="0" end="0"/>
                                            </p:txEl>
                                          </p:spTgt>
                                        </p:tgtEl>
                                        <p:attrNameLst>
                                          <p:attrName>style.visibility</p:attrName>
                                        </p:attrNameLst>
                                      </p:cBhvr>
                                      <p:to>
                                        <p:strVal val="visible"/>
                                      </p:to>
                                    </p:set>
                                    <p:anim calcmode="lin" valueType="num">
                                      <p:cBhvr additive="base">
                                        <p:cTn id="11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112" fill="hold">
                            <p:stCondLst>
                              <p:cond delay="8500"/>
                            </p:stCondLst>
                            <p:childTnLst>
                              <p:par>
                                <p:cTn id="113" presetID="22" presetClass="entr" presetSubtype="8"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left)">
                                      <p:cBhvr>
                                        <p:cTn id="115" dur="500"/>
                                        <p:tgtEl>
                                          <p:spTgt spid="27"/>
                                        </p:tgtEl>
                                      </p:cBhvr>
                                    </p:animEffect>
                                  </p:childTnLst>
                                </p:cTn>
                              </p:par>
                            </p:childTnLst>
                          </p:cTn>
                        </p:par>
                        <p:par>
                          <p:cTn id="116" fill="hold">
                            <p:stCondLst>
                              <p:cond delay="9000"/>
                            </p:stCondLst>
                            <p:childTnLst>
                              <p:par>
                                <p:cTn id="117" presetID="49" presetClass="entr" presetSubtype="0" decel="100000" fill="hold" grpId="0" nodeType="after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p:cTn id="119" dur="500" fill="hold"/>
                                        <p:tgtEl>
                                          <p:spTgt spid="48"/>
                                        </p:tgtEl>
                                        <p:attrNameLst>
                                          <p:attrName>ppt_w</p:attrName>
                                        </p:attrNameLst>
                                      </p:cBhvr>
                                      <p:tavLst>
                                        <p:tav tm="0">
                                          <p:val>
                                            <p:fltVal val="0"/>
                                          </p:val>
                                        </p:tav>
                                        <p:tav tm="100000">
                                          <p:val>
                                            <p:strVal val="#ppt_w"/>
                                          </p:val>
                                        </p:tav>
                                      </p:tavLst>
                                    </p:anim>
                                    <p:anim calcmode="lin" valueType="num">
                                      <p:cBhvr>
                                        <p:cTn id="120" dur="500" fill="hold"/>
                                        <p:tgtEl>
                                          <p:spTgt spid="48"/>
                                        </p:tgtEl>
                                        <p:attrNameLst>
                                          <p:attrName>ppt_h</p:attrName>
                                        </p:attrNameLst>
                                      </p:cBhvr>
                                      <p:tavLst>
                                        <p:tav tm="0">
                                          <p:val>
                                            <p:fltVal val="0"/>
                                          </p:val>
                                        </p:tav>
                                        <p:tav tm="100000">
                                          <p:val>
                                            <p:strVal val="#ppt_h"/>
                                          </p:val>
                                        </p:tav>
                                      </p:tavLst>
                                    </p:anim>
                                    <p:anim calcmode="lin" valueType="num">
                                      <p:cBhvr>
                                        <p:cTn id="121" dur="500" fill="hold"/>
                                        <p:tgtEl>
                                          <p:spTgt spid="48"/>
                                        </p:tgtEl>
                                        <p:attrNameLst>
                                          <p:attrName>style.rotation</p:attrName>
                                        </p:attrNameLst>
                                      </p:cBhvr>
                                      <p:tavLst>
                                        <p:tav tm="0">
                                          <p:val>
                                            <p:fltVal val="360"/>
                                          </p:val>
                                        </p:tav>
                                        <p:tav tm="100000">
                                          <p:val>
                                            <p:fltVal val="0"/>
                                          </p:val>
                                        </p:tav>
                                      </p:tavLst>
                                    </p:anim>
                                    <p:animEffect transition="in" filter="fade">
                                      <p:cBhvr>
                                        <p:cTn id="122" dur="500"/>
                                        <p:tgtEl>
                                          <p:spTgt spid="48"/>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49">
                                            <p:txEl>
                                              <p:pRg st="0" end="0"/>
                                            </p:txEl>
                                          </p:spTgt>
                                        </p:tgtEl>
                                        <p:attrNameLst>
                                          <p:attrName>style.visibility</p:attrName>
                                        </p:attrNameLst>
                                      </p:cBhvr>
                                      <p:to>
                                        <p:strVal val="visible"/>
                                      </p:to>
                                    </p:set>
                                    <p:anim calcmode="lin" valueType="num">
                                      <p:cBhvr>
                                        <p:cTn id="125"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26" dur="500" fill="hold"/>
                                        <p:tgtEl>
                                          <p:spTgt spid="49">
                                            <p:txEl>
                                              <p:pRg st="0" end="0"/>
                                            </p:txEl>
                                          </p:spTgt>
                                        </p:tgtEl>
                                        <p:attrNameLst>
                                          <p:attrName>ppt_h</p:attrName>
                                        </p:attrNameLst>
                                      </p:cBhvr>
                                      <p:tavLst>
                                        <p:tav tm="0">
                                          <p:val>
                                            <p:fltVal val="0"/>
                                          </p:val>
                                        </p:tav>
                                        <p:tav tm="100000">
                                          <p:val>
                                            <p:strVal val="#ppt_h"/>
                                          </p:val>
                                        </p:tav>
                                      </p:tavLst>
                                    </p:anim>
                                    <p:anim calcmode="lin" valueType="num">
                                      <p:cBhvr>
                                        <p:cTn id="127" dur="500" fill="hold"/>
                                        <p:tgtEl>
                                          <p:spTgt spid="49">
                                            <p:txEl>
                                              <p:pRg st="0" end="0"/>
                                            </p:txEl>
                                          </p:spTgt>
                                        </p:tgtEl>
                                        <p:attrNameLst>
                                          <p:attrName>style.rotation</p:attrName>
                                        </p:attrNameLst>
                                      </p:cBhvr>
                                      <p:tavLst>
                                        <p:tav tm="0">
                                          <p:val>
                                            <p:fltVal val="360"/>
                                          </p:val>
                                        </p:tav>
                                        <p:tav tm="100000">
                                          <p:val>
                                            <p:fltVal val="0"/>
                                          </p:val>
                                        </p:tav>
                                      </p:tavLst>
                                    </p:anim>
                                    <p:animEffect transition="in" filter="fade">
                                      <p:cBhvr>
                                        <p:cTn id="128" dur="500"/>
                                        <p:tgtEl>
                                          <p:spTgt spid="49">
                                            <p:txEl>
                                              <p:pRg st="0" end="0"/>
                                            </p:txEl>
                                          </p:spTgt>
                                        </p:tgtEl>
                                      </p:cBhvr>
                                    </p:animEffect>
                                  </p:childTnLst>
                                </p:cTn>
                              </p:par>
                            </p:childTnLst>
                          </p:cTn>
                        </p:par>
                        <p:par>
                          <p:cTn id="129" fill="hold">
                            <p:stCondLst>
                              <p:cond delay="9500"/>
                            </p:stCondLst>
                            <p:childTnLst>
                              <p:par>
                                <p:cTn id="130" presetID="2" presetClass="entr" presetSubtype="4" decel="100000" fill="hold" grpId="0" nodeType="afterEffect">
                                  <p:stCondLst>
                                    <p:cond delay="250"/>
                                  </p:stCondLst>
                                  <p:childTnLst>
                                    <p:set>
                                      <p:cBhvr>
                                        <p:cTn id="131" dur="1" fill="hold">
                                          <p:stCondLst>
                                            <p:cond delay="0"/>
                                          </p:stCondLst>
                                        </p:cTn>
                                        <p:tgtEl>
                                          <p:spTgt spid="38">
                                            <p:txEl>
                                              <p:pRg st="0" end="0"/>
                                            </p:txEl>
                                          </p:spTgt>
                                        </p:tgtEl>
                                        <p:attrNameLst>
                                          <p:attrName>style.visibility</p:attrName>
                                        </p:attrNameLst>
                                      </p:cBhvr>
                                      <p:to>
                                        <p:strVal val="visible"/>
                                      </p:to>
                                    </p:set>
                                    <p:anim calcmode="lin" valueType="num">
                                      <p:cBhvr additive="base">
                                        <p:cTn id="132"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500"/>
                                  </p:stCondLst>
                                  <p:childTnLst>
                                    <p:set>
                                      <p:cBhvr>
                                        <p:cTn id="135" dur="1" fill="hold">
                                          <p:stCondLst>
                                            <p:cond delay="0"/>
                                          </p:stCondLst>
                                        </p:cTn>
                                        <p:tgtEl>
                                          <p:spTgt spid="39">
                                            <p:txEl>
                                              <p:pRg st="0" end="0"/>
                                            </p:txEl>
                                          </p:spTgt>
                                        </p:tgtEl>
                                        <p:attrNameLst>
                                          <p:attrName>style.visibility</p:attrName>
                                        </p:attrNameLst>
                                      </p:cBhvr>
                                      <p:to>
                                        <p:strVal val="visible"/>
                                      </p:to>
                                    </p:set>
                                    <p:anim calcmode="lin" valueType="num">
                                      <p:cBhvr additive="base">
                                        <p:cTn id="136"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138" fill="hold">
                            <p:stCondLst>
                              <p:cond delay="10500"/>
                            </p:stCondLst>
                            <p:childTnLst>
                              <p:par>
                                <p:cTn id="139" presetID="2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wipe(left)">
                                      <p:cBhvr>
                                        <p:cTn id="1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animBg="1"/>
      <p:bldP spid="26" grpId="0" animBg="1"/>
      <p:bldP spid="27" grpId="0" animBg="1"/>
      <p:bldP spid="29" grpId="0" animBg="1"/>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2" presetClass="entr" presetSubtype="4"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build="p">
        <p:tmplLst>
          <p:tmpl lvl="1">
            <p:tnLst>
              <p:par>
                <p:cTn presetID="49" presetClass="entr" presetSubtype="0"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 calcmode="lin" valueType="num">
                      <p:cBhvr>
                        <p:cTn dur="500" fill="hold"/>
                        <p:tgtEl>
                          <p:spTgt spid="41"/>
                        </p:tgtEl>
                        <p:attrNameLst>
                          <p:attrName>style.rotation</p:attrName>
                        </p:attrNameLst>
                      </p:cBhvr>
                      <p:tavLst>
                        <p:tav tm="0">
                          <p:val>
                            <p:fltVal val="360"/>
                          </p:val>
                        </p:tav>
                        <p:tav tm="100000">
                          <p:val>
                            <p:fltVal val="0"/>
                          </p:val>
                        </p:tav>
                      </p:tavLst>
                    </p:anim>
                    <p:animEffect transition="in" filter="fade">
                      <p:cBhvr>
                        <p:cTn dur="500"/>
                        <p:tgtEl>
                          <p:spTgt spid="41"/>
                        </p:tgtEl>
                      </p:cBhvr>
                    </p:animEffect>
                  </p:childTnLst>
                </p:cTn>
              </p:par>
            </p:tnLst>
          </p:tmpl>
        </p:tmplLst>
      </p:bldP>
      <p:bldP spid="42" grpId="0" animBg="1"/>
      <p:bldP spid="43" grpId="0" build="p">
        <p:tmplLst>
          <p:tmpl lvl="1">
            <p:tnLst>
              <p:par>
                <p:cTn presetID="49" presetClass="entr" presetSubtype="0"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Lst>
      </p:bldP>
      <p:bldP spid="44" grpId="0" animBg="1"/>
      <p:bldP spid="45" grpId="0" build="p">
        <p:tmplLst>
          <p:tmpl lvl="1">
            <p:tnLst>
              <p:par>
                <p:cTn presetID="49" presetClass="entr" presetSubtype="0"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 calcmode="lin" valueType="num">
                      <p:cBhvr>
                        <p:cTn dur="500" fill="hold"/>
                        <p:tgtEl>
                          <p:spTgt spid="45"/>
                        </p:tgtEl>
                        <p:attrNameLst>
                          <p:attrName>style.rotation</p:attrName>
                        </p:attrNameLst>
                      </p:cBhvr>
                      <p:tavLst>
                        <p:tav tm="0">
                          <p:val>
                            <p:fltVal val="360"/>
                          </p:val>
                        </p:tav>
                        <p:tav tm="100000">
                          <p:val>
                            <p:fltVal val="0"/>
                          </p:val>
                        </p:tav>
                      </p:tavLst>
                    </p:anim>
                    <p:animEffect transition="in" filter="fade">
                      <p:cBhvr>
                        <p:cTn dur="500"/>
                        <p:tgtEl>
                          <p:spTgt spid="45"/>
                        </p:tgtEl>
                      </p:cBhvr>
                    </p:animEffect>
                  </p:childTnLst>
                </p:cTn>
              </p:par>
            </p:tnLst>
          </p:tmpl>
        </p:tmplLst>
      </p:bldP>
      <p:bldP spid="46" grpId="0" animBg="1"/>
      <p:bldP spid="47" grpId="0" build="p">
        <p:tmplLst>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Lst>
      </p:bldP>
      <p:bldP spid="48" grpId="0" animBg="1"/>
      <p:bldP spid="49" grpId="0" build="p">
        <p:tmplLst>
          <p:tmpl lvl="1">
            <p:tnLst>
              <p:par>
                <p:cTn presetID="49" presetClass="entr" presetSubtype="0" decel="10000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 calcmode="lin" valueType="num">
                      <p:cBhvr>
                        <p:cTn dur="500" fill="hold"/>
                        <p:tgtEl>
                          <p:spTgt spid="49"/>
                        </p:tgtEl>
                        <p:attrNameLst>
                          <p:attrName>style.rotation</p:attrName>
                        </p:attrNameLst>
                      </p:cBhvr>
                      <p:tavLst>
                        <p:tav tm="0">
                          <p:val>
                            <p:fltVal val="360"/>
                          </p:val>
                        </p:tav>
                        <p:tav tm="100000">
                          <p:val>
                            <p:fltVal val="0"/>
                          </p:val>
                        </p:tav>
                      </p:tavLst>
                    </p:anim>
                    <p:animEffect transition="in" filter="fade">
                      <p:cBhvr>
                        <p:cTn dur="500"/>
                        <p:tgtEl>
                          <p:spTgt spid="49"/>
                        </p:tgtEl>
                      </p:cBhvr>
                    </p:animEffect>
                  </p:childTnLst>
                </p:cTn>
              </p:par>
            </p:tnLst>
          </p:tmpl>
        </p:tmplLst>
      </p:bldP>
    </p:bld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Icon">
    <p:spTree>
      <p:nvGrpSpPr>
        <p:cNvPr id="1" name=""/>
        <p:cNvGrpSpPr/>
        <p:nvPr/>
      </p:nvGrpSpPr>
      <p:grpSpPr>
        <a:xfrm>
          <a:off x="0" y="0"/>
          <a:ext cx="0" cy="0"/>
          <a:chOff x="0" y="0"/>
          <a:chExt cx="0" cy="0"/>
        </a:xfrm>
      </p:grpSpPr>
      <p:sp>
        <p:nvSpPr>
          <p:cNvPr id="9" name="正方形/長方形 8"/>
          <p:cNvSpPr/>
          <p:nvPr userDrawn="1"/>
        </p:nvSpPr>
        <p:spPr>
          <a:xfrm>
            <a:off x="159" y="5035488"/>
            <a:ext cx="2590319"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正方形/長方形 23"/>
          <p:cNvSpPr/>
          <p:nvPr userDrawn="1"/>
        </p:nvSpPr>
        <p:spPr>
          <a:xfrm>
            <a:off x="2590478" y="5033066"/>
            <a:ext cx="3240360" cy="21844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正方形/長方形 24"/>
          <p:cNvSpPr/>
          <p:nvPr userDrawn="1"/>
        </p:nvSpPr>
        <p:spPr>
          <a:xfrm>
            <a:off x="5830838" y="5023026"/>
            <a:ext cx="3312368"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正方形/長方形 25"/>
          <p:cNvSpPr/>
          <p:nvPr userDrawn="1"/>
        </p:nvSpPr>
        <p:spPr>
          <a:xfrm>
            <a:off x="9143206" y="5023026"/>
            <a:ext cx="3240360" cy="228486"/>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正方形/長方形 26"/>
          <p:cNvSpPr/>
          <p:nvPr userDrawn="1"/>
        </p:nvSpPr>
        <p:spPr>
          <a:xfrm>
            <a:off x="12383566" y="5023026"/>
            <a:ext cx="3240359"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正方形/長方形 28"/>
          <p:cNvSpPr/>
          <p:nvPr userDrawn="1"/>
        </p:nvSpPr>
        <p:spPr>
          <a:xfrm>
            <a:off x="15623926" y="5035488"/>
            <a:ext cx="2662488" cy="216024"/>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30" name="テキスト プレースホルダー 11"/>
          <p:cNvSpPr>
            <a:spLocks noGrp="1"/>
          </p:cNvSpPr>
          <p:nvPr>
            <p:ph type="body" sz="quarter" idx="14" hasCustomPrompt="1"/>
          </p:nvPr>
        </p:nvSpPr>
        <p:spPr>
          <a:xfrm>
            <a:off x="1006302"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1" name="テキスト プレースホルダー 11"/>
          <p:cNvSpPr>
            <a:spLocks noGrp="1"/>
          </p:cNvSpPr>
          <p:nvPr>
            <p:ph type="body" sz="quarter" idx="15" hasCustomPrompt="1"/>
          </p:nvPr>
        </p:nvSpPr>
        <p:spPr>
          <a:xfrm>
            <a:off x="1006302" y="7015708"/>
            <a:ext cx="3122369" cy="2088233"/>
          </a:xfrm>
        </p:spPr>
        <p:txBody>
          <a:bodyPr anchor="t">
            <a:noAutofit/>
          </a:bodyPr>
          <a:lstStyle>
            <a:lvl1pPr algn="ctr">
              <a:defRPr sz="1800">
                <a:solidFill>
                  <a:schemeClr val="bg1"/>
                </a:solidFill>
                <a:latin typeface="+mn-lt"/>
              </a:defRPr>
            </a:lvl1pPr>
          </a:lstStyle>
          <a:p>
            <a:pPr lvl="0"/>
            <a:r>
              <a:rPr lang="en-US" altLang="ja-JP" dirty="0"/>
              <a:t>Text Here</a:t>
            </a:r>
            <a:endParaRPr lang="en-US" dirty="0"/>
          </a:p>
        </p:txBody>
      </p:sp>
      <p:sp>
        <p:nvSpPr>
          <p:cNvPr id="32" name="テキスト プレースホルダー 11"/>
          <p:cNvSpPr>
            <a:spLocks noGrp="1"/>
          </p:cNvSpPr>
          <p:nvPr>
            <p:ph type="body" sz="quarter" idx="25" hasCustomPrompt="1"/>
          </p:nvPr>
        </p:nvSpPr>
        <p:spPr>
          <a:xfrm>
            <a:off x="4292645"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3" name="テキスト プレースホルダー 11"/>
          <p:cNvSpPr>
            <a:spLocks noGrp="1"/>
          </p:cNvSpPr>
          <p:nvPr>
            <p:ph type="body" sz="quarter" idx="26" hasCustomPrompt="1"/>
          </p:nvPr>
        </p:nvSpPr>
        <p:spPr>
          <a:xfrm>
            <a:off x="4292645" y="7015708"/>
            <a:ext cx="3122369" cy="2088233"/>
          </a:xfrm>
        </p:spPr>
        <p:txBody>
          <a:bodyPr anchor="t">
            <a:noAutofit/>
          </a:bodyPr>
          <a:lstStyle>
            <a:lvl1pPr algn="ctr">
              <a:defRPr sz="1800">
                <a:solidFill>
                  <a:schemeClr val="bg1"/>
                </a:solidFill>
                <a:latin typeface="+mn-lt"/>
              </a:defRPr>
            </a:lvl1pPr>
          </a:lstStyle>
          <a:p>
            <a:pPr lvl="0"/>
            <a:r>
              <a:rPr lang="en-US" altLang="ja-JP" dirty="0"/>
              <a:t>Text Here</a:t>
            </a:r>
            <a:endParaRPr lang="en-US" dirty="0"/>
          </a:p>
        </p:txBody>
      </p:sp>
      <p:sp>
        <p:nvSpPr>
          <p:cNvPr id="34" name="テキスト プレースホルダー 11"/>
          <p:cNvSpPr>
            <a:spLocks noGrp="1"/>
          </p:cNvSpPr>
          <p:nvPr>
            <p:ph type="body" sz="quarter" idx="27" hasCustomPrompt="1"/>
          </p:nvPr>
        </p:nvSpPr>
        <p:spPr>
          <a:xfrm>
            <a:off x="7580956"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5" name="テキスト プレースホルダー 11"/>
          <p:cNvSpPr>
            <a:spLocks noGrp="1"/>
          </p:cNvSpPr>
          <p:nvPr>
            <p:ph type="body" sz="quarter" idx="28" hasCustomPrompt="1"/>
          </p:nvPr>
        </p:nvSpPr>
        <p:spPr>
          <a:xfrm>
            <a:off x="7580956" y="7015708"/>
            <a:ext cx="3122369" cy="2088233"/>
          </a:xfrm>
        </p:spPr>
        <p:txBody>
          <a:bodyPr anchor="t">
            <a:noAutofit/>
          </a:bodyPr>
          <a:lstStyle>
            <a:lvl1pPr algn="ctr">
              <a:defRPr sz="1800">
                <a:solidFill>
                  <a:schemeClr val="bg1"/>
                </a:solidFill>
                <a:latin typeface="+mn-lt"/>
              </a:defRPr>
            </a:lvl1pPr>
          </a:lstStyle>
          <a:p>
            <a:pPr lvl="0"/>
            <a:r>
              <a:rPr lang="en-US" altLang="ja-JP" dirty="0"/>
              <a:t>Text Here</a:t>
            </a:r>
            <a:endParaRPr lang="en-US" dirty="0"/>
          </a:p>
        </p:txBody>
      </p:sp>
      <p:sp>
        <p:nvSpPr>
          <p:cNvPr id="36" name="テキスト プレースホルダー 11"/>
          <p:cNvSpPr>
            <a:spLocks noGrp="1"/>
          </p:cNvSpPr>
          <p:nvPr>
            <p:ph type="body" sz="quarter" idx="29" hasCustomPrompt="1"/>
          </p:nvPr>
        </p:nvSpPr>
        <p:spPr>
          <a:xfrm>
            <a:off x="10847341" y="6439644"/>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7" name="テキスト プレースホルダー 11"/>
          <p:cNvSpPr>
            <a:spLocks noGrp="1"/>
          </p:cNvSpPr>
          <p:nvPr>
            <p:ph type="body" sz="quarter" idx="30" hasCustomPrompt="1"/>
          </p:nvPr>
        </p:nvSpPr>
        <p:spPr>
          <a:xfrm>
            <a:off x="10847341" y="7015708"/>
            <a:ext cx="3122369" cy="2088233"/>
          </a:xfrm>
        </p:spPr>
        <p:txBody>
          <a:bodyPr anchor="t">
            <a:noAutofit/>
          </a:bodyPr>
          <a:lstStyle>
            <a:lvl1pPr algn="ctr">
              <a:defRPr sz="1800">
                <a:solidFill>
                  <a:schemeClr val="bg1"/>
                </a:solidFill>
                <a:latin typeface="+mn-lt"/>
              </a:defRPr>
            </a:lvl1pPr>
          </a:lstStyle>
          <a:p>
            <a:pPr lvl="0"/>
            <a:r>
              <a:rPr lang="en-US" altLang="ja-JP" dirty="0"/>
              <a:t>Text Here</a:t>
            </a:r>
            <a:endParaRPr lang="en-US" dirty="0"/>
          </a:p>
        </p:txBody>
      </p:sp>
      <p:sp>
        <p:nvSpPr>
          <p:cNvPr id="38" name="テキスト プレースホルダー 11"/>
          <p:cNvSpPr>
            <a:spLocks noGrp="1"/>
          </p:cNvSpPr>
          <p:nvPr>
            <p:ph type="body" sz="quarter" idx="31" hasCustomPrompt="1"/>
          </p:nvPr>
        </p:nvSpPr>
        <p:spPr>
          <a:xfrm>
            <a:off x="14111758" y="6439645"/>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9" name="テキスト プレースホルダー 11"/>
          <p:cNvSpPr>
            <a:spLocks noGrp="1"/>
          </p:cNvSpPr>
          <p:nvPr>
            <p:ph type="body" sz="quarter" idx="32" hasCustomPrompt="1"/>
          </p:nvPr>
        </p:nvSpPr>
        <p:spPr>
          <a:xfrm>
            <a:off x="14111758" y="7015709"/>
            <a:ext cx="3122369" cy="2088233"/>
          </a:xfrm>
        </p:spPr>
        <p:txBody>
          <a:bodyPr anchor="t">
            <a:noAutofit/>
          </a:bodyPr>
          <a:lstStyle>
            <a:lvl1pPr algn="ctr">
              <a:defRPr sz="1800">
                <a:solidFill>
                  <a:schemeClr val="bg1"/>
                </a:solidFill>
                <a:latin typeface="+mn-lt"/>
              </a:defRPr>
            </a:lvl1pPr>
          </a:lstStyle>
          <a:p>
            <a:pPr lvl="0"/>
            <a:r>
              <a:rPr lang="en-US" altLang="ja-JP" dirty="0"/>
              <a:t>Text Here</a:t>
            </a:r>
            <a:endParaRPr lang="en-US" dirty="0"/>
          </a:p>
        </p:txBody>
      </p:sp>
      <p:sp>
        <p:nvSpPr>
          <p:cNvPr id="40" name="円/楕円 39"/>
          <p:cNvSpPr/>
          <p:nvPr userDrawn="1"/>
        </p:nvSpPr>
        <p:spPr>
          <a:xfrm>
            <a:off x="1438350" y="3991372"/>
            <a:ext cx="2304256" cy="2304256"/>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テキスト プレースホルダー 11"/>
          <p:cNvSpPr>
            <a:spLocks noGrp="1"/>
          </p:cNvSpPr>
          <p:nvPr>
            <p:ph type="body" sz="quarter" idx="33" hasCustomPrompt="1"/>
          </p:nvPr>
        </p:nvSpPr>
        <p:spPr>
          <a:xfrm>
            <a:off x="1448427" y="4819675"/>
            <a:ext cx="2269879" cy="647650"/>
          </a:xfrm>
        </p:spPr>
        <p:txBody>
          <a:bodyPr anchor="ctr">
            <a:noAutofit/>
          </a:bodyPr>
          <a:lstStyle>
            <a:lvl1pPr algn="ctr">
              <a:defRPr sz="4800">
                <a:solidFill>
                  <a:schemeClr val="bg2"/>
                </a:solidFill>
                <a:latin typeface="+mj-lt"/>
              </a:defRPr>
            </a:lvl1pPr>
          </a:lstStyle>
          <a:p>
            <a:pPr lvl="0"/>
            <a:r>
              <a:rPr lang="en-US" altLang="ja-JP" dirty="0"/>
              <a:t>00:00</a:t>
            </a:r>
            <a:endParaRPr lang="en-US" dirty="0"/>
          </a:p>
        </p:txBody>
      </p:sp>
      <p:sp>
        <p:nvSpPr>
          <p:cNvPr id="42" name="円/楕円 41"/>
          <p:cNvSpPr/>
          <p:nvPr userDrawn="1"/>
        </p:nvSpPr>
        <p:spPr>
          <a:xfrm>
            <a:off x="4678710" y="4000520"/>
            <a:ext cx="2304256" cy="2304256"/>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テキスト プレースホルダー 11"/>
          <p:cNvSpPr>
            <a:spLocks noGrp="1"/>
          </p:cNvSpPr>
          <p:nvPr>
            <p:ph type="body" sz="quarter" idx="34" hasCustomPrompt="1"/>
          </p:nvPr>
        </p:nvSpPr>
        <p:spPr>
          <a:xfrm>
            <a:off x="4688787" y="4828823"/>
            <a:ext cx="2269879" cy="647650"/>
          </a:xfrm>
        </p:spPr>
        <p:txBody>
          <a:bodyPr anchor="ctr">
            <a:noAutofit/>
          </a:bodyPr>
          <a:lstStyle>
            <a:lvl1pPr algn="ctr">
              <a:defRPr sz="4800">
                <a:solidFill>
                  <a:schemeClr val="bg2"/>
                </a:solidFill>
                <a:latin typeface="+mj-lt"/>
              </a:defRPr>
            </a:lvl1pPr>
          </a:lstStyle>
          <a:p>
            <a:pPr lvl="0"/>
            <a:r>
              <a:rPr lang="en-US" altLang="ja-JP" dirty="0"/>
              <a:t>00:00</a:t>
            </a:r>
            <a:endParaRPr lang="en-US" dirty="0"/>
          </a:p>
        </p:txBody>
      </p:sp>
      <p:sp>
        <p:nvSpPr>
          <p:cNvPr id="44" name="円/楕円 43"/>
          <p:cNvSpPr/>
          <p:nvPr userDrawn="1"/>
        </p:nvSpPr>
        <p:spPr>
          <a:xfrm>
            <a:off x="7991078" y="3991372"/>
            <a:ext cx="2304256" cy="2304256"/>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テキスト プレースホルダー 11"/>
          <p:cNvSpPr>
            <a:spLocks noGrp="1"/>
          </p:cNvSpPr>
          <p:nvPr>
            <p:ph type="body" sz="quarter" idx="35" hasCustomPrompt="1"/>
          </p:nvPr>
        </p:nvSpPr>
        <p:spPr>
          <a:xfrm>
            <a:off x="8001155" y="4819675"/>
            <a:ext cx="2269879" cy="647650"/>
          </a:xfrm>
        </p:spPr>
        <p:txBody>
          <a:bodyPr anchor="ctr">
            <a:noAutofit/>
          </a:bodyPr>
          <a:lstStyle>
            <a:lvl1pPr algn="ctr">
              <a:defRPr sz="4800">
                <a:solidFill>
                  <a:schemeClr val="bg2"/>
                </a:solidFill>
                <a:latin typeface="+mj-lt"/>
              </a:defRPr>
            </a:lvl1pPr>
          </a:lstStyle>
          <a:p>
            <a:pPr lvl="0"/>
            <a:r>
              <a:rPr lang="en-US" altLang="ja-JP" dirty="0"/>
              <a:t>00:00</a:t>
            </a:r>
            <a:endParaRPr lang="en-US" dirty="0"/>
          </a:p>
        </p:txBody>
      </p:sp>
      <p:sp>
        <p:nvSpPr>
          <p:cNvPr id="46" name="円/楕円 45"/>
          <p:cNvSpPr/>
          <p:nvPr userDrawn="1"/>
        </p:nvSpPr>
        <p:spPr>
          <a:xfrm>
            <a:off x="11231438" y="3964253"/>
            <a:ext cx="2304256" cy="2304256"/>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テキスト プレースホルダー 11"/>
          <p:cNvSpPr>
            <a:spLocks noGrp="1"/>
          </p:cNvSpPr>
          <p:nvPr>
            <p:ph type="body" sz="quarter" idx="36" hasCustomPrompt="1"/>
          </p:nvPr>
        </p:nvSpPr>
        <p:spPr>
          <a:xfrm>
            <a:off x="11241515" y="4792556"/>
            <a:ext cx="2269879" cy="647650"/>
          </a:xfrm>
        </p:spPr>
        <p:txBody>
          <a:bodyPr anchor="ctr">
            <a:noAutofit/>
          </a:bodyPr>
          <a:lstStyle>
            <a:lvl1pPr algn="ctr">
              <a:defRPr sz="4800">
                <a:solidFill>
                  <a:schemeClr val="bg2"/>
                </a:solidFill>
                <a:latin typeface="+mj-lt"/>
              </a:defRPr>
            </a:lvl1pPr>
          </a:lstStyle>
          <a:p>
            <a:pPr lvl="0"/>
            <a:r>
              <a:rPr lang="en-US" altLang="ja-JP" dirty="0"/>
              <a:t>00:00</a:t>
            </a:r>
            <a:endParaRPr lang="en-US" dirty="0"/>
          </a:p>
        </p:txBody>
      </p:sp>
      <p:sp>
        <p:nvSpPr>
          <p:cNvPr id="48" name="円/楕円 47"/>
          <p:cNvSpPr/>
          <p:nvPr userDrawn="1"/>
        </p:nvSpPr>
        <p:spPr>
          <a:xfrm>
            <a:off x="14471798" y="3991372"/>
            <a:ext cx="2304256" cy="2304256"/>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テキスト プレースホルダー 11"/>
          <p:cNvSpPr>
            <a:spLocks noGrp="1"/>
          </p:cNvSpPr>
          <p:nvPr>
            <p:ph type="body" sz="quarter" idx="37" hasCustomPrompt="1"/>
          </p:nvPr>
        </p:nvSpPr>
        <p:spPr>
          <a:xfrm>
            <a:off x="14481875" y="4819675"/>
            <a:ext cx="2269879" cy="647650"/>
          </a:xfrm>
        </p:spPr>
        <p:txBody>
          <a:bodyPr anchor="ctr">
            <a:noAutofit/>
          </a:bodyPr>
          <a:lstStyle>
            <a:lvl1pPr algn="ctr">
              <a:defRPr sz="4800">
                <a:solidFill>
                  <a:schemeClr val="bg2"/>
                </a:solidFill>
                <a:latin typeface="+mj-lt"/>
              </a:defRPr>
            </a:lvl1pPr>
          </a:lstStyle>
          <a:p>
            <a:pPr lvl="0"/>
            <a:r>
              <a:rPr lang="en-US" altLang="ja-JP" dirty="0"/>
              <a:t>00:00</a:t>
            </a:r>
            <a:endParaRPr lang="en-US" dirty="0"/>
          </a:p>
        </p:txBody>
      </p:sp>
      <p:sp>
        <p:nvSpPr>
          <p:cNvPr id="6" name="図プレースホルダー 5"/>
          <p:cNvSpPr>
            <a:spLocks noGrp="1"/>
          </p:cNvSpPr>
          <p:nvPr>
            <p:ph type="pic" sz="quarter" idx="38" hasCustomPrompt="1"/>
          </p:nvPr>
        </p:nvSpPr>
        <p:spPr>
          <a:xfrm>
            <a:off x="3167062" y="3415308"/>
            <a:ext cx="720675" cy="720675"/>
          </a:xfrm>
        </p:spPr>
        <p:txBody>
          <a:bodyPr>
            <a:normAutofit/>
          </a:bodyPr>
          <a:lstStyle>
            <a:lvl1pPr>
              <a:defRPr sz="1100"/>
            </a:lvl1pPr>
          </a:lstStyle>
          <a:p>
            <a:r>
              <a:rPr lang="en-US" dirty="0"/>
              <a:t>ICON</a:t>
            </a:r>
          </a:p>
        </p:txBody>
      </p:sp>
      <p:sp>
        <p:nvSpPr>
          <p:cNvPr id="50" name="図プレースホルダー 5"/>
          <p:cNvSpPr>
            <a:spLocks noGrp="1"/>
          </p:cNvSpPr>
          <p:nvPr>
            <p:ph type="pic" sz="quarter" idx="39" hasCustomPrompt="1"/>
          </p:nvPr>
        </p:nvSpPr>
        <p:spPr>
          <a:xfrm>
            <a:off x="6550918" y="3415308"/>
            <a:ext cx="720675" cy="720675"/>
          </a:xfrm>
        </p:spPr>
        <p:txBody>
          <a:bodyPr>
            <a:normAutofit/>
          </a:bodyPr>
          <a:lstStyle>
            <a:lvl1pPr>
              <a:defRPr sz="1100"/>
            </a:lvl1pPr>
          </a:lstStyle>
          <a:p>
            <a:r>
              <a:rPr lang="en-US" dirty="0"/>
              <a:t>ICON</a:t>
            </a:r>
          </a:p>
        </p:txBody>
      </p:sp>
      <p:sp>
        <p:nvSpPr>
          <p:cNvPr id="51" name="図プレースホルダー 5"/>
          <p:cNvSpPr>
            <a:spLocks noGrp="1"/>
          </p:cNvSpPr>
          <p:nvPr>
            <p:ph type="pic" sz="quarter" idx="40" hasCustomPrompt="1"/>
          </p:nvPr>
        </p:nvSpPr>
        <p:spPr>
          <a:xfrm>
            <a:off x="9791500" y="3415308"/>
            <a:ext cx="720675" cy="720675"/>
          </a:xfrm>
        </p:spPr>
        <p:txBody>
          <a:bodyPr>
            <a:normAutofit/>
          </a:bodyPr>
          <a:lstStyle>
            <a:lvl1pPr>
              <a:defRPr sz="1100"/>
            </a:lvl1pPr>
          </a:lstStyle>
          <a:p>
            <a:r>
              <a:rPr lang="en-US" dirty="0"/>
              <a:t>ICON</a:t>
            </a:r>
          </a:p>
        </p:txBody>
      </p:sp>
      <p:sp>
        <p:nvSpPr>
          <p:cNvPr id="52" name="図プレースホルダー 5"/>
          <p:cNvSpPr>
            <a:spLocks noGrp="1"/>
          </p:cNvSpPr>
          <p:nvPr>
            <p:ph type="pic" sz="quarter" idx="41" hasCustomPrompt="1"/>
          </p:nvPr>
        </p:nvSpPr>
        <p:spPr>
          <a:xfrm>
            <a:off x="13175356" y="3415308"/>
            <a:ext cx="720675" cy="720675"/>
          </a:xfrm>
        </p:spPr>
        <p:txBody>
          <a:bodyPr>
            <a:normAutofit/>
          </a:bodyPr>
          <a:lstStyle>
            <a:lvl1pPr>
              <a:defRPr sz="1100"/>
            </a:lvl1pPr>
          </a:lstStyle>
          <a:p>
            <a:r>
              <a:rPr lang="en-US" dirty="0"/>
              <a:t>ICON</a:t>
            </a:r>
          </a:p>
        </p:txBody>
      </p:sp>
      <p:sp>
        <p:nvSpPr>
          <p:cNvPr id="53" name="図プレースホルダー 5"/>
          <p:cNvSpPr>
            <a:spLocks noGrp="1"/>
          </p:cNvSpPr>
          <p:nvPr>
            <p:ph type="pic" sz="quarter" idx="42" hasCustomPrompt="1"/>
          </p:nvPr>
        </p:nvSpPr>
        <p:spPr>
          <a:xfrm>
            <a:off x="16415419" y="3415308"/>
            <a:ext cx="720675" cy="720675"/>
          </a:xfrm>
        </p:spPr>
        <p:txBody>
          <a:bodyPr>
            <a:normAutofit/>
          </a:bodyPr>
          <a:lstStyle>
            <a:lvl1pPr>
              <a:defRPr sz="1100"/>
            </a:lvl1pPr>
          </a:lstStyle>
          <a:p>
            <a:r>
              <a:rPr lang="en-US" dirty="0"/>
              <a:t>ICON</a:t>
            </a:r>
          </a:p>
        </p:txBody>
      </p:sp>
    </p:spTree>
    <p:extLst>
      <p:ext uri="{BB962C8B-B14F-4D97-AF65-F5344CB8AC3E}">
        <p14:creationId xmlns:p14="http://schemas.microsoft.com/office/powerpoint/2010/main" val="18829240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 calcmode="lin" valueType="num">
                                      <p:cBhvr>
                                        <p:cTn id="17" dur="500" fill="hold"/>
                                        <p:tgtEl>
                                          <p:spTgt spid="40"/>
                                        </p:tgtEl>
                                        <p:attrNameLst>
                                          <p:attrName>style.rotation</p:attrName>
                                        </p:attrNameLst>
                                      </p:cBhvr>
                                      <p:tavLst>
                                        <p:tav tm="0">
                                          <p:val>
                                            <p:fltVal val="360"/>
                                          </p:val>
                                        </p:tav>
                                        <p:tav tm="100000">
                                          <p:val>
                                            <p:fltVal val="0"/>
                                          </p:val>
                                        </p:tav>
                                      </p:tavLst>
                                    </p:anim>
                                    <p:animEffect transition="in" filter="fade">
                                      <p:cBhvr>
                                        <p:cTn id="18" dur="500"/>
                                        <p:tgtEl>
                                          <p:spTgt spid="40"/>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41">
                                            <p:txEl>
                                              <p:pRg st="0" end="0"/>
                                            </p:txEl>
                                          </p:spTgt>
                                        </p:tgtEl>
                                        <p:attrNameLst>
                                          <p:attrName>style.visibility</p:attrName>
                                        </p:attrNameLst>
                                      </p:cBhvr>
                                      <p:to>
                                        <p:strVal val="visible"/>
                                      </p:to>
                                    </p:set>
                                    <p:anim calcmode="lin" valueType="num">
                                      <p:cBhvr>
                                        <p:cTn id="24"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1">
                                            <p:txEl>
                                              <p:pRg st="0" end="0"/>
                                            </p:txEl>
                                          </p:spTgt>
                                        </p:tgtEl>
                                        <p:attrNameLst>
                                          <p:attrName>ppt_h</p:attrName>
                                        </p:attrNameLst>
                                      </p:cBhvr>
                                      <p:tavLst>
                                        <p:tav tm="0">
                                          <p:val>
                                            <p:fltVal val="0"/>
                                          </p:val>
                                        </p:tav>
                                        <p:tav tm="100000">
                                          <p:val>
                                            <p:strVal val="#ppt_h"/>
                                          </p:val>
                                        </p:tav>
                                      </p:tavLst>
                                    </p:anim>
                                    <p:anim calcmode="lin" valueType="num">
                                      <p:cBhvr>
                                        <p:cTn id="26" dur="500" fill="hold"/>
                                        <p:tgtEl>
                                          <p:spTgt spid="41">
                                            <p:txEl>
                                              <p:pRg st="0" end="0"/>
                                            </p:txEl>
                                          </p:spTgt>
                                        </p:tgtEl>
                                        <p:attrNameLst>
                                          <p:attrName>style.rotation</p:attrName>
                                        </p:attrNameLst>
                                      </p:cBhvr>
                                      <p:tavLst>
                                        <p:tav tm="0">
                                          <p:val>
                                            <p:fltVal val="360"/>
                                          </p:val>
                                        </p:tav>
                                        <p:tav tm="100000">
                                          <p:val>
                                            <p:fltVal val="0"/>
                                          </p:val>
                                        </p:tav>
                                      </p:tavLst>
                                    </p:anim>
                                    <p:animEffect transition="in" filter="fade">
                                      <p:cBhvr>
                                        <p:cTn id="27" dur="500"/>
                                        <p:tgtEl>
                                          <p:spTgt spid="41">
                                            <p:txEl>
                                              <p:pRg st="0" end="0"/>
                                            </p:txEl>
                                          </p:spTgt>
                                        </p:tgtEl>
                                      </p:cBhvr>
                                    </p:animEffect>
                                  </p:childTnLst>
                                </p:cTn>
                              </p:par>
                            </p:childTnLst>
                          </p:cTn>
                        </p:par>
                        <p:par>
                          <p:cTn id="28" fill="hold">
                            <p:stCondLst>
                              <p:cond delay="1750"/>
                            </p:stCondLst>
                            <p:childTnLst>
                              <p:par>
                                <p:cTn id="29" presetID="2" presetClass="entr" presetSubtype="4" decel="100000" fill="hold" grpId="0" nodeType="after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 calcmode="lin" valueType="num">
                                      <p:cBhvr additive="base">
                                        <p:cTn id="31"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500"/>
                                  </p:stCondLst>
                                  <p:childTnLst>
                                    <p:set>
                                      <p:cBhvr>
                                        <p:cTn id="34" dur="1" fill="hold">
                                          <p:stCondLst>
                                            <p:cond delay="0"/>
                                          </p:stCondLst>
                                        </p:cTn>
                                        <p:tgtEl>
                                          <p:spTgt spid="31">
                                            <p:txEl>
                                              <p:pRg st="0" end="0"/>
                                            </p:txEl>
                                          </p:spTgt>
                                        </p:tgtEl>
                                        <p:attrNameLst>
                                          <p:attrName>style.visibility</p:attrName>
                                        </p:attrNameLst>
                                      </p:cBhvr>
                                      <p:to>
                                        <p:strVal val="visible"/>
                                      </p:to>
                                    </p:set>
                                    <p:anim calcmode="lin" valueType="num">
                                      <p:cBhvr additive="base">
                                        <p:cTn id="3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750"/>
                            </p:stCondLst>
                            <p:childTnLst>
                              <p:par>
                                <p:cTn id="38" presetID="22" presetClass="entr" presetSubtype="8"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3250"/>
                            </p:stCondLst>
                            <p:childTnLst>
                              <p:par>
                                <p:cTn id="42" presetID="49" presetClass="entr" presetSubtype="0" decel="10000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 calcmode="lin" valueType="num">
                                      <p:cBhvr>
                                        <p:cTn id="46" dur="500" fill="hold"/>
                                        <p:tgtEl>
                                          <p:spTgt spid="42"/>
                                        </p:tgtEl>
                                        <p:attrNameLst>
                                          <p:attrName>style.rotation</p:attrName>
                                        </p:attrNameLst>
                                      </p:cBhvr>
                                      <p:tavLst>
                                        <p:tav tm="0">
                                          <p:val>
                                            <p:fltVal val="360"/>
                                          </p:val>
                                        </p:tav>
                                        <p:tav tm="100000">
                                          <p:val>
                                            <p:fltVal val="0"/>
                                          </p:val>
                                        </p:tav>
                                      </p:tavLst>
                                    </p:anim>
                                    <p:animEffect transition="in" filter="fade">
                                      <p:cBhvr>
                                        <p:cTn id="47" dur="500"/>
                                        <p:tgtEl>
                                          <p:spTgt spid="42"/>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43">
                                            <p:txEl>
                                              <p:pRg st="0" end="0"/>
                                            </p:txEl>
                                          </p:spTgt>
                                        </p:tgtEl>
                                        <p:attrNameLst>
                                          <p:attrName>style.visibility</p:attrName>
                                        </p:attrNameLst>
                                      </p:cBhvr>
                                      <p:to>
                                        <p:strVal val="visible"/>
                                      </p:to>
                                    </p:set>
                                    <p:anim calcmode="lin" valueType="num">
                                      <p:cBhvr>
                                        <p:cTn id="53"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43">
                                            <p:txEl>
                                              <p:pRg st="0" end="0"/>
                                            </p:txEl>
                                          </p:spTgt>
                                        </p:tgtEl>
                                        <p:attrNameLst>
                                          <p:attrName>ppt_h</p:attrName>
                                        </p:attrNameLst>
                                      </p:cBhvr>
                                      <p:tavLst>
                                        <p:tav tm="0">
                                          <p:val>
                                            <p:fltVal val="0"/>
                                          </p:val>
                                        </p:tav>
                                        <p:tav tm="100000">
                                          <p:val>
                                            <p:strVal val="#ppt_h"/>
                                          </p:val>
                                        </p:tav>
                                      </p:tavLst>
                                    </p:anim>
                                    <p:anim calcmode="lin" valueType="num">
                                      <p:cBhvr>
                                        <p:cTn id="55" dur="500" fill="hold"/>
                                        <p:tgtEl>
                                          <p:spTgt spid="43">
                                            <p:txEl>
                                              <p:pRg st="0" end="0"/>
                                            </p:txEl>
                                          </p:spTgt>
                                        </p:tgtEl>
                                        <p:attrNameLst>
                                          <p:attrName>style.rotation</p:attrName>
                                        </p:attrNameLst>
                                      </p:cBhvr>
                                      <p:tavLst>
                                        <p:tav tm="0">
                                          <p:val>
                                            <p:fltVal val="360"/>
                                          </p:val>
                                        </p:tav>
                                        <p:tav tm="100000">
                                          <p:val>
                                            <p:fltVal val="0"/>
                                          </p:val>
                                        </p:tav>
                                      </p:tavLst>
                                    </p:anim>
                                    <p:animEffect transition="in" filter="fade">
                                      <p:cBhvr>
                                        <p:cTn id="56" dur="500"/>
                                        <p:tgtEl>
                                          <p:spTgt spid="43">
                                            <p:txEl>
                                              <p:pRg st="0" end="0"/>
                                            </p:txEl>
                                          </p:spTgt>
                                        </p:tgtEl>
                                      </p:cBhvr>
                                    </p:animEffect>
                                  </p:childTnLst>
                                </p:cTn>
                              </p:par>
                            </p:childTnLst>
                          </p:cTn>
                        </p:par>
                        <p:par>
                          <p:cTn id="57" fill="hold">
                            <p:stCondLst>
                              <p:cond delay="4000"/>
                            </p:stCondLst>
                            <p:childTnLst>
                              <p:par>
                                <p:cTn id="58" presetID="2" presetClass="entr" presetSubtype="4" decel="100000" fill="hold" grpId="0" nodeType="afterEffect">
                                  <p:stCondLst>
                                    <p:cond delay="250"/>
                                  </p:stCondLst>
                                  <p:childTnLst>
                                    <p:set>
                                      <p:cBhvr>
                                        <p:cTn id="59" dur="1" fill="hold">
                                          <p:stCondLst>
                                            <p:cond delay="0"/>
                                          </p:stCondLst>
                                        </p:cTn>
                                        <p:tgtEl>
                                          <p:spTgt spid="32">
                                            <p:txEl>
                                              <p:pRg st="0" end="0"/>
                                            </p:txEl>
                                          </p:spTgt>
                                        </p:tgtEl>
                                        <p:attrNameLst>
                                          <p:attrName>style.visibility</p:attrName>
                                        </p:attrNameLst>
                                      </p:cBhvr>
                                      <p:to>
                                        <p:strVal val="visible"/>
                                      </p:to>
                                    </p:set>
                                    <p:anim calcmode="lin" valueType="num">
                                      <p:cBhvr additive="base">
                                        <p:cTn id="6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500"/>
                                  </p:stCondLst>
                                  <p:childTnLst>
                                    <p:set>
                                      <p:cBhvr>
                                        <p:cTn id="63" dur="1" fill="hold">
                                          <p:stCondLst>
                                            <p:cond delay="0"/>
                                          </p:stCondLst>
                                        </p:cTn>
                                        <p:tgtEl>
                                          <p:spTgt spid="33">
                                            <p:txEl>
                                              <p:pRg st="0" end="0"/>
                                            </p:txEl>
                                          </p:spTgt>
                                        </p:tgtEl>
                                        <p:attrNameLst>
                                          <p:attrName>style.visibility</p:attrName>
                                        </p:attrNameLst>
                                      </p:cBhvr>
                                      <p:to>
                                        <p:strVal val="visible"/>
                                      </p:to>
                                    </p:set>
                                    <p:anim calcmode="lin" valueType="num">
                                      <p:cBhvr additive="base">
                                        <p:cTn id="6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par>
                          <p:cTn id="70" fill="hold">
                            <p:stCondLst>
                              <p:cond delay="55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par>
                                <p:cTn id="77" presetID="10" presetClass="entr" presetSubtype="0" fill="hold" grpId="0" nodeType="withEffect">
                                  <p:stCondLst>
                                    <p:cond delay="25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45">
                                            <p:txEl>
                                              <p:pRg st="0" end="0"/>
                                            </p:txEl>
                                          </p:spTgt>
                                        </p:tgtEl>
                                        <p:attrNameLst>
                                          <p:attrName>style.visibility</p:attrName>
                                        </p:attrNameLst>
                                      </p:cBhvr>
                                      <p:to>
                                        <p:strVal val="visible"/>
                                      </p:to>
                                    </p:set>
                                    <p:anim calcmode="lin" valueType="num">
                                      <p:cBhvr>
                                        <p:cTn id="8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45">
                                            <p:txEl>
                                              <p:pRg st="0" end="0"/>
                                            </p:txEl>
                                          </p:spTgt>
                                        </p:tgtEl>
                                        <p:attrNameLst>
                                          <p:attrName>ppt_h</p:attrName>
                                        </p:attrNameLst>
                                      </p:cBhvr>
                                      <p:tavLst>
                                        <p:tav tm="0">
                                          <p:val>
                                            <p:fltVal val="0"/>
                                          </p:val>
                                        </p:tav>
                                        <p:tav tm="100000">
                                          <p:val>
                                            <p:strVal val="#ppt_h"/>
                                          </p:val>
                                        </p:tav>
                                      </p:tavLst>
                                    </p:anim>
                                    <p:anim calcmode="lin" valueType="num">
                                      <p:cBhvr>
                                        <p:cTn id="84" dur="500" fill="hold"/>
                                        <p:tgtEl>
                                          <p:spTgt spid="45">
                                            <p:txEl>
                                              <p:pRg st="0" end="0"/>
                                            </p:txEl>
                                          </p:spTgt>
                                        </p:tgtEl>
                                        <p:attrNameLst>
                                          <p:attrName>style.rotation</p:attrName>
                                        </p:attrNameLst>
                                      </p:cBhvr>
                                      <p:tavLst>
                                        <p:tav tm="0">
                                          <p:val>
                                            <p:fltVal val="360"/>
                                          </p:val>
                                        </p:tav>
                                        <p:tav tm="100000">
                                          <p:val>
                                            <p:fltVal val="0"/>
                                          </p:val>
                                        </p:tav>
                                      </p:tavLst>
                                    </p:anim>
                                    <p:animEffect transition="in" filter="fade">
                                      <p:cBhvr>
                                        <p:cTn id="85" dur="500"/>
                                        <p:tgtEl>
                                          <p:spTgt spid="45">
                                            <p:txEl>
                                              <p:pRg st="0" end="0"/>
                                            </p:txEl>
                                          </p:spTgt>
                                        </p:tgtEl>
                                      </p:cBhvr>
                                    </p:animEffect>
                                  </p:childTnLst>
                                </p:cTn>
                              </p:par>
                            </p:childTnLst>
                          </p:cTn>
                        </p:par>
                        <p:par>
                          <p:cTn id="86" fill="hold">
                            <p:stCondLst>
                              <p:cond delay="6250"/>
                            </p:stCondLst>
                            <p:childTnLst>
                              <p:par>
                                <p:cTn id="87" presetID="2" presetClass="entr" presetSubtype="4" decel="100000" fill="hold" grpId="0" nodeType="afterEffect">
                                  <p:stCondLst>
                                    <p:cond delay="250"/>
                                  </p:stCondLst>
                                  <p:childTnLst>
                                    <p:set>
                                      <p:cBhvr>
                                        <p:cTn id="88" dur="1" fill="hold">
                                          <p:stCondLst>
                                            <p:cond delay="0"/>
                                          </p:stCondLst>
                                        </p:cTn>
                                        <p:tgtEl>
                                          <p:spTgt spid="34">
                                            <p:txEl>
                                              <p:pRg st="0" end="0"/>
                                            </p:txEl>
                                          </p:spTgt>
                                        </p:tgtEl>
                                        <p:attrNameLst>
                                          <p:attrName>style.visibility</p:attrName>
                                        </p:attrNameLst>
                                      </p:cBhvr>
                                      <p:to>
                                        <p:strVal val="visible"/>
                                      </p:to>
                                    </p:set>
                                    <p:anim calcmode="lin" valueType="num">
                                      <p:cBhvr additive="base">
                                        <p:cTn id="89"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4" decel="100000" fill="hold" grpId="0" nodeType="withEffect">
                                  <p:stCondLst>
                                    <p:cond delay="500"/>
                                  </p:stCondLst>
                                  <p:childTnLst>
                                    <p:set>
                                      <p:cBhvr>
                                        <p:cTn id="92" dur="1" fill="hold">
                                          <p:stCondLst>
                                            <p:cond delay="0"/>
                                          </p:stCondLst>
                                        </p:cTn>
                                        <p:tgtEl>
                                          <p:spTgt spid="35">
                                            <p:txEl>
                                              <p:pRg st="0" end="0"/>
                                            </p:txEl>
                                          </p:spTgt>
                                        </p:tgtEl>
                                        <p:attrNameLst>
                                          <p:attrName>style.visibility</p:attrName>
                                        </p:attrNameLst>
                                      </p:cBhvr>
                                      <p:to>
                                        <p:strVal val="visible"/>
                                      </p:to>
                                    </p:set>
                                    <p:anim calcmode="lin" valueType="num">
                                      <p:cBhvr additive="base">
                                        <p:cTn id="9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left)">
                                      <p:cBhvr>
                                        <p:cTn id="98" dur="500"/>
                                        <p:tgtEl>
                                          <p:spTgt spid="26"/>
                                        </p:tgtEl>
                                      </p:cBhvr>
                                    </p:animEffect>
                                  </p:childTnLst>
                                </p:cTn>
                              </p:par>
                            </p:childTnLst>
                          </p:cTn>
                        </p:par>
                        <p:par>
                          <p:cTn id="99" fill="hold">
                            <p:stCondLst>
                              <p:cond delay="7750"/>
                            </p:stCondLst>
                            <p:childTnLst>
                              <p:par>
                                <p:cTn id="100" presetID="49" presetClass="entr" presetSubtype="0" decel="10000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 calcmode="lin" valueType="num">
                                      <p:cBhvr>
                                        <p:cTn id="102" dur="500" fill="hold"/>
                                        <p:tgtEl>
                                          <p:spTgt spid="46"/>
                                        </p:tgtEl>
                                        <p:attrNameLst>
                                          <p:attrName>ppt_w</p:attrName>
                                        </p:attrNameLst>
                                      </p:cBhvr>
                                      <p:tavLst>
                                        <p:tav tm="0">
                                          <p:val>
                                            <p:fltVal val="0"/>
                                          </p:val>
                                        </p:tav>
                                        <p:tav tm="100000">
                                          <p:val>
                                            <p:strVal val="#ppt_w"/>
                                          </p:val>
                                        </p:tav>
                                      </p:tavLst>
                                    </p:anim>
                                    <p:anim calcmode="lin" valueType="num">
                                      <p:cBhvr>
                                        <p:cTn id="103" dur="500" fill="hold"/>
                                        <p:tgtEl>
                                          <p:spTgt spid="46"/>
                                        </p:tgtEl>
                                        <p:attrNameLst>
                                          <p:attrName>ppt_h</p:attrName>
                                        </p:attrNameLst>
                                      </p:cBhvr>
                                      <p:tavLst>
                                        <p:tav tm="0">
                                          <p:val>
                                            <p:fltVal val="0"/>
                                          </p:val>
                                        </p:tav>
                                        <p:tav tm="100000">
                                          <p:val>
                                            <p:strVal val="#ppt_h"/>
                                          </p:val>
                                        </p:tav>
                                      </p:tavLst>
                                    </p:anim>
                                    <p:anim calcmode="lin" valueType="num">
                                      <p:cBhvr>
                                        <p:cTn id="104" dur="500" fill="hold"/>
                                        <p:tgtEl>
                                          <p:spTgt spid="46"/>
                                        </p:tgtEl>
                                        <p:attrNameLst>
                                          <p:attrName>style.rotation</p:attrName>
                                        </p:attrNameLst>
                                      </p:cBhvr>
                                      <p:tavLst>
                                        <p:tav tm="0">
                                          <p:val>
                                            <p:fltVal val="360"/>
                                          </p:val>
                                        </p:tav>
                                        <p:tav tm="100000">
                                          <p:val>
                                            <p:fltVal val="0"/>
                                          </p:val>
                                        </p:tav>
                                      </p:tavLst>
                                    </p:anim>
                                    <p:animEffect transition="in" filter="fade">
                                      <p:cBhvr>
                                        <p:cTn id="105" dur="500"/>
                                        <p:tgtEl>
                                          <p:spTgt spid="46"/>
                                        </p:tgtEl>
                                      </p:cBhvr>
                                    </p:animEffect>
                                  </p:childTnLst>
                                </p:cTn>
                              </p:par>
                              <p:par>
                                <p:cTn id="106" presetID="10" presetClass="entr" presetSubtype="0" fill="hold" grpId="0" nodeType="withEffect">
                                  <p:stCondLst>
                                    <p:cond delay="25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childTnLst>
                                </p:cTn>
                              </p:par>
                              <p:par>
                                <p:cTn id="109" presetID="49" presetClass="entr" presetSubtype="0" decel="100000" fill="hold" grpId="0" nodeType="withEffect">
                                  <p:stCondLst>
                                    <p:cond delay="0"/>
                                  </p:stCondLst>
                                  <p:childTnLst>
                                    <p:set>
                                      <p:cBhvr>
                                        <p:cTn id="110" dur="1" fill="hold">
                                          <p:stCondLst>
                                            <p:cond delay="0"/>
                                          </p:stCondLst>
                                        </p:cTn>
                                        <p:tgtEl>
                                          <p:spTgt spid="47">
                                            <p:txEl>
                                              <p:pRg st="0" end="0"/>
                                            </p:txEl>
                                          </p:spTgt>
                                        </p:tgtEl>
                                        <p:attrNameLst>
                                          <p:attrName>style.visibility</p:attrName>
                                        </p:attrNameLst>
                                      </p:cBhvr>
                                      <p:to>
                                        <p:strVal val="visible"/>
                                      </p:to>
                                    </p:set>
                                    <p:anim calcmode="lin" valueType="num">
                                      <p:cBhvr>
                                        <p:cTn id="11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12" dur="5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13" dur="5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14" dur="500"/>
                                        <p:tgtEl>
                                          <p:spTgt spid="47">
                                            <p:txEl>
                                              <p:pRg st="0" end="0"/>
                                            </p:txEl>
                                          </p:spTgt>
                                        </p:tgtEl>
                                      </p:cBhvr>
                                    </p:animEffect>
                                  </p:childTnLst>
                                </p:cTn>
                              </p:par>
                            </p:childTnLst>
                          </p:cTn>
                        </p:par>
                        <p:par>
                          <p:cTn id="115" fill="hold">
                            <p:stCondLst>
                              <p:cond delay="8500"/>
                            </p:stCondLst>
                            <p:childTnLst>
                              <p:par>
                                <p:cTn id="116" presetID="2" presetClass="entr" presetSubtype="4" decel="100000" fill="hold" grpId="0" nodeType="afterEffect">
                                  <p:stCondLst>
                                    <p:cond delay="250"/>
                                  </p:stCondLst>
                                  <p:childTnLst>
                                    <p:set>
                                      <p:cBhvr>
                                        <p:cTn id="117" dur="1" fill="hold">
                                          <p:stCondLst>
                                            <p:cond delay="0"/>
                                          </p:stCondLst>
                                        </p:cTn>
                                        <p:tgtEl>
                                          <p:spTgt spid="36">
                                            <p:txEl>
                                              <p:pRg st="0" end="0"/>
                                            </p:txEl>
                                          </p:spTgt>
                                        </p:tgtEl>
                                        <p:attrNameLst>
                                          <p:attrName>style.visibility</p:attrName>
                                        </p:attrNameLst>
                                      </p:cBhvr>
                                      <p:to>
                                        <p:strVal val="visible"/>
                                      </p:to>
                                    </p:set>
                                    <p:anim calcmode="lin" valueType="num">
                                      <p:cBhvr additive="base">
                                        <p:cTn id="11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500"/>
                                  </p:stCondLst>
                                  <p:childTnLst>
                                    <p:set>
                                      <p:cBhvr>
                                        <p:cTn id="121" dur="1" fill="hold">
                                          <p:stCondLst>
                                            <p:cond delay="0"/>
                                          </p:stCondLst>
                                        </p:cTn>
                                        <p:tgtEl>
                                          <p:spTgt spid="37">
                                            <p:txEl>
                                              <p:pRg st="0" end="0"/>
                                            </p:txEl>
                                          </p:spTgt>
                                        </p:tgtEl>
                                        <p:attrNameLst>
                                          <p:attrName>style.visibility</p:attrName>
                                        </p:attrNameLst>
                                      </p:cBhvr>
                                      <p:to>
                                        <p:strVal val="visible"/>
                                      </p:to>
                                    </p:set>
                                    <p:anim calcmode="lin" valueType="num">
                                      <p:cBhvr additive="base">
                                        <p:cTn id="122"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9500"/>
                            </p:stCondLst>
                            <p:childTnLst>
                              <p:par>
                                <p:cTn id="125" presetID="22" presetClass="entr" presetSubtype="8"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wipe(left)">
                                      <p:cBhvr>
                                        <p:cTn id="127" dur="500"/>
                                        <p:tgtEl>
                                          <p:spTgt spid="27"/>
                                        </p:tgtEl>
                                      </p:cBhvr>
                                    </p:animEffect>
                                  </p:childTnLst>
                                </p:cTn>
                              </p:par>
                            </p:childTnLst>
                          </p:cTn>
                        </p:par>
                        <p:par>
                          <p:cTn id="128" fill="hold">
                            <p:stCondLst>
                              <p:cond delay="10000"/>
                            </p:stCondLst>
                            <p:childTnLst>
                              <p:par>
                                <p:cTn id="129" presetID="49" presetClass="entr" presetSubtype="0" decel="100000"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p:cTn id="131" dur="500" fill="hold"/>
                                        <p:tgtEl>
                                          <p:spTgt spid="48"/>
                                        </p:tgtEl>
                                        <p:attrNameLst>
                                          <p:attrName>ppt_w</p:attrName>
                                        </p:attrNameLst>
                                      </p:cBhvr>
                                      <p:tavLst>
                                        <p:tav tm="0">
                                          <p:val>
                                            <p:fltVal val="0"/>
                                          </p:val>
                                        </p:tav>
                                        <p:tav tm="100000">
                                          <p:val>
                                            <p:strVal val="#ppt_w"/>
                                          </p:val>
                                        </p:tav>
                                      </p:tavLst>
                                    </p:anim>
                                    <p:anim calcmode="lin" valueType="num">
                                      <p:cBhvr>
                                        <p:cTn id="132" dur="500" fill="hold"/>
                                        <p:tgtEl>
                                          <p:spTgt spid="48"/>
                                        </p:tgtEl>
                                        <p:attrNameLst>
                                          <p:attrName>ppt_h</p:attrName>
                                        </p:attrNameLst>
                                      </p:cBhvr>
                                      <p:tavLst>
                                        <p:tav tm="0">
                                          <p:val>
                                            <p:fltVal val="0"/>
                                          </p:val>
                                        </p:tav>
                                        <p:tav tm="100000">
                                          <p:val>
                                            <p:strVal val="#ppt_h"/>
                                          </p:val>
                                        </p:tav>
                                      </p:tavLst>
                                    </p:anim>
                                    <p:anim calcmode="lin" valueType="num">
                                      <p:cBhvr>
                                        <p:cTn id="133" dur="500" fill="hold"/>
                                        <p:tgtEl>
                                          <p:spTgt spid="48"/>
                                        </p:tgtEl>
                                        <p:attrNameLst>
                                          <p:attrName>style.rotation</p:attrName>
                                        </p:attrNameLst>
                                      </p:cBhvr>
                                      <p:tavLst>
                                        <p:tav tm="0">
                                          <p:val>
                                            <p:fltVal val="360"/>
                                          </p:val>
                                        </p:tav>
                                        <p:tav tm="100000">
                                          <p:val>
                                            <p:fltVal val="0"/>
                                          </p:val>
                                        </p:tav>
                                      </p:tavLst>
                                    </p:anim>
                                    <p:animEffect transition="in" filter="fade">
                                      <p:cBhvr>
                                        <p:cTn id="134" dur="500"/>
                                        <p:tgtEl>
                                          <p:spTgt spid="48"/>
                                        </p:tgtEl>
                                      </p:cBhvr>
                                    </p:animEffect>
                                  </p:childTnLst>
                                </p:cTn>
                              </p:par>
                              <p:par>
                                <p:cTn id="135" presetID="10" presetClass="entr" presetSubtype="0" fill="hold" grpId="0" nodeType="withEffect">
                                  <p:stCondLst>
                                    <p:cond delay="25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500"/>
                                        <p:tgtEl>
                                          <p:spTgt spid="53"/>
                                        </p:tgtEl>
                                      </p:cBhvr>
                                    </p:animEffect>
                                  </p:childTnLst>
                                </p:cTn>
                              </p:par>
                              <p:par>
                                <p:cTn id="138" presetID="49" presetClass="entr" presetSubtype="0" decel="100000" fill="hold" grpId="0" nodeType="withEffect">
                                  <p:stCondLst>
                                    <p:cond delay="0"/>
                                  </p:stCondLst>
                                  <p:childTnLst>
                                    <p:set>
                                      <p:cBhvr>
                                        <p:cTn id="139" dur="1" fill="hold">
                                          <p:stCondLst>
                                            <p:cond delay="0"/>
                                          </p:stCondLst>
                                        </p:cTn>
                                        <p:tgtEl>
                                          <p:spTgt spid="49">
                                            <p:txEl>
                                              <p:pRg st="0" end="0"/>
                                            </p:txEl>
                                          </p:spTgt>
                                        </p:tgtEl>
                                        <p:attrNameLst>
                                          <p:attrName>style.visibility</p:attrName>
                                        </p:attrNameLst>
                                      </p:cBhvr>
                                      <p:to>
                                        <p:strVal val="visible"/>
                                      </p:to>
                                    </p:set>
                                    <p:anim calcmode="lin" valueType="num">
                                      <p:cBhvr>
                                        <p:cTn id="14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41" dur="500" fill="hold"/>
                                        <p:tgtEl>
                                          <p:spTgt spid="49">
                                            <p:txEl>
                                              <p:pRg st="0" end="0"/>
                                            </p:txEl>
                                          </p:spTgt>
                                        </p:tgtEl>
                                        <p:attrNameLst>
                                          <p:attrName>ppt_h</p:attrName>
                                        </p:attrNameLst>
                                      </p:cBhvr>
                                      <p:tavLst>
                                        <p:tav tm="0">
                                          <p:val>
                                            <p:fltVal val="0"/>
                                          </p:val>
                                        </p:tav>
                                        <p:tav tm="100000">
                                          <p:val>
                                            <p:strVal val="#ppt_h"/>
                                          </p:val>
                                        </p:tav>
                                      </p:tavLst>
                                    </p:anim>
                                    <p:anim calcmode="lin" valueType="num">
                                      <p:cBhvr>
                                        <p:cTn id="142" dur="500" fill="hold"/>
                                        <p:tgtEl>
                                          <p:spTgt spid="49">
                                            <p:txEl>
                                              <p:pRg st="0" end="0"/>
                                            </p:txEl>
                                          </p:spTgt>
                                        </p:tgtEl>
                                        <p:attrNameLst>
                                          <p:attrName>style.rotation</p:attrName>
                                        </p:attrNameLst>
                                      </p:cBhvr>
                                      <p:tavLst>
                                        <p:tav tm="0">
                                          <p:val>
                                            <p:fltVal val="360"/>
                                          </p:val>
                                        </p:tav>
                                        <p:tav tm="100000">
                                          <p:val>
                                            <p:fltVal val="0"/>
                                          </p:val>
                                        </p:tav>
                                      </p:tavLst>
                                    </p:anim>
                                    <p:animEffect transition="in" filter="fade">
                                      <p:cBhvr>
                                        <p:cTn id="143" dur="500"/>
                                        <p:tgtEl>
                                          <p:spTgt spid="49">
                                            <p:txEl>
                                              <p:pRg st="0" end="0"/>
                                            </p:txEl>
                                          </p:spTgt>
                                        </p:tgtEl>
                                      </p:cBhvr>
                                    </p:animEffect>
                                  </p:childTnLst>
                                </p:cTn>
                              </p:par>
                            </p:childTnLst>
                          </p:cTn>
                        </p:par>
                        <p:par>
                          <p:cTn id="144" fill="hold">
                            <p:stCondLst>
                              <p:cond delay="10750"/>
                            </p:stCondLst>
                            <p:childTnLst>
                              <p:par>
                                <p:cTn id="145" presetID="2" presetClass="entr" presetSubtype="4" decel="100000" fill="hold" grpId="0" nodeType="afterEffect">
                                  <p:stCondLst>
                                    <p:cond delay="250"/>
                                  </p:stCondLst>
                                  <p:childTnLst>
                                    <p:set>
                                      <p:cBhvr>
                                        <p:cTn id="146" dur="1" fill="hold">
                                          <p:stCondLst>
                                            <p:cond delay="0"/>
                                          </p:stCondLst>
                                        </p:cTn>
                                        <p:tgtEl>
                                          <p:spTgt spid="38">
                                            <p:txEl>
                                              <p:pRg st="0" end="0"/>
                                            </p:txEl>
                                          </p:spTgt>
                                        </p:tgtEl>
                                        <p:attrNameLst>
                                          <p:attrName>style.visibility</p:attrName>
                                        </p:attrNameLst>
                                      </p:cBhvr>
                                      <p:to>
                                        <p:strVal val="visible"/>
                                      </p:to>
                                    </p:set>
                                    <p:anim calcmode="lin" valueType="num">
                                      <p:cBhvr additive="base">
                                        <p:cTn id="14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500"/>
                                  </p:stCondLst>
                                  <p:childTnLst>
                                    <p:set>
                                      <p:cBhvr>
                                        <p:cTn id="150" dur="1" fill="hold">
                                          <p:stCondLst>
                                            <p:cond delay="0"/>
                                          </p:stCondLst>
                                        </p:cTn>
                                        <p:tgtEl>
                                          <p:spTgt spid="39">
                                            <p:txEl>
                                              <p:pRg st="0" end="0"/>
                                            </p:txEl>
                                          </p:spTgt>
                                        </p:tgtEl>
                                        <p:attrNameLst>
                                          <p:attrName>style.visibility</p:attrName>
                                        </p:attrNameLst>
                                      </p:cBhvr>
                                      <p:to>
                                        <p:strVal val="visible"/>
                                      </p:to>
                                    </p:set>
                                    <p:anim calcmode="lin" valueType="num">
                                      <p:cBhvr additive="base">
                                        <p:cTn id="15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153" fill="hold">
                            <p:stCondLst>
                              <p:cond delay="11750"/>
                            </p:stCondLst>
                            <p:childTnLst>
                              <p:par>
                                <p:cTn id="154" presetID="22" presetClass="entr" presetSubtype="8" fill="hold" grpId="0" nodeType="afterEffect">
                                  <p:stCondLst>
                                    <p:cond delay="0"/>
                                  </p:stCondLst>
                                  <p:childTnLst>
                                    <p:set>
                                      <p:cBhvr>
                                        <p:cTn id="155" dur="1" fill="hold">
                                          <p:stCondLst>
                                            <p:cond delay="0"/>
                                          </p:stCondLst>
                                        </p:cTn>
                                        <p:tgtEl>
                                          <p:spTgt spid="29"/>
                                        </p:tgtEl>
                                        <p:attrNameLst>
                                          <p:attrName>style.visibility</p:attrName>
                                        </p:attrNameLst>
                                      </p:cBhvr>
                                      <p:to>
                                        <p:strVal val="visible"/>
                                      </p:to>
                                    </p:set>
                                    <p:animEffect transition="in" filter="wipe(left)">
                                      <p:cBhvr>
                                        <p:cTn id="1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animBg="1"/>
      <p:bldP spid="26" grpId="0" animBg="1"/>
      <p:bldP spid="27" grpId="0" animBg="1"/>
      <p:bldP spid="29" grpId="0" animBg="1"/>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2" presetClass="entr" presetSubtype="4"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build="p">
        <p:tmplLst>
          <p:tmpl lvl="1">
            <p:tnLst>
              <p:par>
                <p:cTn presetID="49" presetClass="entr" presetSubtype="0"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 calcmode="lin" valueType="num">
                      <p:cBhvr>
                        <p:cTn dur="500" fill="hold"/>
                        <p:tgtEl>
                          <p:spTgt spid="41"/>
                        </p:tgtEl>
                        <p:attrNameLst>
                          <p:attrName>style.rotation</p:attrName>
                        </p:attrNameLst>
                      </p:cBhvr>
                      <p:tavLst>
                        <p:tav tm="0">
                          <p:val>
                            <p:fltVal val="360"/>
                          </p:val>
                        </p:tav>
                        <p:tav tm="100000">
                          <p:val>
                            <p:fltVal val="0"/>
                          </p:val>
                        </p:tav>
                      </p:tavLst>
                    </p:anim>
                    <p:animEffect transition="in" filter="fade">
                      <p:cBhvr>
                        <p:cTn dur="500"/>
                        <p:tgtEl>
                          <p:spTgt spid="41"/>
                        </p:tgtEl>
                      </p:cBhvr>
                    </p:animEffect>
                  </p:childTnLst>
                </p:cTn>
              </p:par>
            </p:tnLst>
          </p:tmpl>
        </p:tmplLst>
      </p:bldP>
      <p:bldP spid="42" grpId="0" animBg="1"/>
      <p:bldP spid="43" grpId="0" build="p">
        <p:tmplLst>
          <p:tmpl lvl="1">
            <p:tnLst>
              <p:par>
                <p:cTn presetID="49" presetClass="entr" presetSubtype="0"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Lst>
      </p:bldP>
      <p:bldP spid="44" grpId="0" animBg="1"/>
      <p:bldP spid="45" grpId="0" build="p">
        <p:tmplLst>
          <p:tmpl lvl="1">
            <p:tnLst>
              <p:par>
                <p:cTn presetID="49" presetClass="entr" presetSubtype="0"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 calcmode="lin" valueType="num">
                      <p:cBhvr>
                        <p:cTn dur="500" fill="hold"/>
                        <p:tgtEl>
                          <p:spTgt spid="45"/>
                        </p:tgtEl>
                        <p:attrNameLst>
                          <p:attrName>style.rotation</p:attrName>
                        </p:attrNameLst>
                      </p:cBhvr>
                      <p:tavLst>
                        <p:tav tm="0">
                          <p:val>
                            <p:fltVal val="360"/>
                          </p:val>
                        </p:tav>
                        <p:tav tm="100000">
                          <p:val>
                            <p:fltVal val="0"/>
                          </p:val>
                        </p:tav>
                      </p:tavLst>
                    </p:anim>
                    <p:animEffect transition="in" filter="fade">
                      <p:cBhvr>
                        <p:cTn dur="500"/>
                        <p:tgtEl>
                          <p:spTgt spid="45"/>
                        </p:tgtEl>
                      </p:cBhvr>
                    </p:animEffect>
                  </p:childTnLst>
                </p:cTn>
              </p:par>
            </p:tnLst>
          </p:tmpl>
        </p:tmplLst>
      </p:bldP>
      <p:bldP spid="46" grpId="0" animBg="1"/>
      <p:bldP spid="47" grpId="0" build="p">
        <p:tmplLst>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Lst>
      </p:bldP>
      <p:bldP spid="48" grpId="0" animBg="1"/>
      <p:bldP spid="49" grpId="0" build="p">
        <p:tmplLst>
          <p:tmpl lvl="1">
            <p:tnLst>
              <p:par>
                <p:cTn presetID="49" presetClass="entr" presetSubtype="0" decel="10000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 calcmode="lin" valueType="num">
                      <p:cBhvr>
                        <p:cTn dur="500" fill="hold"/>
                        <p:tgtEl>
                          <p:spTgt spid="49"/>
                        </p:tgtEl>
                        <p:attrNameLst>
                          <p:attrName>style.rotation</p:attrName>
                        </p:attrNameLst>
                      </p:cBhvr>
                      <p:tavLst>
                        <p:tav tm="0">
                          <p:val>
                            <p:fltVal val="360"/>
                          </p:val>
                        </p:tav>
                        <p:tav tm="100000">
                          <p:val>
                            <p:fltVal val="0"/>
                          </p:val>
                        </p:tav>
                      </p:tavLst>
                    </p:anim>
                    <p:animEffect transition="in" filter="fade">
                      <p:cBhvr>
                        <p:cTn dur="500"/>
                        <p:tgtEl>
                          <p:spTgt spid="49"/>
                        </p:tgtEl>
                      </p:cBhvr>
                    </p:animEffect>
                  </p:childTnLst>
                </p:cTn>
              </p:par>
            </p:tnLst>
          </p:tmpl>
        </p:tmplLst>
      </p:bldP>
      <p:bldP spid="6" grpId="0"/>
      <p:bldP spid="50" grpId="0"/>
      <p:bldP spid="51" grpId="0"/>
      <p:bldP spid="52" grpId="0"/>
      <p:bldP spid="53" grpId="0"/>
    </p:bld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30" name="テキスト プレースホルダー 11"/>
          <p:cNvSpPr>
            <a:spLocks noGrp="1"/>
          </p:cNvSpPr>
          <p:nvPr>
            <p:ph type="body" sz="quarter" idx="14" hasCustomPrompt="1"/>
          </p:nvPr>
        </p:nvSpPr>
        <p:spPr>
          <a:xfrm>
            <a:off x="1006302" y="6079603"/>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1" name="テキスト プレースホルダー 11"/>
          <p:cNvSpPr>
            <a:spLocks noGrp="1"/>
          </p:cNvSpPr>
          <p:nvPr>
            <p:ph type="body" sz="quarter" idx="15" hasCustomPrompt="1"/>
          </p:nvPr>
        </p:nvSpPr>
        <p:spPr>
          <a:xfrm>
            <a:off x="1006302" y="6655667"/>
            <a:ext cx="3122369" cy="2088233"/>
          </a:xfrm>
        </p:spPr>
        <p:txBody>
          <a:bodyPr anchor="t">
            <a:noAutofit/>
          </a:bodyPr>
          <a:lstStyle>
            <a:lvl1pPr algn="ctr">
              <a:defRPr sz="1800">
                <a:solidFill>
                  <a:schemeClr val="bg1"/>
                </a:solidFill>
                <a:latin typeface="+mn-lt"/>
              </a:defRPr>
            </a:lvl1pPr>
          </a:lstStyle>
          <a:p>
            <a:pPr lvl="0"/>
            <a:r>
              <a:rPr lang="en-US" altLang="ja-JP" dirty="0"/>
              <a:t>Text Here</a:t>
            </a:r>
            <a:endParaRPr lang="en-US" dirty="0"/>
          </a:p>
        </p:txBody>
      </p:sp>
      <p:sp>
        <p:nvSpPr>
          <p:cNvPr id="54" name="円/楕円 53"/>
          <p:cNvSpPr/>
          <p:nvPr userDrawn="1"/>
        </p:nvSpPr>
        <p:spPr>
          <a:xfrm>
            <a:off x="1946977" y="44234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図プレースホルダー 5"/>
          <p:cNvSpPr>
            <a:spLocks noGrp="1"/>
          </p:cNvSpPr>
          <p:nvPr>
            <p:ph type="pic" sz="quarter" idx="45" hasCustomPrompt="1"/>
          </p:nvPr>
        </p:nvSpPr>
        <p:spPr>
          <a:xfrm>
            <a:off x="2272699" y="4729455"/>
            <a:ext cx="630070" cy="630070"/>
          </a:xfrm>
        </p:spPr>
        <p:txBody>
          <a:bodyPr>
            <a:normAutofit/>
          </a:bodyPr>
          <a:lstStyle>
            <a:lvl1pPr>
              <a:defRPr sz="1100"/>
            </a:lvl1pPr>
          </a:lstStyle>
          <a:p>
            <a:r>
              <a:rPr lang="en-US" dirty="0"/>
              <a:t>ICON</a:t>
            </a:r>
          </a:p>
        </p:txBody>
      </p:sp>
      <p:grpSp>
        <p:nvGrpSpPr>
          <p:cNvPr id="56" name="グループ化 55"/>
          <p:cNvGrpSpPr/>
          <p:nvPr userDrawn="1"/>
        </p:nvGrpSpPr>
        <p:grpSpPr>
          <a:xfrm>
            <a:off x="1438350" y="2906286"/>
            <a:ext cx="2277393" cy="1301110"/>
            <a:chOff x="3409429" y="2695228"/>
            <a:chExt cx="2277393" cy="1301110"/>
          </a:xfrm>
        </p:grpSpPr>
        <p:sp>
          <p:nvSpPr>
            <p:cNvPr id="57" name="正方形/長方形 56"/>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二等辺三角形 5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9" name="テキスト プレースホルダー 70"/>
          <p:cNvSpPr>
            <a:spLocks noGrp="1"/>
          </p:cNvSpPr>
          <p:nvPr>
            <p:ph type="body" sz="quarter" idx="54" hasCustomPrompt="1"/>
          </p:nvPr>
        </p:nvSpPr>
        <p:spPr>
          <a:xfrm>
            <a:off x="1555503" y="3122310"/>
            <a:ext cx="2016224" cy="812611"/>
          </a:xfrm>
        </p:spPr>
        <p:txBody>
          <a:bodyPr anchor="ctr">
            <a:normAutofit/>
          </a:bodyPr>
          <a:lstStyle>
            <a:lvl1pPr algn="ctr">
              <a:lnSpc>
                <a:spcPts val="2000"/>
              </a:lnSpc>
              <a:defRPr sz="4000">
                <a:latin typeface="Bebas Neue Regular" pitchFamily="50" charset="0"/>
              </a:defRPr>
            </a:lvl1pPr>
          </a:lstStyle>
          <a:p>
            <a:pPr lvl="0"/>
            <a:r>
              <a:rPr lang="en-US" dirty="0"/>
              <a:t>TEXT</a:t>
            </a:r>
          </a:p>
        </p:txBody>
      </p:sp>
      <p:cxnSp>
        <p:nvCxnSpPr>
          <p:cNvPr id="7" name="直線コネクタ 6"/>
          <p:cNvCxnSpPr>
            <a:endCxn id="54" idx="2"/>
          </p:cNvCxnSpPr>
          <p:nvPr userDrawn="1"/>
        </p:nvCxnSpPr>
        <p:spPr>
          <a:xfrm>
            <a:off x="0" y="5053490"/>
            <a:ext cx="1946977"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61" name="テキスト プレースホルダー 11"/>
          <p:cNvSpPr>
            <a:spLocks noGrp="1"/>
          </p:cNvSpPr>
          <p:nvPr>
            <p:ph type="body" sz="quarter" idx="55" hasCustomPrompt="1"/>
          </p:nvPr>
        </p:nvSpPr>
        <p:spPr>
          <a:xfrm>
            <a:off x="4292645" y="6079603"/>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62" name="テキスト プレースホルダー 11"/>
          <p:cNvSpPr>
            <a:spLocks noGrp="1"/>
          </p:cNvSpPr>
          <p:nvPr>
            <p:ph type="body" sz="quarter" idx="56" hasCustomPrompt="1"/>
          </p:nvPr>
        </p:nvSpPr>
        <p:spPr>
          <a:xfrm>
            <a:off x="4292645" y="6655667"/>
            <a:ext cx="3122369" cy="2088233"/>
          </a:xfrm>
        </p:spPr>
        <p:txBody>
          <a:bodyPr anchor="t">
            <a:noAutofit/>
          </a:bodyPr>
          <a:lstStyle>
            <a:lvl1pPr algn="ctr">
              <a:defRPr sz="1800">
                <a:solidFill>
                  <a:schemeClr val="bg1"/>
                </a:solidFill>
                <a:latin typeface="+mn-lt"/>
              </a:defRPr>
            </a:lvl1pPr>
          </a:lstStyle>
          <a:p>
            <a:pPr lvl="0"/>
            <a:r>
              <a:rPr lang="en-US" altLang="ja-JP" dirty="0"/>
              <a:t>Text Here</a:t>
            </a:r>
            <a:endParaRPr lang="en-US" dirty="0"/>
          </a:p>
        </p:txBody>
      </p:sp>
      <p:sp>
        <p:nvSpPr>
          <p:cNvPr id="63" name="円/楕円 62"/>
          <p:cNvSpPr/>
          <p:nvPr userDrawn="1"/>
        </p:nvSpPr>
        <p:spPr>
          <a:xfrm>
            <a:off x="5233320" y="44234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図プレースホルダー 5"/>
          <p:cNvSpPr>
            <a:spLocks noGrp="1"/>
          </p:cNvSpPr>
          <p:nvPr>
            <p:ph type="pic" sz="quarter" idx="57" hasCustomPrompt="1"/>
          </p:nvPr>
        </p:nvSpPr>
        <p:spPr>
          <a:xfrm>
            <a:off x="5559042" y="4729455"/>
            <a:ext cx="630070" cy="630070"/>
          </a:xfrm>
        </p:spPr>
        <p:txBody>
          <a:bodyPr>
            <a:normAutofit/>
          </a:bodyPr>
          <a:lstStyle>
            <a:lvl1pPr>
              <a:defRPr sz="1100"/>
            </a:lvl1pPr>
          </a:lstStyle>
          <a:p>
            <a:r>
              <a:rPr lang="en-US" dirty="0"/>
              <a:t>ICON</a:t>
            </a:r>
          </a:p>
        </p:txBody>
      </p:sp>
      <p:grpSp>
        <p:nvGrpSpPr>
          <p:cNvPr id="65" name="グループ化 64"/>
          <p:cNvGrpSpPr/>
          <p:nvPr userDrawn="1"/>
        </p:nvGrpSpPr>
        <p:grpSpPr>
          <a:xfrm>
            <a:off x="4724693" y="2906286"/>
            <a:ext cx="2277393" cy="1301110"/>
            <a:chOff x="3409429" y="2695228"/>
            <a:chExt cx="2277393" cy="1301110"/>
          </a:xfrm>
        </p:grpSpPr>
        <p:sp>
          <p:nvSpPr>
            <p:cNvPr id="66" name="正方形/長方形 65"/>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二等辺三角形 66"/>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8" name="テキスト プレースホルダー 70"/>
          <p:cNvSpPr>
            <a:spLocks noGrp="1"/>
          </p:cNvSpPr>
          <p:nvPr>
            <p:ph type="body" sz="quarter" idx="58" hasCustomPrompt="1"/>
          </p:nvPr>
        </p:nvSpPr>
        <p:spPr>
          <a:xfrm>
            <a:off x="4841846" y="3122310"/>
            <a:ext cx="2016224" cy="812611"/>
          </a:xfrm>
        </p:spPr>
        <p:txBody>
          <a:bodyPr anchor="ctr">
            <a:normAutofit/>
          </a:bodyPr>
          <a:lstStyle>
            <a:lvl1pPr algn="ctr">
              <a:lnSpc>
                <a:spcPts val="2000"/>
              </a:lnSpc>
              <a:defRPr sz="4000">
                <a:latin typeface="Bebas Neue Regular" pitchFamily="50" charset="0"/>
              </a:defRPr>
            </a:lvl1pPr>
          </a:lstStyle>
          <a:p>
            <a:pPr lvl="0"/>
            <a:r>
              <a:rPr lang="en-US" dirty="0"/>
              <a:t>TEXT</a:t>
            </a:r>
          </a:p>
        </p:txBody>
      </p:sp>
      <p:cxnSp>
        <p:nvCxnSpPr>
          <p:cNvPr id="69" name="直線コネクタ 68"/>
          <p:cNvCxnSpPr>
            <a:stCxn id="54" idx="6"/>
            <a:endCxn id="63" idx="2"/>
          </p:cNvCxnSpPr>
          <p:nvPr userDrawn="1"/>
        </p:nvCxnSpPr>
        <p:spPr>
          <a:xfrm>
            <a:off x="3207117" y="5053490"/>
            <a:ext cx="2026203"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78" name="テキスト プレースホルダー 11"/>
          <p:cNvSpPr>
            <a:spLocks noGrp="1"/>
          </p:cNvSpPr>
          <p:nvPr>
            <p:ph type="body" sz="quarter" idx="59" hasCustomPrompt="1"/>
          </p:nvPr>
        </p:nvSpPr>
        <p:spPr>
          <a:xfrm>
            <a:off x="7581228" y="6079603"/>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79" name="テキスト プレースホルダー 11"/>
          <p:cNvSpPr>
            <a:spLocks noGrp="1"/>
          </p:cNvSpPr>
          <p:nvPr>
            <p:ph type="body" sz="quarter" idx="60" hasCustomPrompt="1"/>
          </p:nvPr>
        </p:nvSpPr>
        <p:spPr>
          <a:xfrm>
            <a:off x="7581228" y="6655667"/>
            <a:ext cx="3122369" cy="2088233"/>
          </a:xfrm>
        </p:spPr>
        <p:txBody>
          <a:bodyPr anchor="t">
            <a:noAutofit/>
          </a:bodyPr>
          <a:lstStyle>
            <a:lvl1pPr algn="ctr">
              <a:defRPr sz="1800">
                <a:solidFill>
                  <a:schemeClr val="bg1"/>
                </a:solidFill>
                <a:latin typeface="+mn-lt"/>
              </a:defRPr>
            </a:lvl1pPr>
          </a:lstStyle>
          <a:p>
            <a:pPr lvl="0"/>
            <a:r>
              <a:rPr lang="en-US" altLang="ja-JP" dirty="0"/>
              <a:t>Text Here</a:t>
            </a:r>
            <a:endParaRPr lang="en-US" dirty="0"/>
          </a:p>
        </p:txBody>
      </p:sp>
      <p:sp>
        <p:nvSpPr>
          <p:cNvPr id="80" name="円/楕円 79"/>
          <p:cNvSpPr/>
          <p:nvPr userDrawn="1"/>
        </p:nvSpPr>
        <p:spPr>
          <a:xfrm>
            <a:off x="8521903" y="44234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図プレースホルダー 5"/>
          <p:cNvSpPr>
            <a:spLocks noGrp="1"/>
          </p:cNvSpPr>
          <p:nvPr>
            <p:ph type="pic" sz="quarter" idx="61" hasCustomPrompt="1"/>
          </p:nvPr>
        </p:nvSpPr>
        <p:spPr>
          <a:xfrm>
            <a:off x="8847625" y="4729455"/>
            <a:ext cx="630070" cy="630070"/>
          </a:xfrm>
        </p:spPr>
        <p:txBody>
          <a:bodyPr>
            <a:normAutofit/>
          </a:bodyPr>
          <a:lstStyle>
            <a:lvl1pPr>
              <a:defRPr sz="1100"/>
            </a:lvl1pPr>
          </a:lstStyle>
          <a:p>
            <a:r>
              <a:rPr lang="en-US" dirty="0"/>
              <a:t>ICON</a:t>
            </a:r>
          </a:p>
        </p:txBody>
      </p:sp>
      <p:grpSp>
        <p:nvGrpSpPr>
          <p:cNvPr id="82" name="グループ化 81"/>
          <p:cNvGrpSpPr/>
          <p:nvPr userDrawn="1"/>
        </p:nvGrpSpPr>
        <p:grpSpPr>
          <a:xfrm>
            <a:off x="8013276" y="2906286"/>
            <a:ext cx="2277393" cy="1301110"/>
            <a:chOff x="3409429" y="2695228"/>
            <a:chExt cx="2277393" cy="1301110"/>
          </a:xfrm>
        </p:grpSpPr>
        <p:sp>
          <p:nvSpPr>
            <p:cNvPr id="83" name="正方形/長方形 82"/>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二等辺三角形 83"/>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5" name="テキスト プレースホルダー 70"/>
          <p:cNvSpPr>
            <a:spLocks noGrp="1"/>
          </p:cNvSpPr>
          <p:nvPr>
            <p:ph type="body" sz="quarter" idx="62" hasCustomPrompt="1"/>
          </p:nvPr>
        </p:nvSpPr>
        <p:spPr>
          <a:xfrm>
            <a:off x="8130429" y="3122310"/>
            <a:ext cx="2016224" cy="812611"/>
          </a:xfrm>
        </p:spPr>
        <p:txBody>
          <a:bodyPr anchor="ctr">
            <a:normAutofit/>
          </a:bodyPr>
          <a:lstStyle>
            <a:lvl1pPr algn="ctr">
              <a:lnSpc>
                <a:spcPts val="2000"/>
              </a:lnSpc>
              <a:defRPr sz="4000">
                <a:latin typeface="Bebas Neue Regular" pitchFamily="50" charset="0"/>
              </a:defRPr>
            </a:lvl1pPr>
          </a:lstStyle>
          <a:p>
            <a:pPr lvl="0"/>
            <a:r>
              <a:rPr lang="en-US" dirty="0"/>
              <a:t>TEXT</a:t>
            </a:r>
          </a:p>
        </p:txBody>
      </p:sp>
      <p:cxnSp>
        <p:nvCxnSpPr>
          <p:cNvPr id="86" name="直線コネクタ 85"/>
          <p:cNvCxnSpPr>
            <a:stCxn id="63" idx="6"/>
            <a:endCxn id="80" idx="2"/>
          </p:cNvCxnSpPr>
          <p:nvPr userDrawn="1"/>
        </p:nvCxnSpPr>
        <p:spPr>
          <a:xfrm>
            <a:off x="6493460" y="5053490"/>
            <a:ext cx="2028443"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87" name="テキスト プレースホルダー 11"/>
          <p:cNvSpPr>
            <a:spLocks noGrp="1"/>
          </p:cNvSpPr>
          <p:nvPr>
            <p:ph type="body" sz="quarter" idx="63" hasCustomPrompt="1"/>
          </p:nvPr>
        </p:nvSpPr>
        <p:spPr>
          <a:xfrm>
            <a:off x="10871398" y="6079603"/>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88" name="テキスト プレースホルダー 11"/>
          <p:cNvSpPr>
            <a:spLocks noGrp="1"/>
          </p:cNvSpPr>
          <p:nvPr>
            <p:ph type="body" sz="quarter" idx="64" hasCustomPrompt="1"/>
          </p:nvPr>
        </p:nvSpPr>
        <p:spPr>
          <a:xfrm>
            <a:off x="10871398" y="6655667"/>
            <a:ext cx="3122369" cy="2088233"/>
          </a:xfrm>
        </p:spPr>
        <p:txBody>
          <a:bodyPr anchor="t">
            <a:noAutofit/>
          </a:bodyPr>
          <a:lstStyle>
            <a:lvl1pPr algn="ctr">
              <a:defRPr sz="1800">
                <a:solidFill>
                  <a:schemeClr val="bg1"/>
                </a:solidFill>
                <a:latin typeface="+mn-lt"/>
              </a:defRPr>
            </a:lvl1pPr>
          </a:lstStyle>
          <a:p>
            <a:pPr lvl="0"/>
            <a:r>
              <a:rPr lang="en-US" altLang="ja-JP" dirty="0"/>
              <a:t>Text Here</a:t>
            </a:r>
            <a:endParaRPr lang="en-US" dirty="0"/>
          </a:p>
        </p:txBody>
      </p:sp>
      <p:sp>
        <p:nvSpPr>
          <p:cNvPr id="89" name="円/楕円 88"/>
          <p:cNvSpPr/>
          <p:nvPr userDrawn="1"/>
        </p:nvSpPr>
        <p:spPr>
          <a:xfrm>
            <a:off x="11812073" y="44234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図プレースホルダー 5"/>
          <p:cNvSpPr>
            <a:spLocks noGrp="1"/>
          </p:cNvSpPr>
          <p:nvPr>
            <p:ph type="pic" sz="quarter" idx="65" hasCustomPrompt="1"/>
          </p:nvPr>
        </p:nvSpPr>
        <p:spPr>
          <a:xfrm>
            <a:off x="12137795" y="4729455"/>
            <a:ext cx="630070" cy="630070"/>
          </a:xfrm>
        </p:spPr>
        <p:txBody>
          <a:bodyPr>
            <a:normAutofit/>
          </a:bodyPr>
          <a:lstStyle>
            <a:lvl1pPr>
              <a:defRPr sz="1100"/>
            </a:lvl1pPr>
          </a:lstStyle>
          <a:p>
            <a:r>
              <a:rPr lang="en-US" dirty="0"/>
              <a:t>ICON</a:t>
            </a:r>
          </a:p>
        </p:txBody>
      </p:sp>
      <p:grpSp>
        <p:nvGrpSpPr>
          <p:cNvPr id="91" name="グループ化 90"/>
          <p:cNvGrpSpPr/>
          <p:nvPr userDrawn="1"/>
        </p:nvGrpSpPr>
        <p:grpSpPr>
          <a:xfrm>
            <a:off x="11303446" y="2906286"/>
            <a:ext cx="2277393" cy="1301110"/>
            <a:chOff x="3409429" y="2695228"/>
            <a:chExt cx="2277393" cy="1301110"/>
          </a:xfrm>
        </p:grpSpPr>
        <p:sp>
          <p:nvSpPr>
            <p:cNvPr id="92" name="正方形/長方形 91"/>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二等辺三角形 92"/>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4" name="テキスト プレースホルダー 70"/>
          <p:cNvSpPr>
            <a:spLocks noGrp="1"/>
          </p:cNvSpPr>
          <p:nvPr>
            <p:ph type="body" sz="quarter" idx="66" hasCustomPrompt="1"/>
          </p:nvPr>
        </p:nvSpPr>
        <p:spPr>
          <a:xfrm>
            <a:off x="11420599" y="3122310"/>
            <a:ext cx="2016224" cy="812611"/>
          </a:xfrm>
        </p:spPr>
        <p:txBody>
          <a:bodyPr anchor="ctr">
            <a:normAutofit/>
          </a:bodyPr>
          <a:lstStyle>
            <a:lvl1pPr algn="ctr">
              <a:lnSpc>
                <a:spcPts val="2000"/>
              </a:lnSpc>
              <a:defRPr sz="4000">
                <a:latin typeface="Bebas Neue Regular" pitchFamily="50" charset="0"/>
              </a:defRPr>
            </a:lvl1pPr>
          </a:lstStyle>
          <a:p>
            <a:pPr lvl="0"/>
            <a:r>
              <a:rPr lang="en-US" dirty="0"/>
              <a:t>TEXT</a:t>
            </a:r>
          </a:p>
        </p:txBody>
      </p:sp>
      <p:cxnSp>
        <p:nvCxnSpPr>
          <p:cNvPr id="95" name="直線コネクタ 94"/>
          <p:cNvCxnSpPr>
            <a:stCxn id="80" idx="6"/>
            <a:endCxn id="89" idx="2"/>
          </p:cNvCxnSpPr>
          <p:nvPr userDrawn="1"/>
        </p:nvCxnSpPr>
        <p:spPr>
          <a:xfrm>
            <a:off x="9782043" y="5053490"/>
            <a:ext cx="2030030"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96" name="テキスト プレースホルダー 11"/>
          <p:cNvSpPr>
            <a:spLocks noGrp="1"/>
          </p:cNvSpPr>
          <p:nvPr>
            <p:ph type="body" sz="quarter" idx="67" hasCustomPrompt="1"/>
          </p:nvPr>
        </p:nvSpPr>
        <p:spPr>
          <a:xfrm>
            <a:off x="14157741" y="6079603"/>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97" name="テキスト プレースホルダー 11"/>
          <p:cNvSpPr>
            <a:spLocks noGrp="1"/>
          </p:cNvSpPr>
          <p:nvPr>
            <p:ph type="body" sz="quarter" idx="68" hasCustomPrompt="1"/>
          </p:nvPr>
        </p:nvSpPr>
        <p:spPr>
          <a:xfrm>
            <a:off x="14157741" y="6655667"/>
            <a:ext cx="3122369" cy="2088233"/>
          </a:xfrm>
        </p:spPr>
        <p:txBody>
          <a:bodyPr anchor="t">
            <a:noAutofit/>
          </a:bodyPr>
          <a:lstStyle>
            <a:lvl1pPr algn="ctr">
              <a:defRPr sz="1800">
                <a:solidFill>
                  <a:schemeClr val="bg1"/>
                </a:solidFill>
                <a:latin typeface="+mn-lt"/>
              </a:defRPr>
            </a:lvl1pPr>
          </a:lstStyle>
          <a:p>
            <a:pPr lvl="0"/>
            <a:r>
              <a:rPr lang="en-US" altLang="ja-JP" dirty="0"/>
              <a:t>Text Here</a:t>
            </a:r>
            <a:endParaRPr lang="en-US" dirty="0"/>
          </a:p>
        </p:txBody>
      </p:sp>
      <p:sp>
        <p:nvSpPr>
          <p:cNvPr id="98" name="円/楕円 97"/>
          <p:cNvSpPr/>
          <p:nvPr userDrawn="1"/>
        </p:nvSpPr>
        <p:spPr>
          <a:xfrm>
            <a:off x="15098416" y="44234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図プレースホルダー 5"/>
          <p:cNvSpPr>
            <a:spLocks noGrp="1"/>
          </p:cNvSpPr>
          <p:nvPr>
            <p:ph type="pic" sz="quarter" idx="69" hasCustomPrompt="1"/>
          </p:nvPr>
        </p:nvSpPr>
        <p:spPr>
          <a:xfrm>
            <a:off x="15424138" y="4729455"/>
            <a:ext cx="630070" cy="630070"/>
          </a:xfrm>
        </p:spPr>
        <p:txBody>
          <a:bodyPr>
            <a:normAutofit/>
          </a:bodyPr>
          <a:lstStyle>
            <a:lvl1pPr>
              <a:defRPr sz="1100"/>
            </a:lvl1pPr>
          </a:lstStyle>
          <a:p>
            <a:r>
              <a:rPr lang="en-US" dirty="0"/>
              <a:t>ICON</a:t>
            </a:r>
          </a:p>
        </p:txBody>
      </p:sp>
      <p:grpSp>
        <p:nvGrpSpPr>
          <p:cNvPr id="100" name="グループ化 99"/>
          <p:cNvGrpSpPr/>
          <p:nvPr userDrawn="1"/>
        </p:nvGrpSpPr>
        <p:grpSpPr>
          <a:xfrm>
            <a:off x="14589789" y="2906286"/>
            <a:ext cx="2277393" cy="1301110"/>
            <a:chOff x="3409429" y="2695228"/>
            <a:chExt cx="2277393" cy="1301110"/>
          </a:xfrm>
        </p:grpSpPr>
        <p:sp>
          <p:nvSpPr>
            <p:cNvPr id="101" name="正方形/長方形 100"/>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二等辺三角形 101"/>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3" name="テキスト プレースホルダー 70"/>
          <p:cNvSpPr>
            <a:spLocks noGrp="1"/>
          </p:cNvSpPr>
          <p:nvPr>
            <p:ph type="body" sz="quarter" idx="70" hasCustomPrompt="1"/>
          </p:nvPr>
        </p:nvSpPr>
        <p:spPr>
          <a:xfrm>
            <a:off x="14706942" y="3122310"/>
            <a:ext cx="2016224" cy="812611"/>
          </a:xfrm>
        </p:spPr>
        <p:txBody>
          <a:bodyPr anchor="ctr">
            <a:normAutofit/>
          </a:bodyPr>
          <a:lstStyle>
            <a:lvl1pPr algn="ctr">
              <a:lnSpc>
                <a:spcPts val="2000"/>
              </a:lnSpc>
              <a:defRPr sz="4000">
                <a:latin typeface="Bebas Neue Regular" pitchFamily="50" charset="0"/>
              </a:defRPr>
            </a:lvl1pPr>
          </a:lstStyle>
          <a:p>
            <a:pPr lvl="0"/>
            <a:r>
              <a:rPr lang="en-US" dirty="0"/>
              <a:t>TEXT</a:t>
            </a:r>
          </a:p>
        </p:txBody>
      </p:sp>
      <p:cxnSp>
        <p:nvCxnSpPr>
          <p:cNvPr id="104" name="直線コネクタ 103"/>
          <p:cNvCxnSpPr>
            <a:stCxn id="89" idx="6"/>
            <a:endCxn id="98" idx="2"/>
          </p:cNvCxnSpPr>
          <p:nvPr userDrawn="1"/>
        </p:nvCxnSpPr>
        <p:spPr>
          <a:xfrm>
            <a:off x="13072213" y="5053490"/>
            <a:ext cx="2026203"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a:stCxn id="98" idx="6"/>
          </p:cNvCxnSpPr>
          <p:nvPr userDrawn="1"/>
        </p:nvCxnSpPr>
        <p:spPr>
          <a:xfrm>
            <a:off x="16358556" y="5053490"/>
            <a:ext cx="1927857"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0538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300" fill="hold"/>
                                        <p:tgtEl>
                                          <p:spTgt spid="54"/>
                                        </p:tgtEl>
                                        <p:attrNameLst>
                                          <p:attrName>ppt_w</p:attrName>
                                        </p:attrNameLst>
                                      </p:cBhvr>
                                      <p:tavLst>
                                        <p:tav tm="0">
                                          <p:val>
                                            <p:fltVal val="0"/>
                                          </p:val>
                                        </p:tav>
                                        <p:tav tm="100000">
                                          <p:val>
                                            <p:strVal val="#ppt_w"/>
                                          </p:val>
                                        </p:tav>
                                      </p:tavLst>
                                    </p:anim>
                                    <p:anim calcmode="lin" valueType="num">
                                      <p:cBhvr>
                                        <p:cTn id="16" dur="300" fill="hold"/>
                                        <p:tgtEl>
                                          <p:spTgt spid="54"/>
                                        </p:tgtEl>
                                        <p:attrNameLst>
                                          <p:attrName>ppt_h</p:attrName>
                                        </p:attrNameLst>
                                      </p:cBhvr>
                                      <p:tavLst>
                                        <p:tav tm="0">
                                          <p:val>
                                            <p:fltVal val="0"/>
                                          </p:val>
                                        </p:tav>
                                        <p:tav tm="100000">
                                          <p:val>
                                            <p:strVal val="#ppt_h"/>
                                          </p:val>
                                        </p:tav>
                                      </p:tavLst>
                                    </p:anim>
                                    <p:anim calcmode="lin" valueType="num">
                                      <p:cBhvr>
                                        <p:cTn id="17" dur="300" fill="hold"/>
                                        <p:tgtEl>
                                          <p:spTgt spid="54"/>
                                        </p:tgtEl>
                                        <p:attrNameLst>
                                          <p:attrName>style.rotation</p:attrName>
                                        </p:attrNameLst>
                                      </p:cBhvr>
                                      <p:tavLst>
                                        <p:tav tm="0">
                                          <p:val>
                                            <p:fltVal val="360"/>
                                          </p:val>
                                        </p:tav>
                                        <p:tav tm="100000">
                                          <p:val>
                                            <p:fltVal val="0"/>
                                          </p:val>
                                        </p:tav>
                                      </p:tavLst>
                                    </p:anim>
                                    <p:animEffect transition="in" filter="fade">
                                      <p:cBhvr>
                                        <p:cTn id="18" dur="300"/>
                                        <p:tgtEl>
                                          <p:spTgt spid="54"/>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 calcmode="lin" valueType="num">
                                      <p:cBhvr>
                                        <p:cTn id="23" dur="500" fill="hold"/>
                                        <p:tgtEl>
                                          <p:spTgt spid="55"/>
                                        </p:tgtEl>
                                        <p:attrNameLst>
                                          <p:attrName>style.rotation</p:attrName>
                                        </p:attrNameLst>
                                      </p:cBhvr>
                                      <p:tavLst>
                                        <p:tav tm="0">
                                          <p:val>
                                            <p:fltVal val="360"/>
                                          </p:val>
                                        </p:tav>
                                        <p:tav tm="100000">
                                          <p:val>
                                            <p:fltVal val="0"/>
                                          </p:val>
                                        </p:tav>
                                      </p:tavLst>
                                    </p:anim>
                                    <p:animEffect transition="in" filter="fade">
                                      <p:cBhvr>
                                        <p:cTn id="24" dur="500"/>
                                        <p:tgtEl>
                                          <p:spTgt spid="55"/>
                                        </p:tgtEl>
                                      </p:cBhvr>
                                    </p:animEffect>
                                  </p:childTnLst>
                                </p:cTn>
                              </p:par>
                            </p:childTnLst>
                          </p:cTn>
                        </p:par>
                        <p:par>
                          <p:cTn id="25" fill="hold">
                            <p:stCondLst>
                              <p:cond delay="1500"/>
                            </p:stCondLst>
                            <p:childTnLst>
                              <p:par>
                                <p:cTn id="26" presetID="2" presetClass="entr" presetSubtype="1" decel="100000"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500" fill="hold"/>
                                        <p:tgtEl>
                                          <p:spTgt spid="56"/>
                                        </p:tgtEl>
                                        <p:attrNameLst>
                                          <p:attrName>ppt_x</p:attrName>
                                        </p:attrNameLst>
                                      </p:cBhvr>
                                      <p:tavLst>
                                        <p:tav tm="0">
                                          <p:val>
                                            <p:strVal val="#ppt_x"/>
                                          </p:val>
                                        </p:tav>
                                        <p:tav tm="100000">
                                          <p:val>
                                            <p:strVal val="#ppt_x"/>
                                          </p:val>
                                        </p:tav>
                                      </p:tavLst>
                                    </p:anim>
                                    <p:anim calcmode="lin" valueType="num">
                                      <p:cBhvr additive="base">
                                        <p:cTn id="29" dur="500" fill="hold"/>
                                        <p:tgtEl>
                                          <p:spTgt spid="56"/>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59">
                                            <p:txEl>
                                              <p:pRg st="0" end="0"/>
                                            </p:txEl>
                                          </p:spTgt>
                                        </p:tgtEl>
                                        <p:attrNameLst>
                                          <p:attrName>style.visibility</p:attrName>
                                        </p:attrNameLst>
                                      </p:cBhvr>
                                      <p:to>
                                        <p:strVal val="visible"/>
                                      </p:to>
                                    </p:set>
                                    <p:anim calcmode="lin" valueType="num">
                                      <p:cBhvr additive="base">
                                        <p:cTn id="32"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4" decel="100000" fill="hold" grpId="0" nodeType="after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 calcmode="lin" valueType="num">
                                      <p:cBhvr additive="base">
                                        <p:cTn id="3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250"/>
                                  </p:stCondLst>
                                  <p:childTnLst>
                                    <p:set>
                                      <p:cBhvr>
                                        <p:cTn id="40" dur="1" fill="hold">
                                          <p:stCondLst>
                                            <p:cond delay="0"/>
                                          </p:stCondLst>
                                        </p:cTn>
                                        <p:tgtEl>
                                          <p:spTgt spid="31">
                                            <p:txEl>
                                              <p:pRg st="0" end="0"/>
                                            </p:txEl>
                                          </p:spTgt>
                                        </p:tgtEl>
                                        <p:attrNameLst>
                                          <p:attrName>style.visibility</p:attrName>
                                        </p:attrNameLst>
                                      </p:cBhvr>
                                      <p:to>
                                        <p:strVal val="visible"/>
                                      </p:to>
                                    </p:set>
                                    <p:anim calcmode="lin" valueType="num">
                                      <p:cBhvr additive="base">
                                        <p:cTn id="4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2750"/>
                            </p:stCondLst>
                            <p:childTnLst>
                              <p:par>
                                <p:cTn id="44" presetID="22" presetClass="entr" presetSubtype="8" fill="hold" nodeType="after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left)">
                                      <p:cBhvr>
                                        <p:cTn id="46" dur="500"/>
                                        <p:tgtEl>
                                          <p:spTgt spid="69"/>
                                        </p:tgtEl>
                                      </p:cBhvr>
                                    </p:animEffect>
                                  </p:childTnLst>
                                </p:cTn>
                              </p:par>
                            </p:childTnLst>
                          </p:cTn>
                        </p:par>
                        <p:par>
                          <p:cTn id="47" fill="hold">
                            <p:stCondLst>
                              <p:cond delay="3250"/>
                            </p:stCondLst>
                            <p:childTnLst>
                              <p:par>
                                <p:cTn id="48" presetID="49" presetClass="entr" presetSubtype="0" decel="100000"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300" fill="hold"/>
                                        <p:tgtEl>
                                          <p:spTgt spid="63"/>
                                        </p:tgtEl>
                                        <p:attrNameLst>
                                          <p:attrName>ppt_w</p:attrName>
                                        </p:attrNameLst>
                                      </p:cBhvr>
                                      <p:tavLst>
                                        <p:tav tm="0">
                                          <p:val>
                                            <p:fltVal val="0"/>
                                          </p:val>
                                        </p:tav>
                                        <p:tav tm="100000">
                                          <p:val>
                                            <p:strVal val="#ppt_w"/>
                                          </p:val>
                                        </p:tav>
                                      </p:tavLst>
                                    </p:anim>
                                    <p:anim calcmode="lin" valueType="num">
                                      <p:cBhvr>
                                        <p:cTn id="51" dur="300" fill="hold"/>
                                        <p:tgtEl>
                                          <p:spTgt spid="63"/>
                                        </p:tgtEl>
                                        <p:attrNameLst>
                                          <p:attrName>ppt_h</p:attrName>
                                        </p:attrNameLst>
                                      </p:cBhvr>
                                      <p:tavLst>
                                        <p:tav tm="0">
                                          <p:val>
                                            <p:fltVal val="0"/>
                                          </p:val>
                                        </p:tav>
                                        <p:tav tm="100000">
                                          <p:val>
                                            <p:strVal val="#ppt_h"/>
                                          </p:val>
                                        </p:tav>
                                      </p:tavLst>
                                    </p:anim>
                                    <p:anim calcmode="lin" valueType="num">
                                      <p:cBhvr>
                                        <p:cTn id="52" dur="300" fill="hold"/>
                                        <p:tgtEl>
                                          <p:spTgt spid="63"/>
                                        </p:tgtEl>
                                        <p:attrNameLst>
                                          <p:attrName>style.rotation</p:attrName>
                                        </p:attrNameLst>
                                      </p:cBhvr>
                                      <p:tavLst>
                                        <p:tav tm="0">
                                          <p:val>
                                            <p:fltVal val="360"/>
                                          </p:val>
                                        </p:tav>
                                        <p:tav tm="100000">
                                          <p:val>
                                            <p:fltVal val="0"/>
                                          </p:val>
                                        </p:tav>
                                      </p:tavLst>
                                    </p:anim>
                                    <p:animEffect transition="in" filter="fade">
                                      <p:cBhvr>
                                        <p:cTn id="53" dur="300"/>
                                        <p:tgtEl>
                                          <p:spTgt spid="63"/>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p:cTn id="56" dur="500" fill="hold"/>
                                        <p:tgtEl>
                                          <p:spTgt spid="64"/>
                                        </p:tgtEl>
                                        <p:attrNameLst>
                                          <p:attrName>ppt_w</p:attrName>
                                        </p:attrNameLst>
                                      </p:cBhvr>
                                      <p:tavLst>
                                        <p:tav tm="0">
                                          <p:val>
                                            <p:fltVal val="0"/>
                                          </p:val>
                                        </p:tav>
                                        <p:tav tm="100000">
                                          <p:val>
                                            <p:strVal val="#ppt_w"/>
                                          </p:val>
                                        </p:tav>
                                      </p:tavLst>
                                    </p:anim>
                                    <p:anim calcmode="lin" valueType="num">
                                      <p:cBhvr>
                                        <p:cTn id="57" dur="500" fill="hold"/>
                                        <p:tgtEl>
                                          <p:spTgt spid="64"/>
                                        </p:tgtEl>
                                        <p:attrNameLst>
                                          <p:attrName>ppt_h</p:attrName>
                                        </p:attrNameLst>
                                      </p:cBhvr>
                                      <p:tavLst>
                                        <p:tav tm="0">
                                          <p:val>
                                            <p:fltVal val="0"/>
                                          </p:val>
                                        </p:tav>
                                        <p:tav tm="100000">
                                          <p:val>
                                            <p:strVal val="#ppt_h"/>
                                          </p:val>
                                        </p:tav>
                                      </p:tavLst>
                                    </p:anim>
                                    <p:anim calcmode="lin" valueType="num">
                                      <p:cBhvr>
                                        <p:cTn id="58" dur="500" fill="hold"/>
                                        <p:tgtEl>
                                          <p:spTgt spid="64"/>
                                        </p:tgtEl>
                                        <p:attrNameLst>
                                          <p:attrName>style.rotation</p:attrName>
                                        </p:attrNameLst>
                                      </p:cBhvr>
                                      <p:tavLst>
                                        <p:tav tm="0">
                                          <p:val>
                                            <p:fltVal val="360"/>
                                          </p:val>
                                        </p:tav>
                                        <p:tav tm="100000">
                                          <p:val>
                                            <p:fltVal val="0"/>
                                          </p:val>
                                        </p:tav>
                                      </p:tavLst>
                                    </p:anim>
                                    <p:animEffect transition="in" filter="fade">
                                      <p:cBhvr>
                                        <p:cTn id="59" dur="500"/>
                                        <p:tgtEl>
                                          <p:spTgt spid="64"/>
                                        </p:tgtEl>
                                      </p:cBhvr>
                                    </p:animEffect>
                                  </p:childTnLst>
                                </p:cTn>
                              </p:par>
                            </p:childTnLst>
                          </p:cTn>
                        </p:par>
                        <p:par>
                          <p:cTn id="60" fill="hold">
                            <p:stCondLst>
                              <p:cond delay="3750"/>
                            </p:stCondLst>
                            <p:childTnLst>
                              <p:par>
                                <p:cTn id="61" presetID="2" presetClass="entr" presetSubtype="1" decel="100000"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ppt_x"/>
                                          </p:val>
                                        </p:tav>
                                        <p:tav tm="100000">
                                          <p:val>
                                            <p:strVal val="#ppt_x"/>
                                          </p:val>
                                        </p:tav>
                                      </p:tavLst>
                                    </p:anim>
                                    <p:anim calcmode="lin" valueType="num">
                                      <p:cBhvr additive="base">
                                        <p:cTn id="64" dur="500" fill="hold"/>
                                        <p:tgtEl>
                                          <p:spTgt spid="65"/>
                                        </p:tgtEl>
                                        <p:attrNameLst>
                                          <p:attrName>ppt_y</p:attrName>
                                        </p:attrNameLst>
                                      </p:cBhvr>
                                      <p:tavLst>
                                        <p:tav tm="0">
                                          <p:val>
                                            <p:strVal val="0-#ppt_h/2"/>
                                          </p:val>
                                        </p:tav>
                                        <p:tav tm="100000">
                                          <p:val>
                                            <p:strVal val="#ppt_y"/>
                                          </p:val>
                                        </p:tav>
                                      </p:tavLst>
                                    </p:anim>
                                  </p:childTnLst>
                                </p:cTn>
                              </p:par>
                              <p:par>
                                <p:cTn id="65" presetID="2" presetClass="entr" presetSubtype="1" decel="100000" fill="hold" grpId="0" nodeType="withEffect">
                                  <p:stCondLst>
                                    <p:cond delay="0"/>
                                  </p:stCondLst>
                                  <p:childTnLst>
                                    <p:set>
                                      <p:cBhvr>
                                        <p:cTn id="66" dur="1" fill="hold">
                                          <p:stCondLst>
                                            <p:cond delay="0"/>
                                          </p:stCondLst>
                                        </p:cTn>
                                        <p:tgtEl>
                                          <p:spTgt spid="68">
                                            <p:txEl>
                                              <p:pRg st="0" end="0"/>
                                            </p:txEl>
                                          </p:spTgt>
                                        </p:tgtEl>
                                        <p:attrNameLst>
                                          <p:attrName>style.visibility</p:attrName>
                                        </p:attrNameLst>
                                      </p:cBhvr>
                                      <p:to>
                                        <p:strVal val="visible"/>
                                      </p:to>
                                    </p:set>
                                    <p:anim calcmode="lin" valueType="num">
                                      <p:cBhvr additive="base">
                                        <p:cTn id="67"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8">
                                            <p:txEl>
                                              <p:pRg st="0" end="0"/>
                                            </p:txEl>
                                          </p:spTgt>
                                        </p:tgtEl>
                                        <p:attrNameLst>
                                          <p:attrName>ppt_y</p:attrName>
                                        </p:attrNameLst>
                                      </p:cBhvr>
                                      <p:tavLst>
                                        <p:tav tm="0">
                                          <p:val>
                                            <p:strVal val="0-#ppt_h/2"/>
                                          </p:val>
                                        </p:tav>
                                        <p:tav tm="100000">
                                          <p:val>
                                            <p:strVal val="#ppt_y"/>
                                          </p:val>
                                        </p:tav>
                                      </p:tavLst>
                                    </p:anim>
                                  </p:childTnLst>
                                </p:cTn>
                              </p:par>
                            </p:childTnLst>
                          </p:cTn>
                        </p:par>
                        <p:par>
                          <p:cTn id="69" fill="hold">
                            <p:stCondLst>
                              <p:cond delay="4250"/>
                            </p:stCondLst>
                            <p:childTnLst>
                              <p:par>
                                <p:cTn id="70" presetID="2" presetClass="entr" presetSubtype="4" decel="100000" fill="hold" grpId="0" nodeType="afterEffect">
                                  <p:stCondLst>
                                    <p:cond delay="0"/>
                                  </p:stCondLst>
                                  <p:childTnLst>
                                    <p:set>
                                      <p:cBhvr>
                                        <p:cTn id="71" dur="1" fill="hold">
                                          <p:stCondLst>
                                            <p:cond delay="0"/>
                                          </p:stCondLst>
                                        </p:cTn>
                                        <p:tgtEl>
                                          <p:spTgt spid="61">
                                            <p:txEl>
                                              <p:pRg st="0" end="0"/>
                                            </p:txEl>
                                          </p:spTgt>
                                        </p:tgtEl>
                                        <p:attrNameLst>
                                          <p:attrName>style.visibility</p:attrName>
                                        </p:attrNameLst>
                                      </p:cBhvr>
                                      <p:to>
                                        <p:strVal val="visible"/>
                                      </p:to>
                                    </p:set>
                                    <p:anim calcmode="lin" valueType="num">
                                      <p:cBhvr additive="base">
                                        <p:cTn id="72"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1">
                                            <p:txEl>
                                              <p:pRg st="0" end="0"/>
                                            </p:txEl>
                                          </p:spTgt>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250"/>
                                  </p:stCondLst>
                                  <p:childTnLst>
                                    <p:set>
                                      <p:cBhvr>
                                        <p:cTn id="75" dur="1" fill="hold">
                                          <p:stCondLst>
                                            <p:cond delay="0"/>
                                          </p:stCondLst>
                                        </p:cTn>
                                        <p:tgtEl>
                                          <p:spTgt spid="62">
                                            <p:txEl>
                                              <p:pRg st="0" end="0"/>
                                            </p:txEl>
                                          </p:spTgt>
                                        </p:tgtEl>
                                        <p:attrNameLst>
                                          <p:attrName>style.visibility</p:attrName>
                                        </p:attrNameLst>
                                      </p:cBhvr>
                                      <p:to>
                                        <p:strVal val="visible"/>
                                      </p:to>
                                    </p:set>
                                    <p:anim calcmode="lin" valueType="num">
                                      <p:cBhvr additive="base">
                                        <p:cTn id="76"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par>
                          <p:cTn id="78" fill="hold">
                            <p:stCondLst>
                              <p:cond delay="5000"/>
                            </p:stCondLst>
                            <p:childTnLst>
                              <p:par>
                                <p:cTn id="79" presetID="22" presetClass="entr" presetSubtype="8" fill="hold"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left)">
                                      <p:cBhvr>
                                        <p:cTn id="81" dur="500"/>
                                        <p:tgtEl>
                                          <p:spTgt spid="86"/>
                                        </p:tgtEl>
                                      </p:cBhvr>
                                    </p:animEffect>
                                  </p:childTnLst>
                                </p:cTn>
                              </p:par>
                            </p:childTnLst>
                          </p:cTn>
                        </p:par>
                        <p:par>
                          <p:cTn id="82" fill="hold">
                            <p:stCondLst>
                              <p:cond delay="5500"/>
                            </p:stCondLst>
                            <p:childTnLst>
                              <p:par>
                                <p:cTn id="83" presetID="49" presetClass="entr" presetSubtype="0" decel="100000" fill="hold" grpId="0" nodeType="afterEffect">
                                  <p:stCondLst>
                                    <p:cond delay="0"/>
                                  </p:stCondLst>
                                  <p:childTnLst>
                                    <p:set>
                                      <p:cBhvr>
                                        <p:cTn id="84" dur="1" fill="hold">
                                          <p:stCondLst>
                                            <p:cond delay="0"/>
                                          </p:stCondLst>
                                        </p:cTn>
                                        <p:tgtEl>
                                          <p:spTgt spid="80"/>
                                        </p:tgtEl>
                                        <p:attrNameLst>
                                          <p:attrName>style.visibility</p:attrName>
                                        </p:attrNameLst>
                                      </p:cBhvr>
                                      <p:to>
                                        <p:strVal val="visible"/>
                                      </p:to>
                                    </p:set>
                                    <p:anim calcmode="lin" valueType="num">
                                      <p:cBhvr>
                                        <p:cTn id="85" dur="300" fill="hold"/>
                                        <p:tgtEl>
                                          <p:spTgt spid="80"/>
                                        </p:tgtEl>
                                        <p:attrNameLst>
                                          <p:attrName>ppt_w</p:attrName>
                                        </p:attrNameLst>
                                      </p:cBhvr>
                                      <p:tavLst>
                                        <p:tav tm="0">
                                          <p:val>
                                            <p:fltVal val="0"/>
                                          </p:val>
                                        </p:tav>
                                        <p:tav tm="100000">
                                          <p:val>
                                            <p:strVal val="#ppt_w"/>
                                          </p:val>
                                        </p:tav>
                                      </p:tavLst>
                                    </p:anim>
                                    <p:anim calcmode="lin" valueType="num">
                                      <p:cBhvr>
                                        <p:cTn id="86" dur="300" fill="hold"/>
                                        <p:tgtEl>
                                          <p:spTgt spid="80"/>
                                        </p:tgtEl>
                                        <p:attrNameLst>
                                          <p:attrName>ppt_h</p:attrName>
                                        </p:attrNameLst>
                                      </p:cBhvr>
                                      <p:tavLst>
                                        <p:tav tm="0">
                                          <p:val>
                                            <p:fltVal val="0"/>
                                          </p:val>
                                        </p:tav>
                                        <p:tav tm="100000">
                                          <p:val>
                                            <p:strVal val="#ppt_h"/>
                                          </p:val>
                                        </p:tav>
                                      </p:tavLst>
                                    </p:anim>
                                    <p:anim calcmode="lin" valueType="num">
                                      <p:cBhvr>
                                        <p:cTn id="87" dur="300" fill="hold"/>
                                        <p:tgtEl>
                                          <p:spTgt spid="80"/>
                                        </p:tgtEl>
                                        <p:attrNameLst>
                                          <p:attrName>style.rotation</p:attrName>
                                        </p:attrNameLst>
                                      </p:cBhvr>
                                      <p:tavLst>
                                        <p:tav tm="0">
                                          <p:val>
                                            <p:fltVal val="360"/>
                                          </p:val>
                                        </p:tav>
                                        <p:tav tm="100000">
                                          <p:val>
                                            <p:fltVal val="0"/>
                                          </p:val>
                                        </p:tav>
                                      </p:tavLst>
                                    </p:anim>
                                    <p:animEffect transition="in" filter="fade">
                                      <p:cBhvr>
                                        <p:cTn id="88" dur="300"/>
                                        <p:tgtEl>
                                          <p:spTgt spid="80"/>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 calcmode="lin" valueType="num">
                                      <p:cBhvr>
                                        <p:cTn id="91" dur="500" fill="hold"/>
                                        <p:tgtEl>
                                          <p:spTgt spid="81"/>
                                        </p:tgtEl>
                                        <p:attrNameLst>
                                          <p:attrName>ppt_w</p:attrName>
                                        </p:attrNameLst>
                                      </p:cBhvr>
                                      <p:tavLst>
                                        <p:tav tm="0">
                                          <p:val>
                                            <p:fltVal val="0"/>
                                          </p:val>
                                        </p:tav>
                                        <p:tav tm="100000">
                                          <p:val>
                                            <p:strVal val="#ppt_w"/>
                                          </p:val>
                                        </p:tav>
                                      </p:tavLst>
                                    </p:anim>
                                    <p:anim calcmode="lin" valueType="num">
                                      <p:cBhvr>
                                        <p:cTn id="92" dur="500" fill="hold"/>
                                        <p:tgtEl>
                                          <p:spTgt spid="81"/>
                                        </p:tgtEl>
                                        <p:attrNameLst>
                                          <p:attrName>ppt_h</p:attrName>
                                        </p:attrNameLst>
                                      </p:cBhvr>
                                      <p:tavLst>
                                        <p:tav tm="0">
                                          <p:val>
                                            <p:fltVal val="0"/>
                                          </p:val>
                                        </p:tav>
                                        <p:tav tm="100000">
                                          <p:val>
                                            <p:strVal val="#ppt_h"/>
                                          </p:val>
                                        </p:tav>
                                      </p:tavLst>
                                    </p:anim>
                                    <p:anim calcmode="lin" valueType="num">
                                      <p:cBhvr>
                                        <p:cTn id="93" dur="500" fill="hold"/>
                                        <p:tgtEl>
                                          <p:spTgt spid="81"/>
                                        </p:tgtEl>
                                        <p:attrNameLst>
                                          <p:attrName>style.rotation</p:attrName>
                                        </p:attrNameLst>
                                      </p:cBhvr>
                                      <p:tavLst>
                                        <p:tav tm="0">
                                          <p:val>
                                            <p:fltVal val="360"/>
                                          </p:val>
                                        </p:tav>
                                        <p:tav tm="100000">
                                          <p:val>
                                            <p:fltVal val="0"/>
                                          </p:val>
                                        </p:tav>
                                      </p:tavLst>
                                    </p:anim>
                                    <p:animEffect transition="in" filter="fade">
                                      <p:cBhvr>
                                        <p:cTn id="94" dur="500"/>
                                        <p:tgtEl>
                                          <p:spTgt spid="81"/>
                                        </p:tgtEl>
                                      </p:cBhvr>
                                    </p:animEffect>
                                  </p:childTnLst>
                                </p:cTn>
                              </p:par>
                            </p:childTnLst>
                          </p:cTn>
                        </p:par>
                        <p:par>
                          <p:cTn id="95" fill="hold">
                            <p:stCondLst>
                              <p:cond delay="6000"/>
                            </p:stCondLst>
                            <p:childTnLst>
                              <p:par>
                                <p:cTn id="96" presetID="2" presetClass="entr" presetSubtype="1" decel="100000"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500" fill="hold"/>
                                        <p:tgtEl>
                                          <p:spTgt spid="82"/>
                                        </p:tgtEl>
                                        <p:attrNameLst>
                                          <p:attrName>ppt_x</p:attrName>
                                        </p:attrNameLst>
                                      </p:cBhvr>
                                      <p:tavLst>
                                        <p:tav tm="0">
                                          <p:val>
                                            <p:strVal val="#ppt_x"/>
                                          </p:val>
                                        </p:tav>
                                        <p:tav tm="100000">
                                          <p:val>
                                            <p:strVal val="#ppt_x"/>
                                          </p:val>
                                        </p:tav>
                                      </p:tavLst>
                                    </p:anim>
                                    <p:anim calcmode="lin" valueType="num">
                                      <p:cBhvr additive="base">
                                        <p:cTn id="99" dur="500" fill="hold"/>
                                        <p:tgtEl>
                                          <p:spTgt spid="82"/>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0"/>
                                  </p:stCondLst>
                                  <p:childTnLst>
                                    <p:set>
                                      <p:cBhvr>
                                        <p:cTn id="101" dur="1" fill="hold">
                                          <p:stCondLst>
                                            <p:cond delay="0"/>
                                          </p:stCondLst>
                                        </p:cTn>
                                        <p:tgtEl>
                                          <p:spTgt spid="85">
                                            <p:txEl>
                                              <p:pRg st="0" end="0"/>
                                            </p:txEl>
                                          </p:spTgt>
                                        </p:tgtEl>
                                        <p:attrNameLst>
                                          <p:attrName>style.visibility</p:attrName>
                                        </p:attrNameLst>
                                      </p:cBhvr>
                                      <p:to>
                                        <p:strVal val="visible"/>
                                      </p:to>
                                    </p:set>
                                    <p:anim calcmode="lin" valueType="num">
                                      <p:cBhvr additive="base">
                                        <p:cTn id="10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85">
                                            <p:txEl>
                                              <p:pRg st="0" end="0"/>
                                            </p:txEl>
                                          </p:spTgt>
                                        </p:tgtEl>
                                        <p:attrNameLst>
                                          <p:attrName>ppt_y</p:attrName>
                                        </p:attrNameLst>
                                      </p:cBhvr>
                                      <p:tavLst>
                                        <p:tav tm="0">
                                          <p:val>
                                            <p:strVal val="0-#ppt_h/2"/>
                                          </p:val>
                                        </p:tav>
                                        <p:tav tm="100000">
                                          <p:val>
                                            <p:strVal val="#ppt_y"/>
                                          </p:val>
                                        </p:tav>
                                      </p:tavLst>
                                    </p:anim>
                                  </p:childTnLst>
                                </p:cTn>
                              </p:par>
                            </p:childTnLst>
                          </p:cTn>
                        </p:par>
                        <p:par>
                          <p:cTn id="104" fill="hold">
                            <p:stCondLst>
                              <p:cond delay="6500"/>
                            </p:stCondLst>
                            <p:childTnLst>
                              <p:par>
                                <p:cTn id="105" presetID="2" presetClass="entr" presetSubtype="4" decel="100000" fill="hold" grpId="0" nodeType="afterEffect">
                                  <p:stCondLst>
                                    <p:cond delay="0"/>
                                  </p:stCondLst>
                                  <p:childTnLst>
                                    <p:set>
                                      <p:cBhvr>
                                        <p:cTn id="106" dur="1" fill="hold">
                                          <p:stCondLst>
                                            <p:cond delay="0"/>
                                          </p:stCondLst>
                                        </p:cTn>
                                        <p:tgtEl>
                                          <p:spTgt spid="78">
                                            <p:txEl>
                                              <p:pRg st="0" end="0"/>
                                            </p:txEl>
                                          </p:spTgt>
                                        </p:tgtEl>
                                        <p:attrNameLst>
                                          <p:attrName>style.visibility</p:attrName>
                                        </p:attrNameLst>
                                      </p:cBhvr>
                                      <p:to>
                                        <p:strVal val="visible"/>
                                      </p:to>
                                    </p:set>
                                    <p:anim calcmode="lin" valueType="num">
                                      <p:cBhvr additive="base">
                                        <p:cTn id="107"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78">
                                            <p:txEl>
                                              <p:pRg st="0" end="0"/>
                                            </p:txEl>
                                          </p:spTgt>
                                        </p:tgtEl>
                                        <p:attrNameLst>
                                          <p:attrName>ppt_y</p:attrName>
                                        </p:attrNameLst>
                                      </p:cBhvr>
                                      <p:tavLst>
                                        <p:tav tm="0">
                                          <p:val>
                                            <p:strVal val="1+#ppt_h/2"/>
                                          </p:val>
                                        </p:tav>
                                        <p:tav tm="100000">
                                          <p:val>
                                            <p:strVal val="#ppt_y"/>
                                          </p:val>
                                        </p:tav>
                                      </p:tavLst>
                                    </p:anim>
                                  </p:childTnLst>
                                </p:cTn>
                              </p:par>
                              <p:par>
                                <p:cTn id="109" presetID="2" presetClass="entr" presetSubtype="4" decel="100000" fill="hold" grpId="0" nodeType="withEffect">
                                  <p:stCondLst>
                                    <p:cond delay="250"/>
                                  </p:stCondLst>
                                  <p:childTnLst>
                                    <p:set>
                                      <p:cBhvr>
                                        <p:cTn id="110" dur="1" fill="hold">
                                          <p:stCondLst>
                                            <p:cond delay="0"/>
                                          </p:stCondLst>
                                        </p:cTn>
                                        <p:tgtEl>
                                          <p:spTgt spid="79">
                                            <p:txEl>
                                              <p:pRg st="0" end="0"/>
                                            </p:txEl>
                                          </p:spTgt>
                                        </p:tgtEl>
                                        <p:attrNameLst>
                                          <p:attrName>style.visibility</p:attrName>
                                        </p:attrNameLst>
                                      </p:cBhvr>
                                      <p:to>
                                        <p:strVal val="visible"/>
                                      </p:to>
                                    </p:set>
                                    <p:anim calcmode="lin" valueType="num">
                                      <p:cBhvr additive="base">
                                        <p:cTn id="111"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2" presetClass="entr" presetSubtype="8"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left)">
                                      <p:cBhvr>
                                        <p:cTn id="116" dur="500"/>
                                        <p:tgtEl>
                                          <p:spTgt spid="95"/>
                                        </p:tgtEl>
                                      </p:cBhvr>
                                    </p:animEffect>
                                  </p:childTnLst>
                                </p:cTn>
                              </p:par>
                            </p:childTnLst>
                          </p:cTn>
                        </p:par>
                        <p:par>
                          <p:cTn id="117" fill="hold">
                            <p:stCondLst>
                              <p:cond delay="7750"/>
                            </p:stCondLst>
                            <p:childTnLst>
                              <p:par>
                                <p:cTn id="118" presetID="49" presetClass="entr" presetSubtype="0" decel="100000" fill="hold" grpId="0" nodeType="afterEffect">
                                  <p:stCondLst>
                                    <p:cond delay="0"/>
                                  </p:stCondLst>
                                  <p:childTnLst>
                                    <p:set>
                                      <p:cBhvr>
                                        <p:cTn id="119" dur="1" fill="hold">
                                          <p:stCondLst>
                                            <p:cond delay="0"/>
                                          </p:stCondLst>
                                        </p:cTn>
                                        <p:tgtEl>
                                          <p:spTgt spid="89"/>
                                        </p:tgtEl>
                                        <p:attrNameLst>
                                          <p:attrName>style.visibility</p:attrName>
                                        </p:attrNameLst>
                                      </p:cBhvr>
                                      <p:to>
                                        <p:strVal val="visible"/>
                                      </p:to>
                                    </p:set>
                                    <p:anim calcmode="lin" valueType="num">
                                      <p:cBhvr>
                                        <p:cTn id="120" dur="300" fill="hold"/>
                                        <p:tgtEl>
                                          <p:spTgt spid="89"/>
                                        </p:tgtEl>
                                        <p:attrNameLst>
                                          <p:attrName>ppt_w</p:attrName>
                                        </p:attrNameLst>
                                      </p:cBhvr>
                                      <p:tavLst>
                                        <p:tav tm="0">
                                          <p:val>
                                            <p:fltVal val="0"/>
                                          </p:val>
                                        </p:tav>
                                        <p:tav tm="100000">
                                          <p:val>
                                            <p:strVal val="#ppt_w"/>
                                          </p:val>
                                        </p:tav>
                                      </p:tavLst>
                                    </p:anim>
                                    <p:anim calcmode="lin" valueType="num">
                                      <p:cBhvr>
                                        <p:cTn id="121" dur="300" fill="hold"/>
                                        <p:tgtEl>
                                          <p:spTgt spid="89"/>
                                        </p:tgtEl>
                                        <p:attrNameLst>
                                          <p:attrName>ppt_h</p:attrName>
                                        </p:attrNameLst>
                                      </p:cBhvr>
                                      <p:tavLst>
                                        <p:tav tm="0">
                                          <p:val>
                                            <p:fltVal val="0"/>
                                          </p:val>
                                        </p:tav>
                                        <p:tav tm="100000">
                                          <p:val>
                                            <p:strVal val="#ppt_h"/>
                                          </p:val>
                                        </p:tav>
                                      </p:tavLst>
                                    </p:anim>
                                    <p:anim calcmode="lin" valueType="num">
                                      <p:cBhvr>
                                        <p:cTn id="122" dur="300" fill="hold"/>
                                        <p:tgtEl>
                                          <p:spTgt spid="89"/>
                                        </p:tgtEl>
                                        <p:attrNameLst>
                                          <p:attrName>style.rotation</p:attrName>
                                        </p:attrNameLst>
                                      </p:cBhvr>
                                      <p:tavLst>
                                        <p:tav tm="0">
                                          <p:val>
                                            <p:fltVal val="360"/>
                                          </p:val>
                                        </p:tav>
                                        <p:tav tm="100000">
                                          <p:val>
                                            <p:fltVal val="0"/>
                                          </p:val>
                                        </p:tav>
                                      </p:tavLst>
                                    </p:anim>
                                    <p:animEffect transition="in" filter="fade">
                                      <p:cBhvr>
                                        <p:cTn id="123" dur="300"/>
                                        <p:tgtEl>
                                          <p:spTgt spid="89"/>
                                        </p:tgtEl>
                                      </p:cBhvr>
                                    </p:animEffect>
                                  </p:childTnLst>
                                </p:cTn>
                              </p:par>
                              <p:par>
                                <p:cTn id="124" presetID="49" presetClass="entr" presetSubtype="0" decel="100000" fill="hold" grpId="0" nodeType="withEffect">
                                  <p:stCondLst>
                                    <p:cond delay="0"/>
                                  </p:stCondLst>
                                  <p:childTnLst>
                                    <p:set>
                                      <p:cBhvr>
                                        <p:cTn id="125" dur="1" fill="hold">
                                          <p:stCondLst>
                                            <p:cond delay="0"/>
                                          </p:stCondLst>
                                        </p:cTn>
                                        <p:tgtEl>
                                          <p:spTgt spid="90"/>
                                        </p:tgtEl>
                                        <p:attrNameLst>
                                          <p:attrName>style.visibility</p:attrName>
                                        </p:attrNameLst>
                                      </p:cBhvr>
                                      <p:to>
                                        <p:strVal val="visible"/>
                                      </p:to>
                                    </p:set>
                                    <p:anim calcmode="lin" valueType="num">
                                      <p:cBhvr>
                                        <p:cTn id="126" dur="500" fill="hold"/>
                                        <p:tgtEl>
                                          <p:spTgt spid="90"/>
                                        </p:tgtEl>
                                        <p:attrNameLst>
                                          <p:attrName>ppt_w</p:attrName>
                                        </p:attrNameLst>
                                      </p:cBhvr>
                                      <p:tavLst>
                                        <p:tav tm="0">
                                          <p:val>
                                            <p:fltVal val="0"/>
                                          </p:val>
                                        </p:tav>
                                        <p:tav tm="100000">
                                          <p:val>
                                            <p:strVal val="#ppt_w"/>
                                          </p:val>
                                        </p:tav>
                                      </p:tavLst>
                                    </p:anim>
                                    <p:anim calcmode="lin" valueType="num">
                                      <p:cBhvr>
                                        <p:cTn id="127" dur="500" fill="hold"/>
                                        <p:tgtEl>
                                          <p:spTgt spid="90"/>
                                        </p:tgtEl>
                                        <p:attrNameLst>
                                          <p:attrName>ppt_h</p:attrName>
                                        </p:attrNameLst>
                                      </p:cBhvr>
                                      <p:tavLst>
                                        <p:tav tm="0">
                                          <p:val>
                                            <p:fltVal val="0"/>
                                          </p:val>
                                        </p:tav>
                                        <p:tav tm="100000">
                                          <p:val>
                                            <p:strVal val="#ppt_h"/>
                                          </p:val>
                                        </p:tav>
                                      </p:tavLst>
                                    </p:anim>
                                    <p:anim calcmode="lin" valueType="num">
                                      <p:cBhvr>
                                        <p:cTn id="128" dur="500" fill="hold"/>
                                        <p:tgtEl>
                                          <p:spTgt spid="90"/>
                                        </p:tgtEl>
                                        <p:attrNameLst>
                                          <p:attrName>style.rotation</p:attrName>
                                        </p:attrNameLst>
                                      </p:cBhvr>
                                      <p:tavLst>
                                        <p:tav tm="0">
                                          <p:val>
                                            <p:fltVal val="360"/>
                                          </p:val>
                                        </p:tav>
                                        <p:tav tm="100000">
                                          <p:val>
                                            <p:fltVal val="0"/>
                                          </p:val>
                                        </p:tav>
                                      </p:tavLst>
                                    </p:anim>
                                    <p:animEffect transition="in" filter="fade">
                                      <p:cBhvr>
                                        <p:cTn id="129" dur="500"/>
                                        <p:tgtEl>
                                          <p:spTgt spid="90"/>
                                        </p:tgtEl>
                                      </p:cBhvr>
                                    </p:animEffect>
                                  </p:childTnLst>
                                </p:cTn>
                              </p:par>
                            </p:childTnLst>
                          </p:cTn>
                        </p:par>
                        <p:par>
                          <p:cTn id="130" fill="hold">
                            <p:stCondLst>
                              <p:cond delay="8250"/>
                            </p:stCondLst>
                            <p:childTnLst>
                              <p:par>
                                <p:cTn id="131" presetID="2" presetClass="entr" presetSubtype="1" decel="100000" fill="hold" nodeType="afterEffect">
                                  <p:stCondLst>
                                    <p:cond delay="0"/>
                                  </p:stCondLst>
                                  <p:childTnLst>
                                    <p:set>
                                      <p:cBhvr>
                                        <p:cTn id="132" dur="1" fill="hold">
                                          <p:stCondLst>
                                            <p:cond delay="0"/>
                                          </p:stCondLst>
                                        </p:cTn>
                                        <p:tgtEl>
                                          <p:spTgt spid="91"/>
                                        </p:tgtEl>
                                        <p:attrNameLst>
                                          <p:attrName>style.visibility</p:attrName>
                                        </p:attrNameLst>
                                      </p:cBhvr>
                                      <p:to>
                                        <p:strVal val="visible"/>
                                      </p:to>
                                    </p:set>
                                    <p:anim calcmode="lin" valueType="num">
                                      <p:cBhvr additive="base">
                                        <p:cTn id="133" dur="500" fill="hold"/>
                                        <p:tgtEl>
                                          <p:spTgt spid="91"/>
                                        </p:tgtEl>
                                        <p:attrNameLst>
                                          <p:attrName>ppt_x</p:attrName>
                                        </p:attrNameLst>
                                      </p:cBhvr>
                                      <p:tavLst>
                                        <p:tav tm="0">
                                          <p:val>
                                            <p:strVal val="#ppt_x"/>
                                          </p:val>
                                        </p:tav>
                                        <p:tav tm="100000">
                                          <p:val>
                                            <p:strVal val="#ppt_x"/>
                                          </p:val>
                                        </p:tav>
                                      </p:tavLst>
                                    </p:anim>
                                    <p:anim calcmode="lin" valueType="num">
                                      <p:cBhvr additive="base">
                                        <p:cTn id="134" dur="500" fill="hold"/>
                                        <p:tgtEl>
                                          <p:spTgt spid="91"/>
                                        </p:tgtEl>
                                        <p:attrNameLst>
                                          <p:attrName>ppt_y</p:attrName>
                                        </p:attrNameLst>
                                      </p:cBhvr>
                                      <p:tavLst>
                                        <p:tav tm="0">
                                          <p:val>
                                            <p:strVal val="0-#ppt_h/2"/>
                                          </p:val>
                                        </p:tav>
                                        <p:tav tm="100000">
                                          <p:val>
                                            <p:strVal val="#ppt_y"/>
                                          </p:val>
                                        </p:tav>
                                      </p:tavLst>
                                    </p:anim>
                                  </p:childTnLst>
                                </p:cTn>
                              </p:par>
                              <p:par>
                                <p:cTn id="135" presetID="2" presetClass="entr" presetSubtype="1" decel="100000" fill="hold" grpId="0" nodeType="withEffect">
                                  <p:stCondLst>
                                    <p:cond delay="0"/>
                                  </p:stCondLst>
                                  <p:childTnLst>
                                    <p:set>
                                      <p:cBhvr>
                                        <p:cTn id="136" dur="1" fill="hold">
                                          <p:stCondLst>
                                            <p:cond delay="0"/>
                                          </p:stCondLst>
                                        </p:cTn>
                                        <p:tgtEl>
                                          <p:spTgt spid="94">
                                            <p:txEl>
                                              <p:pRg st="0" end="0"/>
                                            </p:txEl>
                                          </p:spTgt>
                                        </p:tgtEl>
                                        <p:attrNameLst>
                                          <p:attrName>style.visibility</p:attrName>
                                        </p:attrNameLst>
                                      </p:cBhvr>
                                      <p:to>
                                        <p:strVal val="visible"/>
                                      </p:to>
                                    </p:set>
                                    <p:anim calcmode="lin" valueType="num">
                                      <p:cBhvr additive="base">
                                        <p:cTn id="137" dur="500" fill="hold"/>
                                        <p:tgtEl>
                                          <p:spTgt spid="94">
                                            <p:txEl>
                                              <p:pRg st="0" end="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94">
                                            <p:txEl>
                                              <p:pRg st="0" end="0"/>
                                            </p:txEl>
                                          </p:spTgt>
                                        </p:tgtEl>
                                        <p:attrNameLst>
                                          <p:attrName>ppt_y</p:attrName>
                                        </p:attrNameLst>
                                      </p:cBhvr>
                                      <p:tavLst>
                                        <p:tav tm="0">
                                          <p:val>
                                            <p:strVal val="0-#ppt_h/2"/>
                                          </p:val>
                                        </p:tav>
                                        <p:tav tm="100000">
                                          <p:val>
                                            <p:strVal val="#ppt_y"/>
                                          </p:val>
                                        </p:tav>
                                      </p:tavLst>
                                    </p:anim>
                                  </p:childTnLst>
                                </p:cTn>
                              </p:par>
                            </p:childTnLst>
                          </p:cTn>
                        </p:par>
                        <p:par>
                          <p:cTn id="139" fill="hold">
                            <p:stCondLst>
                              <p:cond delay="8750"/>
                            </p:stCondLst>
                            <p:childTnLst>
                              <p:par>
                                <p:cTn id="140" presetID="2" presetClass="entr" presetSubtype="4" decel="100000" fill="hold" grpId="0" nodeType="afterEffect">
                                  <p:stCondLst>
                                    <p:cond delay="0"/>
                                  </p:stCondLst>
                                  <p:childTnLst>
                                    <p:set>
                                      <p:cBhvr>
                                        <p:cTn id="141" dur="1" fill="hold">
                                          <p:stCondLst>
                                            <p:cond delay="0"/>
                                          </p:stCondLst>
                                        </p:cTn>
                                        <p:tgtEl>
                                          <p:spTgt spid="87">
                                            <p:txEl>
                                              <p:pRg st="0" end="0"/>
                                            </p:txEl>
                                          </p:spTgt>
                                        </p:tgtEl>
                                        <p:attrNameLst>
                                          <p:attrName>style.visibility</p:attrName>
                                        </p:attrNameLst>
                                      </p:cBhvr>
                                      <p:to>
                                        <p:strVal val="visible"/>
                                      </p:to>
                                    </p:set>
                                    <p:anim calcmode="lin" valueType="num">
                                      <p:cBhvr additive="base">
                                        <p:cTn id="142"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87">
                                            <p:txEl>
                                              <p:pRg st="0" end="0"/>
                                            </p:txEl>
                                          </p:spTgt>
                                        </p:tgtEl>
                                        <p:attrNameLst>
                                          <p:attrName>ppt_y</p:attrName>
                                        </p:attrNameLst>
                                      </p:cBhvr>
                                      <p:tavLst>
                                        <p:tav tm="0">
                                          <p:val>
                                            <p:strVal val="1+#ppt_h/2"/>
                                          </p:val>
                                        </p:tav>
                                        <p:tav tm="100000">
                                          <p:val>
                                            <p:strVal val="#ppt_y"/>
                                          </p:val>
                                        </p:tav>
                                      </p:tavLst>
                                    </p:anim>
                                  </p:childTnLst>
                                </p:cTn>
                              </p:par>
                              <p:par>
                                <p:cTn id="144" presetID="2" presetClass="entr" presetSubtype="4" decel="100000" fill="hold" grpId="0" nodeType="withEffect">
                                  <p:stCondLst>
                                    <p:cond delay="250"/>
                                  </p:stCondLst>
                                  <p:childTnLst>
                                    <p:set>
                                      <p:cBhvr>
                                        <p:cTn id="145" dur="1" fill="hold">
                                          <p:stCondLst>
                                            <p:cond delay="0"/>
                                          </p:stCondLst>
                                        </p:cTn>
                                        <p:tgtEl>
                                          <p:spTgt spid="88">
                                            <p:txEl>
                                              <p:pRg st="0" end="0"/>
                                            </p:txEl>
                                          </p:spTgt>
                                        </p:tgtEl>
                                        <p:attrNameLst>
                                          <p:attrName>style.visibility</p:attrName>
                                        </p:attrNameLst>
                                      </p:cBhvr>
                                      <p:to>
                                        <p:strVal val="visible"/>
                                      </p:to>
                                    </p:set>
                                    <p:anim calcmode="lin" valueType="num">
                                      <p:cBhvr additive="base">
                                        <p:cTn id="146"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88">
                                            <p:txEl>
                                              <p:pRg st="0" end="0"/>
                                            </p:txEl>
                                          </p:spTgt>
                                        </p:tgtEl>
                                        <p:attrNameLst>
                                          <p:attrName>ppt_y</p:attrName>
                                        </p:attrNameLst>
                                      </p:cBhvr>
                                      <p:tavLst>
                                        <p:tav tm="0">
                                          <p:val>
                                            <p:strVal val="1+#ppt_h/2"/>
                                          </p:val>
                                        </p:tav>
                                        <p:tav tm="100000">
                                          <p:val>
                                            <p:strVal val="#ppt_y"/>
                                          </p:val>
                                        </p:tav>
                                      </p:tavLst>
                                    </p:anim>
                                  </p:childTnLst>
                                </p:cTn>
                              </p:par>
                            </p:childTnLst>
                          </p:cTn>
                        </p:par>
                        <p:par>
                          <p:cTn id="148" fill="hold">
                            <p:stCondLst>
                              <p:cond delay="9500"/>
                            </p:stCondLst>
                            <p:childTnLst>
                              <p:par>
                                <p:cTn id="149" presetID="22" presetClass="entr" presetSubtype="8" fill="hold" nodeType="afterEffect">
                                  <p:stCondLst>
                                    <p:cond delay="0"/>
                                  </p:stCondLst>
                                  <p:childTnLst>
                                    <p:set>
                                      <p:cBhvr>
                                        <p:cTn id="150" dur="1" fill="hold">
                                          <p:stCondLst>
                                            <p:cond delay="0"/>
                                          </p:stCondLst>
                                        </p:cTn>
                                        <p:tgtEl>
                                          <p:spTgt spid="104"/>
                                        </p:tgtEl>
                                        <p:attrNameLst>
                                          <p:attrName>style.visibility</p:attrName>
                                        </p:attrNameLst>
                                      </p:cBhvr>
                                      <p:to>
                                        <p:strVal val="visible"/>
                                      </p:to>
                                    </p:set>
                                    <p:animEffect transition="in" filter="wipe(left)">
                                      <p:cBhvr>
                                        <p:cTn id="151" dur="500"/>
                                        <p:tgtEl>
                                          <p:spTgt spid="104"/>
                                        </p:tgtEl>
                                      </p:cBhvr>
                                    </p:animEffect>
                                  </p:childTnLst>
                                </p:cTn>
                              </p:par>
                            </p:childTnLst>
                          </p:cTn>
                        </p:par>
                        <p:par>
                          <p:cTn id="152" fill="hold">
                            <p:stCondLst>
                              <p:cond delay="10000"/>
                            </p:stCondLst>
                            <p:childTnLst>
                              <p:par>
                                <p:cTn id="153" presetID="49" presetClass="entr" presetSubtype="0" decel="100000" fill="hold" grpId="0" nodeType="afterEffect">
                                  <p:stCondLst>
                                    <p:cond delay="0"/>
                                  </p:stCondLst>
                                  <p:childTnLst>
                                    <p:set>
                                      <p:cBhvr>
                                        <p:cTn id="154" dur="1" fill="hold">
                                          <p:stCondLst>
                                            <p:cond delay="0"/>
                                          </p:stCondLst>
                                        </p:cTn>
                                        <p:tgtEl>
                                          <p:spTgt spid="98"/>
                                        </p:tgtEl>
                                        <p:attrNameLst>
                                          <p:attrName>style.visibility</p:attrName>
                                        </p:attrNameLst>
                                      </p:cBhvr>
                                      <p:to>
                                        <p:strVal val="visible"/>
                                      </p:to>
                                    </p:set>
                                    <p:anim calcmode="lin" valueType="num">
                                      <p:cBhvr>
                                        <p:cTn id="155" dur="300" fill="hold"/>
                                        <p:tgtEl>
                                          <p:spTgt spid="98"/>
                                        </p:tgtEl>
                                        <p:attrNameLst>
                                          <p:attrName>ppt_w</p:attrName>
                                        </p:attrNameLst>
                                      </p:cBhvr>
                                      <p:tavLst>
                                        <p:tav tm="0">
                                          <p:val>
                                            <p:fltVal val="0"/>
                                          </p:val>
                                        </p:tav>
                                        <p:tav tm="100000">
                                          <p:val>
                                            <p:strVal val="#ppt_w"/>
                                          </p:val>
                                        </p:tav>
                                      </p:tavLst>
                                    </p:anim>
                                    <p:anim calcmode="lin" valueType="num">
                                      <p:cBhvr>
                                        <p:cTn id="156" dur="300" fill="hold"/>
                                        <p:tgtEl>
                                          <p:spTgt spid="98"/>
                                        </p:tgtEl>
                                        <p:attrNameLst>
                                          <p:attrName>ppt_h</p:attrName>
                                        </p:attrNameLst>
                                      </p:cBhvr>
                                      <p:tavLst>
                                        <p:tav tm="0">
                                          <p:val>
                                            <p:fltVal val="0"/>
                                          </p:val>
                                        </p:tav>
                                        <p:tav tm="100000">
                                          <p:val>
                                            <p:strVal val="#ppt_h"/>
                                          </p:val>
                                        </p:tav>
                                      </p:tavLst>
                                    </p:anim>
                                    <p:anim calcmode="lin" valueType="num">
                                      <p:cBhvr>
                                        <p:cTn id="157" dur="300" fill="hold"/>
                                        <p:tgtEl>
                                          <p:spTgt spid="98"/>
                                        </p:tgtEl>
                                        <p:attrNameLst>
                                          <p:attrName>style.rotation</p:attrName>
                                        </p:attrNameLst>
                                      </p:cBhvr>
                                      <p:tavLst>
                                        <p:tav tm="0">
                                          <p:val>
                                            <p:fltVal val="360"/>
                                          </p:val>
                                        </p:tav>
                                        <p:tav tm="100000">
                                          <p:val>
                                            <p:fltVal val="0"/>
                                          </p:val>
                                        </p:tav>
                                      </p:tavLst>
                                    </p:anim>
                                    <p:animEffect transition="in" filter="fade">
                                      <p:cBhvr>
                                        <p:cTn id="158" dur="300"/>
                                        <p:tgtEl>
                                          <p:spTgt spid="98"/>
                                        </p:tgtEl>
                                      </p:cBhvr>
                                    </p:animEffect>
                                  </p:childTnLst>
                                </p:cTn>
                              </p:par>
                              <p:par>
                                <p:cTn id="159" presetID="49" presetClass="entr" presetSubtype="0" decel="100000" fill="hold" grpId="0" nodeType="withEffect">
                                  <p:stCondLst>
                                    <p:cond delay="0"/>
                                  </p:stCondLst>
                                  <p:childTnLst>
                                    <p:set>
                                      <p:cBhvr>
                                        <p:cTn id="160" dur="1" fill="hold">
                                          <p:stCondLst>
                                            <p:cond delay="0"/>
                                          </p:stCondLst>
                                        </p:cTn>
                                        <p:tgtEl>
                                          <p:spTgt spid="99"/>
                                        </p:tgtEl>
                                        <p:attrNameLst>
                                          <p:attrName>style.visibility</p:attrName>
                                        </p:attrNameLst>
                                      </p:cBhvr>
                                      <p:to>
                                        <p:strVal val="visible"/>
                                      </p:to>
                                    </p:set>
                                    <p:anim calcmode="lin" valueType="num">
                                      <p:cBhvr>
                                        <p:cTn id="161" dur="500" fill="hold"/>
                                        <p:tgtEl>
                                          <p:spTgt spid="99"/>
                                        </p:tgtEl>
                                        <p:attrNameLst>
                                          <p:attrName>ppt_w</p:attrName>
                                        </p:attrNameLst>
                                      </p:cBhvr>
                                      <p:tavLst>
                                        <p:tav tm="0">
                                          <p:val>
                                            <p:fltVal val="0"/>
                                          </p:val>
                                        </p:tav>
                                        <p:tav tm="100000">
                                          <p:val>
                                            <p:strVal val="#ppt_w"/>
                                          </p:val>
                                        </p:tav>
                                      </p:tavLst>
                                    </p:anim>
                                    <p:anim calcmode="lin" valueType="num">
                                      <p:cBhvr>
                                        <p:cTn id="162" dur="500" fill="hold"/>
                                        <p:tgtEl>
                                          <p:spTgt spid="99"/>
                                        </p:tgtEl>
                                        <p:attrNameLst>
                                          <p:attrName>ppt_h</p:attrName>
                                        </p:attrNameLst>
                                      </p:cBhvr>
                                      <p:tavLst>
                                        <p:tav tm="0">
                                          <p:val>
                                            <p:fltVal val="0"/>
                                          </p:val>
                                        </p:tav>
                                        <p:tav tm="100000">
                                          <p:val>
                                            <p:strVal val="#ppt_h"/>
                                          </p:val>
                                        </p:tav>
                                      </p:tavLst>
                                    </p:anim>
                                    <p:anim calcmode="lin" valueType="num">
                                      <p:cBhvr>
                                        <p:cTn id="163" dur="500" fill="hold"/>
                                        <p:tgtEl>
                                          <p:spTgt spid="99"/>
                                        </p:tgtEl>
                                        <p:attrNameLst>
                                          <p:attrName>style.rotation</p:attrName>
                                        </p:attrNameLst>
                                      </p:cBhvr>
                                      <p:tavLst>
                                        <p:tav tm="0">
                                          <p:val>
                                            <p:fltVal val="360"/>
                                          </p:val>
                                        </p:tav>
                                        <p:tav tm="100000">
                                          <p:val>
                                            <p:fltVal val="0"/>
                                          </p:val>
                                        </p:tav>
                                      </p:tavLst>
                                    </p:anim>
                                    <p:animEffect transition="in" filter="fade">
                                      <p:cBhvr>
                                        <p:cTn id="164" dur="500"/>
                                        <p:tgtEl>
                                          <p:spTgt spid="99"/>
                                        </p:tgtEl>
                                      </p:cBhvr>
                                    </p:animEffect>
                                  </p:childTnLst>
                                </p:cTn>
                              </p:par>
                            </p:childTnLst>
                          </p:cTn>
                        </p:par>
                        <p:par>
                          <p:cTn id="165" fill="hold">
                            <p:stCondLst>
                              <p:cond delay="10500"/>
                            </p:stCondLst>
                            <p:childTnLst>
                              <p:par>
                                <p:cTn id="166" presetID="2" presetClass="entr" presetSubtype="1" decel="100000" fill="hold" nodeType="afterEffect">
                                  <p:stCondLst>
                                    <p:cond delay="0"/>
                                  </p:stCondLst>
                                  <p:childTnLst>
                                    <p:set>
                                      <p:cBhvr>
                                        <p:cTn id="167" dur="1" fill="hold">
                                          <p:stCondLst>
                                            <p:cond delay="0"/>
                                          </p:stCondLst>
                                        </p:cTn>
                                        <p:tgtEl>
                                          <p:spTgt spid="100"/>
                                        </p:tgtEl>
                                        <p:attrNameLst>
                                          <p:attrName>style.visibility</p:attrName>
                                        </p:attrNameLst>
                                      </p:cBhvr>
                                      <p:to>
                                        <p:strVal val="visible"/>
                                      </p:to>
                                    </p:set>
                                    <p:anim calcmode="lin" valueType="num">
                                      <p:cBhvr additive="base">
                                        <p:cTn id="168" dur="500" fill="hold"/>
                                        <p:tgtEl>
                                          <p:spTgt spid="100"/>
                                        </p:tgtEl>
                                        <p:attrNameLst>
                                          <p:attrName>ppt_x</p:attrName>
                                        </p:attrNameLst>
                                      </p:cBhvr>
                                      <p:tavLst>
                                        <p:tav tm="0">
                                          <p:val>
                                            <p:strVal val="#ppt_x"/>
                                          </p:val>
                                        </p:tav>
                                        <p:tav tm="100000">
                                          <p:val>
                                            <p:strVal val="#ppt_x"/>
                                          </p:val>
                                        </p:tav>
                                      </p:tavLst>
                                    </p:anim>
                                    <p:anim calcmode="lin" valueType="num">
                                      <p:cBhvr additive="base">
                                        <p:cTn id="169" dur="500" fill="hold"/>
                                        <p:tgtEl>
                                          <p:spTgt spid="100"/>
                                        </p:tgtEl>
                                        <p:attrNameLst>
                                          <p:attrName>ppt_y</p:attrName>
                                        </p:attrNameLst>
                                      </p:cBhvr>
                                      <p:tavLst>
                                        <p:tav tm="0">
                                          <p:val>
                                            <p:strVal val="0-#ppt_h/2"/>
                                          </p:val>
                                        </p:tav>
                                        <p:tav tm="100000">
                                          <p:val>
                                            <p:strVal val="#ppt_y"/>
                                          </p:val>
                                        </p:tav>
                                      </p:tavLst>
                                    </p:anim>
                                  </p:childTnLst>
                                </p:cTn>
                              </p:par>
                              <p:par>
                                <p:cTn id="170" presetID="2" presetClass="entr" presetSubtype="1" decel="100000" fill="hold" grpId="0" nodeType="withEffect">
                                  <p:stCondLst>
                                    <p:cond delay="0"/>
                                  </p:stCondLst>
                                  <p:childTnLst>
                                    <p:set>
                                      <p:cBhvr>
                                        <p:cTn id="171" dur="1" fill="hold">
                                          <p:stCondLst>
                                            <p:cond delay="0"/>
                                          </p:stCondLst>
                                        </p:cTn>
                                        <p:tgtEl>
                                          <p:spTgt spid="103">
                                            <p:txEl>
                                              <p:pRg st="0" end="0"/>
                                            </p:txEl>
                                          </p:spTgt>
                                        </p:tgtEl>
                                        <p:attrNameLst>
                                          <p:attrName>style.visibility</p:attrName>
                                        </p:attrNameLst>
                                      </p:cBhvr>
                                      <p:to>
                                        <p:strVal val="visible"/>
                                      </p:to>
                                    </p:set>
                                    <p:anim calcmode="lin" valueType="num">
                                      <p:cBhvr additive="base">
                                        <p:cTn id="172" dur="500" fill="hold"/>
                                        <p:tgtEl>
                                          <p:spTgt spid="103">
                                            <p:txEl>
                                              <p:pRg st="0" end="0"/>
                                            </p:txEl>
                                          </p:spTgt>
                                        </p:tgtEl>
                                        <p:attrNameLst>
                                          <p:attrName>ppt_x</p:attrName>
                                        </p:attrNameLst>
                                      </p:cBhvr>
                                      <p:tavLst>
                                        <p:tav tm="0">
                                          <p:val>
                                            <p:strVal val="#ppt_x"/>
                                          </p:val>
                                        </p:tav>
                                        <p:tav tm="100000">
                                          <p:val>
                                            <p:strVal val="#ppt_x"/>
                                          </p:val>
                                        </p:tav>
                                      </p:tavLst>
                                    </p:anim>
                                    <p:anim calcmode="lin" valueType="num">
                                      <p:cBhvr additive="base">
                                        <p:cTn id="173" dur="500" fill="hold"/>
                                        <p:tgtEl>
                                          <p:spTgt spid="103">
                                            <p:txEl>
                                              <p:pRg st="0" end="0"/>
                                            </p:txEl>
                                          </p:spTgt>
                                        </p:tgtEl>
                                        <p:attrNameLst>
                                          <p:attrName>ppt_y</p:attrName>
                                        </p:attrNameLst>
                                      </p:cBhvr>
                                      <p:tavLst>
                                        <p:tav tm="0">
                                          <p:val>
                                            <p:strVal val="0-#ppt_h/2"/>
                                          </p:val>
                                        </p:tav>
                                        <p:tav tm="100000">
                                          <p:val>
                                            <p:strVal val="#ppt_y"/>
                                          </p:val>
                                        </p:tav>
                                      </p:tavLst>
                                    </p:anim>
                                  </p:childTnLst>
                                </p:cTn>
                              </p:par>
                            </p:childTnLst>
                          </p:cTn>
                        </p:par>
                        <p:par>
                          <p:cTn id="174" fill="hold">
                            <p:stCondLst>
                              <p:cond delay="11000"/>
                            </p:stCondLst>
                            <p:childTnLst>
                              <p:par>
                                <p:cTn id="175" presetID="2" presetClass="entr" presetSubtype="4" decel="100000" fill="hold" grpId="0" nodeType="afterEffect">
                                  <p:stCondLst>
                                    <p:cond delay="0"/>
                                  </p:stCondLst>
                                  <p:childTnLst>
                                    <p:set>
                                      <p:cBhvr>
                                        <p:cTn id="176" dur="1" fill="hold">
                                          <p:stCondLst>
                                            <p:cond delay="0"/>
                                          </p:stCondLst>
                                        </p:cTn>
                                        <p:tgtEl>
                                          <p:spTgt spid="96">
                                            <p:txEl>
                                              <p:pRg st="0" end="0"/>
                                            </p:txEl>
                                          </p:spTgt>
                                        </p:tgtEl>
                                        <p:attrNameLst>
                                          <p:attrName>style.visibility</p:attrName>
                                        </p:attrNameLst>
                                      </p:cBhvr>
                                      <p:to>
                                        <p:strVal val="visible"/>
                                      </p:to>
                                    </p:set>
                                    <p:anim calcmode="lin" valueType="num">
                                      <p:cBhvr additive="base">
                                        <p:cTn id="177" dur="500" fill="hold"/>
                                        <p:tgtEl>
                                          <p:spTgt spid="96">
                                            <p:txEl>
                                              <p:pRg st="0" end="0"/>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96">
                                            <p:txEl>
                                              <p:pRg st="0" end="0"/>
                                            </p:txEl>
                                          </p:spTgt>
                                        </p:tgtEl>
                                        <p:attrNameLst>
                                          <p:attrName>ppt_y</p:attrName>
                                        </p:attrNameLst>
                                      </p:cBhvr>
                                      <p:tavLst>
                                        <p:tav tm="0">
                                          <p:val>
                                            <p:strVal val="1+#ppt_h/2"/>
                                          </p:val>
                                        </p:tav>
                                        <p:tav tm="100000">
                                          <p:val>
                                            <p:strVal val="#ppt_y"/>
                                          </p:val>
                                        </p:tav>
                                      </p:tavLst>
                                    </p:anim>
                                  </p:childTnLst>
                                </p:cTn>
                              </p:par>
                              <p:par>
                                <p:cTn id="179" presetID="2" presetClass="entr" presetSubtype="4" decel="100000" fill="hold" grpId="0" nodeType="withEffect">
                                  <p:stCondLst>
                                    <p:cond delay="250"/>
                                  </p:stCondLst>
                                  <p:childTnLst>
                                    <p:set>
                                      <p:cBhvr>
                                        <p:cTn id="180" dur="1" fill="hold">
                                          <p:stCondLst>
                                            <p:cond delay="0"/>
                                          </p:stCondLst>
                                        </p:cTn>
                                        <p:tgtEl>
                                          <p:spTgt spid="97">
                                            <p:txEl>
                                              <p:pRg st="0" end="0"/>
                                            </p:txEl>
                                          </p:spTgt>
                                        </p:tgtEl>
                                        <p:attrNameLst>
                                          <p:attrName>style.visibility</p:attrName>
                                        </p:attrNameLst>
                                      </p:cBhvr>
                                      <p:to>
                                        <p:strVal val="visible"/>
                                      </p:to>
                                    </p:set>
                                    <p:anim calcmode="lin" valueType="num">
                                      <p:cBhvr additive="base">
                                        <p:cTn id="181" dur="500" fill="hold"/>
                                        <p:tgtEl>
                                          <p:spTgt spid="97">
                                            <p:txEl>
                                              <p:pRg st="0" end="0"/>
                                            </p:txEl>
                                          </p:spTgt>
                                        </p:tgtEl>
                                        <p:attrNameLst>
                                          <p:attrName>ppt_x</p:attrName>
                                        </p:attrNameLst>
                                      </p:cBhvr>
                                      <p:tavLst>
                                        <p:tav tm="0">
                                          <p:val>
                                            <p:strVal val="#ppt_x"/>
                                          </p:val>
                                        </p:tav>
                                        <p:tav tm="100000">
                                          <p:val>
                                            <p:strVal val="#ppt_x"/>
                                          </p:val>
                                        </p:tav>
                                      </p:tavLst>
                                    </p:anim>
                                    <p:anim calcmode="lin" valueType="num">
                                      <p:cBhvr additive="base">
                                        <p:cTn id="182" dur="500" fill="hold"/>
                                        <p:tgtEl>
                                          <p:spTgt spid="97">
                                            <p:txEl>
                                              <p:pRg st="0" end="0"/>
                                            </p:txEl>
                                          </p:spTgt>
                                        </p:tgtEl>
                                        <p:attrNameLst>
                                          <p:attrName>ppt_y</p:attrName>
                                        </p:attrNameLst>
                                      </p:cBhvr>
                                      <p:tavLst>
                                        <p:tav tm="0">
                                          <p:val>
                                            <p:strVal val="1+#ppt_h/2"/>
                                          </p:val>
                                        </p:tav>
                                        <p:tav tm="100000">
                                          <p:val>
                                            <p:strVal val="#ppt_y"/>
                                          </p:val>
                                        </p:tav>
                                      </p:tavLst>
                                    </p:anim>
                                  </p:childTnLst>
                                </p:cTn>
                              </p:par>
                            </p:childTnLst>
                          </p:cTn>
                        </p:par>
                        <p:par>
                          <p:cTn id="183" fill="hold">
                            <p:stCondLst>
                              <p:cond delay="11750"/>
                            </p:stCondLst>
                            <p:childTnLst>
                              <p:par>
                                <p:cTn id="184" presetID="22" presetClass="entr" presetSubtype="8" fill="hold" nodeType="afterEffect">
                                  <p:stCondLst>
                                    <p:cond delay="0"/>
                                  </p:stCondLst>
                                  <p:childTnLst>
                                    <p:set>
                                      <p:cBhvr>
                                        <p:cTn id="185" dur="1" fill="hold">
                                          <p:stCondLst>
                                            <p:cond delay="0"/>
                                          </p:stCondLst>
                                        </p:cTn>
                                        <p:tgtEl>
                                          <p:spTgt spid="105"/>
                                        </p:tgtEl>
                                        <p:attrNameLst>
                                          <p:attrName>style.visibility</p:attrName>
                                        </p:attrNameLst>
                                      </p:cBhvr>
                                      <p:to>
                                        <p:strVal val="visible"/>
                                      </p:to>
                                    </p:set>
                                    <p:animEffect transition="in" filter="wipe(left)">
                                      <p:cBhvr>
                                        <p:cTn id="18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54" grpId="0" animBg="1"/>
      <p:bldP spid="55" grpId="0"/>
      <p:bldP spid="59" grpId="0" build="allAtOnce">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ppt_x"/>
                          </p:val>
                        </p:tav>
                        <p:tav tm="100000">
                          <p:val>
                            <p:strVal val="#ppt_x"/>
                          </p:val>
                        </p:tav>
                      </p:tavLst>
                    </p:anim>
                    <p:anim calcmode="lin" valueType="num">
                      <p:cBhvr additive="base">
                        <p:cTn dur="500" fill="hold"/>
                        <p:tgtEl>
                          <p:spTgt spid="59"/>
                        </p:tgtEl>
                        <p:attrNameLst>
                          <p:attrName>ppt_y</p:attrName>
                        </p:attrNameLst>
                      </p:cBhvr>
                      <p:tavLst>
                        <p:tav tm="0">
                          <p:val>
                            <p:strVal val="0-#ppt_h/2"/>
                          </p:val>
                        </p:tav>
                        <p:tav tm="100000">
                          <p:val>
                            <p:strVal val="#ppt_y"/>
                          </p:val>
                        </p:tav>
                      </p:tavLst>
                    </p:anim>
                  </p:childTnLst>
                </p:cTn>
              </p:par>
            </p:tnLst>
          </p:tmpl>
        </p:tmplLst>
      </p:bldP>
      <p:bldP spid="61" grpId="0" build="p">
        <p:tmplLst>
          <p:tmpl lvl="1">
            <p:tnLst>
              <p:par>
                <p:cTn presetID="2" presetClass="entr" presetSubtype="4"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ppt_x"/>
                          </p:val>
                        </p:tav>
                        <p:tav tm="100000">
                          <p:val>
                            <p:strVal val="#ppt_x"/>
                          </p:val>
                        </p:tav>
                      </p:tavLst>
                    </p:anim>
                    <p:anim calcmode="lin" valueType="num">
                      <p:cBhvr additive="base">
                        <p:cTn dur="500" fill="hold"/>
                        <p:tgtEl>
                          <p:spTgt spid="61"/>
                        </p:tgtEl>
                        <p:attrNameLst>
                          <p:attrName>ppt_y</p:attrName>
                        </p:attrNameLst>
                      </p:cBhvr>
                      <p:tavLst>
                        <p:tav tm="0">
                          <p:val>
                            <p:strVal val="1+#ppt_h/2"/>
                          </p:val>
                        </p:tav>
                        <p:tav tm="100000">
                          <p:val>
                            <p:strVal val="#ppt_y"/>
                          </p:val>
                        </p:tav>
                      </p:tavLst>
                    </p:anim>
                  </p:childTnLst>
                </p:cTn>
              </p:par>
            </p:tnLst>
          </p:tmpl>
        </p:tmplLst>
      </p:bldP>
      <p:bldP spid="62" grpId="0" build="p">
        <p:tmplLst>
          <p:tmpl lvl="1">
            <p:tnLst>
              <p:par>
                <p:cTn presetID="2" presetClass="entr" presetSubtype="4" decel="100000" fill="hold" nodeType="withEffect">
                  <p:stCondLst>
                    <p:cond delay="25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ppt_x"/>
                          </p:val>
                        </p:tav>
                        <p:tav tm="100000">
                          <p:val>
                            <p:strVal val="#ppt_x"/>
                          </p:val>
                        </p:tav>
                      </p:tavLst>
                    </p:anim>
                    <p:anim calcmode="lin" valueType="num">
                      <p:cBhvr additive="base">
                        <p:cTn dur="500" fill="hold"/>
                        <p:tgtEl>
                          <p:spTgt spid="62"/>
                        </p:tgtEl>
                        <p:attrNameLst>
                          <p:attrName>ppt_y</p:attrName>
                        </p:attrNameLst>
                      </p:cBhvr>
                      <p:tavLst>
                        <p:tav tm="0">
                          <p:val>
                            <p:strVal val="1+#ppt_h/2"/>
                          </p:val>
                        </p:tav>
                        <p:tav tm="100000">
                          <p:val>
                            <p:strVal val="#ppt_y"/>
                          </p:val>
                        </p:tav>
                      </p:tavLst>
                    </p:anim>
                  </p:childTnLst>
                </p:cTn>
              </p:par>
            </p:tnLst>
          </p:tmpl>
        </p:tmplLst>
      </p:bldP>
      <p:bldP spid="63" grpId="0" animBg="1"/>
      <p:bldP spid="64" grpId="0"/>
      <p:bldP spid="68" grpId="0" build="allAtOnce">
        <p:tmplLst>
          <p:tmpl lvl="1">
            <p:tnLst>
              <p:par>
                <p:cTn presetID="2" presetClass="entr" presetSubtype="1" decel="10000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500" fill="hold"/>
                        <p:tgtEl>
                          <p:spTgt spid="68"/>
                        </p:tgtEl>
                        <p:attrNameLst>
                          <p:attrName>ppt_x</p:attrName>
                        </p:attrNameLst>
                      </p:cBhvr>
                      <p:tavLst>
                        <p:tav tm="0">
                          <p:val>
                            <p:strVal val="#ppt_x"/>
                          </p:val>
                        </p:tav>
                        <p:tav tm="100000">
                          <p:val>
                            <p:strVal val="#ppt_x"/>
                          </p:val>
                        </p:tav>
                      </p:tavLst>
                    </p:anim>
                    <p:anim calcmode="lin" valueType="num">
                      <p:cBhvr additive="base">
                        <p:cTn dur="500" fill="hold"/>
                        <p:tgtEl>
                          <p:spTgt spid="68"/>
                        </p:tgtEl>
                        <p:attrNameLst>
                          <p:attrName>ppt_y</p:attrName>
                        </p:attrNameLst>
                      </p:cBhvr>
                      <p:tavLst>
                        <p:tav tm="0">
                          <p:val>
                            <p:strVal val="0-#ppt_h/2"/>
                          </p:val>
                        </p:tav>
                        <p:tav tm="100000">
                          <p:val>
                            <p:strVal val="#ppt_y"/>
                          </p:val>
                        </p:tav>
                      </p:tavLst>
                    </p:anim>
                  </p:childTnLst>
                </p:cTn>
              </p:par>
            </p:tnLst>
          </p:tmpl>
        </p:tmplLst>
      </p:bldP>
      <p:bldP spid="78" grpId="0" build="p">
        <p:tmplLst>
          <p:tmpl lvl="1">
            <p:tnLst>
              <p:par>
                <p:cTn presetID="2" presetClass="entr" presetSubtype="4" decel="10000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ppt_x"/>
                          </p:val>
                        </p:tav>
                        <p:tav tm="100000">
                          <p:val>
                            <p:strVal val="#ppt_x"/>
                          </p:val>
                        </p:tav>
                      </p:tavLst>
                    </p:anim>
                    <p:anim calcmode="lin" valueType="num">
                      <p:cBhvr additive="base">
                        <p:cTn dur="500" fill="hold"/>
                        <p:tgtEl>
                          <p:spTgt spid="78"/>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 presetClass="entr" presetSubtype="4" decel="100000" fill="hold" nodeType="withEffect">
                  <p:stCondLst>
                    <p:cond delay="25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1+#ppt_h/2"/>
                          </p:val>
                        </p:tav>
                        <p:tav tm="100000">
                          <p:val>
                            <p:strVal val="#ppt_y"/>
                          </p:val>
                        </p:tav>
                      </p:tavLst>
                    </p:anim>
                  </p:childTnLst>
                </p:cTn>
              </p:par>
            </p:tnLst>
          </p:tmpl>
        </p:tmplLst>
      </p:bldP>
      <p:bldP spid="80" grpId="0" animBg="1"/>
      <p:bldP spid="81" grpId="0"/>
      <p:bldP spid="85" grpId="0" build="allAtOnce">
        <p:tmplLst>
          <p:tmpl lvl="1">
            <p:tnLst>
              <p:par>
                <p:cTn presetID="2" presetClass="entr" presetSubtype="1" decel="10000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ppt_x"/>
                          </p:val>
                        </p:tav>
                        <p:tav tm="100000">
                          <p:val>
                            <p:strVal val="#ppt_x"/>
                          </p:val>
                        </p:tav>
                      </p:tavLst>
                    </p:anim>
                    <p:anim calcmode="lin" valueType="num">
                      <p:cBhvr additive="base">
                        <p:cTn dur="500" fill="hold"/>
                        <p:tgtEl>
                          <p:spTgt spid="85"/>
                        </p:tgtEl>
                        <p:attrNameLst>
                          <p:attrName>ppt_y</p:attrName>
                        </p:attrNameLst>
                      </p:cBhvr>
                      <p:tavLst>
                        <p:tav tm="0">
                          <p:val>
                            <p:strVal val="0-#ppt_h/2"/>
                          </p:val>
                        </p:tav>
                        <p:tav tm="100000">
                          <p:val>
                            <p:strVal val="#ppt_y"/>
                          </p:val>
                        </p:tav>
                      </p:tavLst>
                    </p:anim>
                  </p:childTnLst>
                </p:cTn>
              </p:par>
            </p:tnLst>
          </p:tmpl>
        </p:tmplLst>
      </p:bldP>
      <p:bldP spid="87" grpId="0" build="p">
        <p:tmplLst>
          <p:tmpl lvl="1">
            <p:tnLst>
              <p:par>
                <p:cTn presetID="2" presetClass="entr" presetSubtype="4" decel="100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88" grpId="0" build="p">
        <p:tmplLst>
          <p:tmpl lvl="1">
            <p:tnLst>
              <p:par>
                <p:cTn presetID="2" presetClass="entr" presetSubtype="4" decel="100000" fill="hold" nodeType="withEffect">
                  <p:stCondLst>
                    <p:cond delay="25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500" fill="hold"/>
                        <p:tgtEl>
                          <p:spTgt spid="88"/>
                        </p:tgtEl>
                        <p:attrNameLst>
                          <p:attrName>ppt_x</p:attrName>
                        </p:attrNameLst>
                      </p:cBhvr>
                      <p:tavLst>
                        <p:tav tm="0">
                          <p:val>
                            <p:strVal val="#ppt_x"/>
                          </p:val>
                        </p:tav>
                        <p:tav tm="100000">
                          <p:val>
                            <p:strVal val="#ppt_x"/>
                          </p:val>
                        </p:tav>
                      </p:tavLst>
                    </p:anim>
                    <p:anim calcmode="lin" valueType="num">
                      <p:cBhvr additive="base">
                        <p:cTn dur="500" fill="hold"/>
                        <p:tgtEl>
                          <p:spTgt spid="88"/>
                        </p:tgtEl>
                        <p:attrNameLst>
                          <p:attrName>ppt_y</p:attrName>
                        </p:attrNameLst>
                      </p:cBhvr>
                      <p:tavLst>
                        <p:tav tm="0">
                          <p:val>
                            <p:strVal val="1+#ppt_h/2"/>
                          </p:val>
                        </p:tav>
                        <p:tav tm="100000">
                          <p:val>
                            <p:strVal val="#ppt_y"/>
                          </p:val>
                        </p:tav>
                      </p:tavLst>
                    </p:anim>
                  </p:childTnLst>
                </p:cTn>
              </p:par>
            </p:tnLst>
          </p:tmpl>
        </p:tmplLst>
      </p:bldP>
      <p:bldP spid="89" grpId="0" animBg="1"/>
      <p:bldP spid="90" grpId="0"/>
      <p:bldP spid="94" grpId="0" build="allAtOnce">
        <p:tmplLst>
          <p:tmpl lvl="1">
            <p:tnLst>
              <p:par>
                <p:cTn presetID="2" presetClass="entr" presetSubtype="1" decel="100000" fill="hold" nodeType="with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fill="hold"/>
                        <p:tgtEl>
                          <p:spTgt spid="94"/>
                        </p:tgtEl>
                        <p:attrNameLst>
                          <p:attrName>ppt_x</p:attrName>
                        </p:attrNameLst>
                      </p:cBhvr>
                      <p:tavLst>
                        <p:tav tm="0">
                          <p:val>
                            <p:strVal val="#ppt_x"/>
                          </p:val>
                        </p:tav>
                        <p:tav tm="100000">
                          <p:val>
                            <p:strVal val="#ppt_x"/>
                          </p:val>
                        </p:tav>
                      </p:tavLst>
                    </p:anim>
                    <p:anim calcmode="lin" valueType="num">
                      <p:cBhvr additive="base">
                        <p:cTn dur="500" fill="hold"/>
                        <p:tgtEl>
                          <p:spTgt spid="94"/>
                        </p:tgtEl>
                        <p:attrNameLst>
                          <p:attrName>ppt_y</p:attrName>
                        </p:attrNameLst>
                      </p:cBhvr>
                      <p:tavLst>
                        <p:tav tm="0">
                          <p:val>
                            <p:strVal val="0-#ppt_h/2"/>
                          </p:val>
                        </p:tav>
                        <p:tav tm="100000">
                          <p:val>
                            <p:strVal val="#ppt_y"/>
                          </p:val>
                        </p:tav>
                      </p:tavLst>
                    </p:anim>
                  </p:childTnLst>
                </p:cTn>
              </p:par>
            </p:tnLst>
          </p:tmpl>
        </p:tmplLst>
      </p:bldP>
      <p:bldP spid="96" grpId="0" build="p">
        <p:tmplLst>
          <p:tmpl lvl="1">
            <p:tnLst>
              <p:par>
                <p:cTn presetID="2" presetClass="entr" presetSubtype="4" decel="10000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fill="hold"/>
                        <p:tgtEl>
                          <p:spTgt spid="96"/>
                        </p:tgtEl>
                        <p:attrNameLst>
                          <p:attrName>ppt_x</p:attrName>
                        </p:attrNameLst>
                      </p:cBhvr>
                      <p:tavLst>
                        <p:tav tm="0">
                          <p:val>
                            <p:strVal val="#ppt_x"/>
                          </p:val>
                        </p:tav>
                        <p:tav tm="100000">
                          <p:val>
                            <p:strVal val="#ppt_x"/>
                          </p:val>
                        </p:tav>
                      </p:tavLst>
                    </p:anim>
                    <p:anim calcmode="lin" valueType="num">
                      <p:cBhvr additive="base">
                        <p:cTn dur="500" fill="hold"/>
                        <p:tgtEl>
                          <p:spTgt spid="96"/>
                        </p:tgtEl>
                        <p:attrNameLst>
                          <p:attrName>ppt_y</p:attrName>
                        </p:attrNameLst>
                      </p:cBhvr>
                      <p:tavLst>
                        <p:tav tm="0">
                          <p:val>
                            <p:strVal val="1+#ppt_h/2"/>
                          </p:val>
                        </p:tav>
                        <p:tav tm="100000">
                          <p:val>
                            <p:strVal val="#ppt_y"/>
                          </p:val>
                        </p:tav>
                      </p:tavLst>
                    </p:anim>
                  </p:childTnLst>
                </p:cTn>
              </p:par>
            </p:tnLst>
          </p:tmpl>
        </p:tmplLst>
      </p:bldP>
      <p:bldP spid="97" grpId="0" build="p">
        <p:tmplLst>
          <p:tmpl lvl="1">
            <p:tnLst>
              <p:par>
                <p:cTn presetID="2" presetClass="entr" presetSubtype="4" decel="100000" fill="hold" nodeType="withEffect">
                  <p:stCondLst>
                    <p:cond delay="25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fill="hold"/>
                        <p:tgtEl>
                          <p:spTgt spid="97"/>
                        </p:tgtEl>
                        <p:attrNameLst>
                          <p:attrName>ppt_x</p:attrName>
                        </p:attrNameLst>
                      </p:cBhvr>
                      <p:tavLst>
                        <p:tav tm="0">
                          <p:val>
                            <p:strVal val="#ppt_x"/>
                          </p:val>
                        </p:tav>
                        <p:tav tm="100000">
                          <p:val>
                            <p:strVal val="#ppt_x"/>
                          </p:val>
                        </p:tav>
                      </p:tavLst>
                    </p:anim>
                    <p:anim calcmode="lin" valueType="num">
                      <p:cBhvr additive="base">
                        <p:cTn dur="500" fill="hold"/>
                        <p:tgtEl>
                          <p:spTgt spid="97"/>
                        </p:tgtEl>
                        <p:attrNameLst>
                          <p:attrName>ppt_y</p:attrName>
                        </p:attrNameLst>
                      </p:cBhvr>
                      <p:tavLst>
                        <p:tav tm="0">
                          <p:val>
                            <p:strVal val="1+#ppt_h/2"/>
                          </p:val>
                        </p:tav>
                        <p:tav tm="100000">
                          <p:val>
                            <p:strVal val="#ppt_y"/>
                          </p:val>
                        </p:tav>
                      </p:tavLst>
                    </p:anim>
                  </p:childTnLst>
                </p:cTn>
              </p:par>
            </p:tnLst>
          </p:tmpl>
        </p:tmplLst>
      </p:bldP>
      <p:bldP spid="98" grpId="0" animBg="1"/>
      <p:bldP spid="99" grpId="0"/>
      <p:bldP spid="103" grpId="0" build="allAtOnce">
        <p:tmplLst>
          <p:tmpl lvl="1">
            <p:tnLst>
              <p:par>
                <p:cTn presetID="2" presetClass="entr" presetSubtype="1" decel="100000" fill="hold" nodeType="withEffect">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fill="hold"/>
                        <p:tgtEl>
                          <p:spTgt spid="103"/>
                        </p:tgtEl>
                        <p:attrNameLst>
                          <p:attrName>ppt_x</p:attrName>
                        </p:attrNameLst>
                      </p:cBhvr>
                      <p:tavLst>
                        <p:tav tm="0">
                          <p:val>
                            <p:strVal val="#ppt_x"/>
                          </p:val>
                        </p:tav>
                        <p:tav tm="100000">
                          <p:val>
                            <p:strVal val="#ppt_x"/>
                          </p:val>
                        </p:tav>
                      </p:tavLst>
                    </p:anim>
                    <p:anim calcmode="lin" valueType="num">
                      <p:cBhvr additive="base">
                        <p:cTn dur="500" fill="hold"/>
                        <p:tgtEl>
                          <p:spTgt spid="103"/>
                        </p:tgtEl>
                        <p:attrNameLst>
                          <p:attrName>ppt_y</p:attrName>
                        </p:attrNameLst>
                      </p:cBhvr>
                      <p:tavLst>
                        <p:tav tm="0">
                          <p:val>
                            <p:strVal val="0-#ppt_h/2"/>
                          </p:val>
                        </p:tav>
                        <p:tav tm="100000">
                          <p:val>
                            <p:strVal val="#ppt_y"/>
                          </p:val>
                        </p:tav>
                      </p:tavLst>
                    </p:anim>
                  </p:childTnLst>
                </p:cTn>
              </p:par>
            </p:tnLst>
          </p:tmpl>
        </p:tmplLst>
      </p:bldP>
    </p:bld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grpSp>
        <p:nvGrpSpPr>
          <p:cNvPr id="27" name="グループ化 26"/>
          <p:cNvGrpSpPr/>
          <p:nvPr userDrawn="1"/>
        </p:nvGrpSpPr>
        <p:grpSpPr>
          <a:xfrm>
            <a:off x="12311558" y="5540049"/>
            <a:ext cx="4464496" cy="3419875"/>
            <a:chOff x="1438350" y="5540049"/>
            <a:chExt cx="4464496" cy="3419875"/>
          </a:xfrm>
        </p:grpSpPr>
        <p:sp>
          <p:nvSpPr>
            <p:cNvPr id="28" name="正方形/長方形 27"/>
            <p:cNvSpPr/>
            <p:nvPr userDrawn="1"/>
          </p:nvSpPr>
          <p:spPr>
            <a:xfrm>
              <a:off x="1438350" y="5833047"/>
              <a:ext cx="4464496" cy="312687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二等辺三角形 28"/>
            <p:cNvSpPr/>
            <p:nvPr userDrawn="1"/>
          </p:nvSpPr>
          <p:spPr>
            <a:xfrm>
              <a:off x="3500659" y="5540049"/>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3" name="グループ化 22"/>
          <p:cNvGrpSpPr/>
          <p:nvPr userDrawn="1"/>
        </p:nvGrpSpPr>
        <p:grpSpPr>
          <a:xfrm>
            <a:off x="6911038" y="5540049"/>
            <a:ext cx="4464496" cy="3419875"/>
            <a:chOff x="1438350" y="5540049"/>
            <a:chExt cx="4464496" cy="3419875"/>
          </a:xfrm>
        </p:grpSpPr>
        <p:sp>
          <p:nvSpPr>
            <p:cNvPr id="25" name="正方形/長方形 24"/>
            <p:cNvSpPr/>
            <p:nvPr userDrawn="1"/>
          </p:nvSpPr>
          <p:spPr>
            <a:xfrm>
              <a:off x="1438350" y="5833047"/>
              <a:ext cx="4464496" cy="312687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二等辺三角形 25"/>
            <p:cNvSpPr/>
            <p:nvPr userDrawn="1"/>
          </p:nvSpPr>
          <p:spPr>
            <a:xfrm>
              <a:off x="3500659" y="5540049"/>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グループ化 5"/>
          <p:cNvGrpSpPr/>
          <p:nvPr userDrawn="1"/>
        </p:nvGrpSpPr>
        <p:grpSpPr>
          <a:xfrm>
            <a:off x="1438350" y="5540049"/>
            <a:ext cx="4464496" cy="3419875"/>
            <a:chOff x="1438350" y="5540049"/>
            <a:chExt cx="4464496" cy="3419875"/>
          </a:xfrm>
        </p:grpSpPr>
        <p:sp>
          <p:nvSpPr>
            <p:cNvPr id="20" name="正方形/長方形 19"/>
            <p:cNvSpPr/>
            <p:nvPr userDrawn="1"/>
          </p:nvSpPr>
          <p:spPr>
            <a:xfrm>
              <a:off x="1438350" y="5833047"/>
              <a:ext cx="4464496" cy="3126877"/>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二等辺三角形 20"/>
            <p:cNvSpPr/>
            <p:nvPr userDrawn="1"/>
          </p:nvSpPr>
          <p:spPr>
            <a:xfrm>
              <a:off x="3500659" y="5540049"/>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8" name="正方形/長方形 7"/>
          <p:cNvSpPr/>
          <p:nvPr userDrawn="1"/>
        </p:nvSpPr>
        <p:spPr>
          <a:xfrm>
            <a:off x="159" y="5089494"/>
            <a:ext cx="18286254" cy="108012"/>
          </a:xfrm>
          <a:prstGeom prst="rect">
            <a:avLst/>
          </a:prstGeom>
          <a:solidFill>
            <a:schemeClr val="bg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円/楕円 3"/>
          <p:cNvSpPr/>
          <p:nvPr userDrawn="1"/>
        </p:nvSpPr>
        <p:spPr>
          <a:xfrm>
            <a:off x="3382566" y="4855468"/>
            <a:ext cx="576064" cy="576064"/>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円/楕円 9"/>
          <p:cNvSpPr/>
          <p:nvPr userDrawn="1"/>
        </p:nvSpPr>
        <p:spPr>
          <a:xfrm>
            <a:off x="8854381" y="4855468"/>
            <a:ext cx="576064" cy="576064"/>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円/楕円 11"/>
          <p:cNvSpPr/>
          <p:nvPr userDrawn="1"/>
        </p:nvSpPr>
        <p:spPr>
          <a:xfrm>
            <a:off x="14255774" y="4855468"/>
            <a:ext cx="576064" cy="576064"/>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テキスト プレースホルダー 11"/>
          <p:cNvSpPr>
            <a:spLocks noGrp="1"/>
          </p:cNvSpPr>
          <p:nvPr>
            <p:ph type="body" sz="quarter" idx="33" hasCustomPrompt="1"/>
          </p:nvPr>
        </p:nvSpPr>
        <p:spPr>
          <a:xfrm>
            <a:off x="1510358" y="3037266"/>
            <a:ext cx="4392488" cy="1728192"/>
          </a:xfrm>
        </p:spPr>
        <p:txBody>
          <a:bodyPr anchor="ctr">
            <a:noAutofit/>
          </a:bodyPr>
          <a:lstStyle>
            <a:lvl1pPr algn="ctr">
              <a:defRPr sz="15000">
                <a:solidFill>
                  <a:schemeClr val="bg2">
                    <a:alpha val="50000"/>
                  </a:schemeClr>
                </a:solidFill>
                <a:latin typeface="+mj-lt"/>
              </a:defRPr>
            </a:lvl1pPr>
          </a:lstStyle>
          <a:p>
            <a:pPr lvl="0"/>
            <a:r>
              <a:rPr lang="en-US" altLang="ja-JP" dirty="0"/>
              <a:t>0000</a:t>
            </a:r>
            <a:endParaRPr lang="en-US" dirty="0"/>
          </a:p>
        </p:txBody>
      </p:sp>
      <p:sp>
        <p:nvSpPr>
          <p:cNvPr id="15" name="テキスト プレースホルダー 11"/>
          <p:cNvSpPr>
            <a:spLocks noGrp="1"/>
          </p:cNvSpPr>
          <p:nvPr>
            <p:ph type="body" sz="quarter" idx="34" hasCustomPrompt="1"/>
          </p:nvPr>
        </p:nvSpPr>
        <p:spPr>
          <a:xfrm>
            <a:off x="6946169" y="3037266"/>
            <a:ext cx="4392488" cy="1728192"/>
          </a:xfrm>
        </p:spPr>
        <p:txBody>
          <a:bodyPr anchor="ctr">
            <a:noAutofit/>
          </a:bodyPr>
          <a:lstStyle>
            <a:lvl1pPr algn="ctr">
              <a:defRPr sz="15000">
                <a:solidFill>
                  <a:schemeClr val="bg2">
                    <a:alpha val="50000"/>
                  </a:schemeClr>
                </a:solidFill>
                <a:latin typeface="+mj-lt"/>
              </a:defRPr>
            </a:lvl1pPr>
          </a:lstStyle>
          <a:p>
            <a:pPr lvl="0"/>
            <a:r>
              <a:rPr lang="en-US" altLang="ja-JP" dirty="0"/>
              <a:t>0000</a:t>
            </a:r>
            <a:endParaRPr lang="en-US" dirty="0"/>
          </a:p>
        </p:txBody>
      </p:sp>
      <p:sp>
        <p:nvSpPr>
          <p:cNvPr id="16" name="テキスト プレースホルダー 11"/>
          <p:cNvSpPr>
            <a:spLocks noGrp="1"/>
          </p:cNvSpPr>
          <p:nvPr>
            <p:ph type="body" sz="quarter" idx="35" hasCustomPrompt="1"/>
          </p:nvPr>
        </p:nvSpPr>
        <p:spPr>
          <a:xfrm>
            <a:off x="12383566" y="3037266"/>
            <a:ext cx="4392488" cy="1728192"/>
          </a:xfrm>
        </p:spPr>
        <p:txBody>
          <a:bodyPr anchor="ctr">
            <a:noAutofit/>
          </a:bodyPr>
          <a:lstStyle>
            <a:lvl1pPr algn="ctr">
              <a:defRPr sz="15000">
                <a:solidFill>
                  <a:schemeClr val="bg2">
                    <a:alpha val="50000"/>
                  </a:schemeClr>
                </a:solidFill>
                <a:latin typeface="+mj-lt"/>
              </a:defRPr>
            </a:lvl1pPr>
          </a:lstStyle>
          <a:p>
            <a:pPr lvl="0"/>
            <a:r>
              <a:rPr lang="en-US" altLang="ja-JP" dirty="0"/>
              <a:t>0000</a:t>
            </a:r>
            <a:endParaRPr lang="en-US" dirty="0"/>
          </a:p>
        </p:txBody>
      </p:sp>
      <p:sp>
        <p:nvSpPr>
          <p:cNvPr id="19" name="テキスト プレースホルダー 11"/>
          <p:cNvSpPr>
            <a:spLocks noGrp="1"/>
          </p:cNvSpPr>
          <p:nvPr>
            <p:ph type="body" sz="quarter" idx="15" hasCustomPrompt="1"/>
          </p:nvPr>
        </p:nvSpPr>
        <p:spPr>
          <a:xfrm>
            <a:off x="1510358" y="6007596"/>
            <a:ext cx="4320480" cy="2808312"/>
          </a:xfrm>
        </p:spPr>
        <p:txBody>
          <a:bodyPr anchor="ctr">
            <a:noAutofit/>
          </a:bodyPr>
          <a:lstStyle>
            <a:lvl1pPr marL="342900" indent="-342900" algn="l">
              <a:buClr>
                <a:schemeClr val="accent1"/>
              </a:buClr>
              <a:buFont typeface="Wingdings" panose="05000000000000000000" pitchFamily="2" charset="2"/>
              <a:buChar char="q"/>
              <a:defRPr sz="2400">
                <a:solidFill>
                  <a:schemeClr val="bg1"/>
                </a:solidFill>
                <a:latin typeface="+mn-lt"/>
              </a:defRPr>
            </a:lvl1pPr>
          </a:lstStyle>
          <a:p>
            <a:pPr lvl="0"/>
            <a:r>
              <a:rPr lang="en-US" altLang="ja-JP" dirty="0"/>
              <a:t>Item</a:t>
            </a:r>
          </a:p>
          <a:p>
            <a:pPr lvl="0"/>
            <a:r>
              <a:rPr lang="en-US" altLang="ja-JP" dirty="0"/>
              <a:t>Item</a:t>
            </a:r>
            <a:endParaRPr lang="en-US" dirty="0"/>
          </a:p>
        </p:txBody>
      </p:sp>
      <p:sp>
        <p:nvSpPr>
          <p:cNvPr id="22" name="テキスト プレースホルダー 11"/>
          <p:cNvSpPr>
            <a:spLocks noGrp="1"/>
          </p:cNvSpPr>
          <p:nvPr>
            <p:ph type="body" sz="quarter" idx="37" hasCustomPrompt="1"/>
          </p:nvPr>
        </p:nvSpPr>
        <p:spPr>
          <a:xfrm>
            <a:off x="6982965" y="6007596"/>
            <a:ext cx="4320481" cy="2808312"/>
          </a:xfrm>
        </p:spPr>
        <p:txBody>
          <a:bodyPr anchor="ctr">
            <a:noAutofit/>
          </a:bodyPr>
          <a:lstStyle>
            <a:lvl1pPr marL="342900" indent="-342900" algn="l">
              <a:buClr>
                <a:schemeClr val="accent1"/>
              </a:buClr>
              <a:buFont typeface="Wingdings" panose="05000000000000000000" pitchFamily="2" charset="2"/>
              <a:buChar char="q"/>
              <a:defRPr sz="2400">
                <a:solidFill>
                  <a:schemeClr val="bg1"/>
                </a:solidFill>
                <a:latin typeface="+mn-lt"/>
              </a:defRPr>
            </a:lvl1pPr>
          </a:lstStyle>
          <a:p>
            <a:pPr lvl="0"/>
            <a:r>
              <a:rPr lang="en-US" altLang="ja-JP" dirty="0"/>
              <a:t>Item </a:t>
            </a:r>
          </a:p>
          <a:p>
            <a:pPr lvl="0"/>
            <a:r>
              <a:rPr lang="en-US" altLang="ja-JP" dirty="0"/>
              <a:t>Item</a:t>
            </a:r>
            <a:endParaRPr lang="en-US" dirty="0"/>
          </a:p>
        </p:txBody>
      </p:sp>
      <p:sp>
        <p:nvSpPr>
          <p:cNvPr id="24" name="テキスト プレースホルダー 11"/>
          <p:cNvSpPr>
            <a:spLocks noGrp="1"/>
          </p:cNvSpPr>
          <p:nvPr>
            <p:ph type="body" sz="quarter" idx="39" hasCustomPrompt="1"/>
          </p:nvPr>
        </p:nvSpPr>
        <p:spPr>
          <a:xfrm>
            <a:off x="12383566" y="6007596"/>
            <a:ext cx="4320480" cy="2808312"/>
          </a:xfrm>
        </p:spPr>
        <p:txBody>
          <a:bodyPr anchor="ctr">
            <a:noAutofit/>
          </a:bodyPr>
          <a:lstStyle>
            <a:lvl1pPr marL="342900" indent="-342900" algn="l">
              <a:buClr>
                <a:schemeClr val="accent1"/>
              </a:buClr>
              <a:buFont typeface="Wingdings" panose="05000000000000000000" pitchFamily="2" charset="2"/>
              <a:buChar char="q"/>
              <a:defRPr sz="2400">
                <a:solidFill>
                  <a:schemeClr val="bg1"/>
                </a:solidFill>
                <a:latin typeface="+mn-lt"/>
              </a:defRPr>
            </a:lvl1pPr>
          </a:lstStyle>
          <a:p>
            <a:pPr lvl="0"/>
            <a:r>
              <a:rPr lang="en-US" altLang="ja-JP" dirty="0"/>
              <a:t>Item</a:t>
            </a:r>
          </a:p>
          <a:p>
            <a:pPr lvl="0"/>
            <a:r>
              <a:rPr lang="en-US" altLang="ja-JP" dirty="0"/>
              <a:t>Item</a:t>
            </a:r>
            <a:endParaRPr lang="en-US" dirty="0"/>
          </a:p>
        </p:txBody>
      </p:sp>
    </p:spTree>
    <p:extLst>
      <p:ext uri="{BB962C8B-B14F-4D97-AF65-F5344CB8AC3E}">
        <p14:creationId xmlns:p14="http://schemas.microsoft.com/office/powerpoint/2010/main" val="1001603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 presetClass="entr" presetSubtype="1" decel="100000" fill="hold" grpId="0" nodeType="withEffect">
                                  <p:stCondLst>
                                    <p:cond delay="250"/>
                                  </p:stCondLst>
                                  <p:childTnLst>
                                    <p:set>
                                      <p:cBhvr>
                                        <p:cTn id="13" dur="1" fill="hold">
                                          <p:stCondLst>
                                            <p:cond delay="0"/>
                                          </p:stCondLst>
                                        </p:cTn>
                                        <p:tgtEl>
                                          <p:spTgt spid="14">
                                            <p:txEl>
                                              <p:pRg st="0" end="0"/>
                                            </p:txEl>
                                          </p:spTgt>
                                        </p:tgtEl>
                                        <p:attrNameLst>
                                          <p:attrName>style.visibility</p:attrName>
                                        </p:attrNameLst>
                                      </p:cBhvr>
                                      <p:to>
                                        <p:strVal val="visible"/>
                                      </p:to>
                                    </p:set>
                                    <p:anim calcmode="lin" valueType="num">
                                      <p:cBhvr additive="base">
                                        <p:cTn id="1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16" presetID="2" presetClass="entr" presetSubtype="8" decel="100000" fill="hold" grpId="0" nodeType="withEffect">
                                  <p:stCondLst>
                                    <p:cond delay="25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500"/>
                                  </p:stCondLst>
                                  <p:childTnLst>
                                    <p:set>
                                      <p:cBhvr>
                                        <p:cTn id="21" dur="1" fill="hold">
                                          <p:stCondLst>
                                            <p:cond delay="0"/>
                                          </p:stCondLst>
                                        </p:cTn>
                                        <p:tgtEl>
                                          <p:spTgt spid="19">
                                            <p:txEl>
                                              <p:pRg st="0" end="0"/>
                                            </p:txEl>
                                          </p:spTgt>
                                        </p:tgtEl>
                                        <p:attrNameLst>
                                          <p:attrName>style.visibility</p:attrName>
                                        </p:attrNameLst>
                                      </p:cBhvr>
                                      <p:to>
                                        <p:strVal val="visible"/>
                                      </p:to>
                                    </p:set>
                                    <p:anim calcmode="lin" valueType="num">
                                      <p:cBhvr additive="base">
                                        <p:cTn id="2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500"/>
                                  </p:stCondLst>
                                  <p:childTnLst>
                                    <p:set>
                                      <p:cBhvr>
                                        <p:cTn id="25" dur="1" fill="hold">
                                          <p:stCondLst>
                                            <p:cond delay="0"/>
                                          </p:stCondLst>
                                        </p:cTn>
                                        <p:tgtEl>
                                          <p:spTgt spid="19">
                                            <p:txEl>
                                              <p:pRg st="1" end="1"/>
                                            </p:txEl>
                                          </p:spTgt>
                                        </p:tgtEl>
                                        <p:attrNameLst>
                                          <p:attrName>style.visibility</p:attrName>
                                        </p:attrNameLst>
                                      </p:cBhvr>
                                      <p:to>
                                        <p:strVal val="visible"/>
                                      </p:to>
                                    </p:set>
                                    <p:anim calcmode="lin" valueType="num">
                                      <p:cBhvr additive="base">
                                        <p:cTn id="26"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5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1" decel="100000" fill="hold" grpId="0" nodeType="afterEffect">
                                  <p:stCondLst>
                                    <p:cond delay="50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8" decel="100000" fill="hold" grpId="0" nodeType="withEffect">
                                  <p:stCondLst>
                                    <p:cond delay="5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4" decel="100000" fill="hold" grpId="0" nodeType="withEffect">
                                  <p:stCondLst>
                                    <p:cond delay="750"/>
                                  </p:stCondLst>
                                  <p:childTnLst>
                                    <p:set>
                                      <p:cBhvr>
                                        <p:cTn id="42" dur="1" fill="hold">
                                          <p:stCondLst>
                                            <p:cond delay="0"/>
                                          </p:stCondLst>
                                        </p:cTn>
                                        <p:tgtEl>
                                          <p:spTgt spid="22">
                                            <p:txEl>
                                              <p:pRg st="0" end="0"/>
                                            </p:txEl>
                                          </p:spTgt>
                                        </p:tgtEl>
                                        <p:attrNameLst>
                                          <p:attrName>style.visibility</p:attrName>
                                        </p:attrNameLst>
                                      </p:cBhvr>
                                      <p:to>
                                        <p:strVal val="visible"/>
                                      </p:to>
                                    </p:set>
                                    <p:anim calcmode="lin" valueType="num">
                                      <p:cBhvr additive="base">
                                        <p:cTn id="4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750"/>
                                  </p:stCondLst>
                                  <p:childTnLst>
                                    <p:set>
                                      <p:cBhvr>
                                        <p:cTn id="46" dur="1" fill="hold">
                                          <p:stCondLst>
                                            <p:cond delay="0"/>
                                          </p:stCondLst>
                                        </p:cTn>
                                        <p:tgtEl>
                                          <p:spTgt spid="22">
                                            <p:txEl>
                                              <p:pRg st="1" end="1"/>
                                            </p:txEl>
                                          </p:spTgt>
                                        </p:tgtEl>
                                        <p:attrNameLst>
                                          <p:attrName>style.visibility</p:attrName>
                                        </p:attrNameLst>
                                      </p:cBhvr>
                                      <p:to>
                                        <p:strVal val="visible"/>
                                      </p:to>
                                    </p:set>
                                    <p:anim calcmode="lin" valueType="num">
                                      <p:cBhvr additive="base">
                                        <p:cTn id="4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75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1" decel="100000" fill="hold" grpId="0" nodeType="afterEffect">
                                  <p:stCondLst>
                                    <p:cond delay="500"/>
                                  </p:stCondLst>
                                  <p:childTnLst>
                                    <p:set>
                                      <p:cBhvr>
                                        <p:cTn id="55" dur="1" fill="hold">
                                          <p:stCondLst>
                                            <p:cond delay="0"/>
                                          </p:stCondLst>
                                        </p:cTn>
                                        <p:tgtEl>
                                          <p:spTgt spid="16">
                                            <p:txEl>
                                              <p:pRg st="0" end="0"/>
                                            </p:txEl>
                                          </p:spTgt>
                                        </p:tgtEl>
                                        <p:attrNameLst>
                                          <p:attrName>style.visibility</p:attrName>
                                        </p:attrNameLst>
                                      </p:cBhvr>
                                      <p:to>
                                        <p:strVal val="visible"/>
                                      </p:to>
                                    </p:set>
                                    <p:anim calcmode="lin" valueType="num">
                                      <p:cBhvr additive="base">
                                        <p:cTn id="56"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6">
                                            <p:txEl>
                                              <p:pRg st="0" end="0"/>
                                            </p:txEl>
                                          </p:spTgt>
                                        </p:tgtEl>
                                        <p:attrNameLst>
                                          <p:attrName>ppt_y</p:attrName>
                                        </p:attrNameLst>
                                      </p:cBhvr>
                                      <p:tavLst>
                                        <p:tav tm="0">
                                          <p:val>
                                            <p:strVal val="0-#ppt_h/2"/>
                                          </p:val>
                                        </p:tav>
                                        <p:tav tm="100000">
                                          <p:val>
                                            <p:strVal val="#ppt_y"/>
                                          </p:val>
                                        </p:tav>
                                      </p:tavLst>
                                    </p:anim>
                                  </p:childTnLst>
                                </p:cTn>
                              </p:par>
                              <p:par>
                                <p:cTn id="58" presetID="2" presetClass="entr" presetSubtype="8" decel="100000" fill="hold" grpId="0" nodeType="withEffect">
                                  <p:stCondLst>
                                    <p:cond delay="50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750"/>
                                  </p:stCondLst>
                                  <p:childTnLst>
                                    <p:set>
                                      <p:cBhvr>
                                        <p:cTn id="63" dur="1" fill="hold">
                                          <p:stCondLst>
                                            <p:cond delay="0"/>
                                          </p:stCondLst>
                                        </p:cTn>
                                        <p:tgtEl>
                                          <p:spTgt spid="24">
                                            <p:txEl>
                                              <p:pRg st="0" end="0"/>
                                            </p:txEl>
                                          </p:spTgt>
                                        </p:tgtEl>
                                        <p:attrNameLst>
                                          <p:attrName>style.visibility</p:attrName>
                                        </p:attrNameLst>
                                      </p:cBhvr>
                                      <p:to>
                                        <p:strVal val="visible"/>
                                      </p:to>
                                    </p:set>
                                    <p:anim calcmode="lin" valueType="num">
                                      <p:cBhvr additive="base">
                                        <p:cTn id="6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750"/>
                                  </p:stCondLst>
                                  <p:childTnLst>
                                    <p:set>
                                      <p:cBhvr>
                                        <p:cTn id="67" dur="1" fill="hold">
                                          <p:stCondLst>
                                            <p:cond delay="0"/>
                                          </p:stCondLst>
                                        </p:cTn>
                                        <p:tgtEl>
                                          <p:spTgt spid="24">
                                            <p:txEl>
                                              <p:pRg st="1" end="1"/>
                                            </p:txEl>
                                          </p:spTgt>
                                        </p:tgtEl>
                                        <p:attrNameLst>
                                          <p:attrName>style.visibility</p:attrName>
                                        </p:attrNameLst>
                                      </p:cBhvr>
                                      <p:to>
                                        <p:strVal val="visible"/>
                                      </p:to>
                                    </p:set>
                                    <p:anim calcmode="lin" valueType="num">
                                      <p:cBhvr additive="base">
                                        <p:cTn id="68"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4">
                                            <p:txEl>
                                              <p:pRg st="1" end="1"/>
                                            </p:txEl>
                                          </p:spTgt>
                                        </p:tgtEl>
                                        <p:attrNameLst>
                                          <p:attrName>ppt_y</p:attrName>
                                        </p:attrNameLst>
                                      </p:cBhvr>
                                      <p:tavLst>
                                        <p:tav tm="0">
                                          <p:val>
                                            <p:strVal val="1+#ppt_h/2"/>
                                          </p:val>
                                        </p:tav>
                                        <p:tav tm="100000">
                                          <p:val>
                                            <p:strVal val="#ppt_y"/>
                                          </p:val>
                                        </p:tav>
                                      </p:tavLst>
                                    </p:anim>
                                  </p:childTnLst>
                                </p:cTn>
                              </p:par>
                              <p:par>
                                <p:cTn id="70" presetID="2" presetClass="entr" presetSubtype="4" decel="100000" fill="hold" nodeType="withEffect">
                                  <p:stCondLst>
                                    <p:cond delay="75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ppt_x"/>
                                          </p:val>
                                        </p:tav>
                                        <p:tav tm="100000">
                                          <p:val>
                                            <p:strVal val="#ppt_x"/>
                                          </p:val>
                                        </p:tav>
                                      </p:tavLst>
                                    </p:anim>
                                    <p:anim calcmode="lin" valueType="num">
                                      <p:cBhvr additive="base">
                                        <p:cTn id="7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4" grpId="0" animBg="1"/>
      <p:bldP spid="10" grpId="0" animBg="1"/>
      <p:bldP spid="12" grpId="0" animBg="1"/>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1" decel="100000" fill="hold" nodeType="after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6" grpId="0" build="p">
        <p:tmplLst>
          <p:tmpl lvl="1">
            <p:tnLst>
              <p:par>
                <p:cTn presetID="2" presetClass="entr" presetSubtype="1" decel="100000"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0-#ppt_h/2"/>
                          </p:val>
                        </p:tav>
                        <p:tav tm="100000">
                          <p:val>
                            <p:strVal val="#ppt_y"/>
                          </p:val>
                        </p:tav>
                      </p:tavLst>
                    </p:anim>
                  </p:childTnLst>
                </p:cTn>
              </p:par>
            </p:tnLst>
          </p:tmpl>
        </p:tmplLst>
      </p:bldP>
      <p:bldP spid="19" grpId="0" build="allAtOnce">
        <p:tmplLst>
          <p:tmpl lvl="1">
            <p:tnLst>
              <p:par>
                <p:cTn presetID="2" presetClass="entr" presetSubtype="4" decel="10000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2" grpId="0" build="allAtOnce">
        <p:tmplLst>
          <p:tmpl lvl="1">
            <p:tnLst>
              <p:par>
                <p:cTn presetID="2" presetClass="entr" presetSubtype="4" decel="100000" fill="hold" nodeType="withEffect">
                  <p:stCondLst>
                    <p:cond delay="7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4" grpId="0" build="allAtOnce">
        <p:tmplLst>
          <p:tmpl lvl="1">
            <p:tnLst>
              <p:par>
                <p:cTn presetID="2" presetClass="entr" presetSubtype="4" decel="10000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Tree>
    <p:extLst>
      <p:ext uri="{BB962C8B-B14F-4D97-AF65-F5344CB8AC3E}">
        <p14:creationId xmlns:p14="http://schemas.microsoft.com/office/powerpoint/2010/main" val="7081144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No Cap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3" name="テキスト プレースホルダー 11"/>
          <p:cNvSpPr>
            <a:spLocks noGrp="1"/>
          </p:cNvSpPr>
          <p:nvPr>
            <p:ph type="body" sz="quarter" idx="15" hasCustomPrompt="1"/>
          </p:nvPr>
        </p:nvSpPr>
        <p:spPr>
          <a:xfrm>
            <a:off x="934294" y="3127276"/>
            <a:ext cx="16417824" cy="4536504"/>
          </a:xfrm>
        </p:spPr>
        <p:txBody>
          <a:bodyPr anchor="ctr">
            <a:noAutofit/>
          </a:bodyPr>
          <a:lstStyle>
            <a:lvl1pPr algn="l">
              <a:spcBef>
                <a:spcPts val="1100"/>
              </a:spcBef>
              <a:defRPr sz="2400">
                <a:solidFill>
                  <a:schemeClr val="bg1"/>
                </a:solidFill>
                <a:latin typeface="+mn-lt"/>
              </a:defRPr>
            </a:lvl1pPr>
          </a:lstStyle>
          <a:p>
            <a:pPr lvl="0"/>
            <a:r>
              <a:rPr lang="en-US" altLang="ja-JP" dirty="0"/>
              <a:t>Text Here</a:t>
            </a:r>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Tree>
    <p:extLst>
      <p:ext uri="{BB962C8B-B14F-4D97-AF65-F5344CB8AC3E}">
        <p14:creationId xmlns:p14="http://schemas.microsoft.com/office/powerpoint/2010/main" val="35156836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8" name="テキスト プレースホルダー 11"/>
          <p:cNvSpPr>
            <a:spLocks noGrp="1"/>
          </p:cNvSpPr>
          <p:nvPr>
            <p:ph type="body" sz="quarter" idx="14" hasCustomPrompt="1"/>
          </p:nvPr>
        </p:nvSpPr>
        <p:spPr>
          <a:xfrm>
            <a:off x="934294" y="3847356"/>
            <a:ext cx="16344031"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a:t>Text Here</a:t>
            </a:r>
            <a:endParaRPr lang="en-US" dirty="0"/>
          </a:p>
        </p:txBody>
      </p:sp>
      <p:sp>
        <p:nvSpPr>
          <p:cNvPr id="9" name="テキスト プレースホルダー 11"/>
          <p:cNvSpPr>
            <a:spLocks noGrp="1"/>
          </p:cNvSpPr>
          <p:nvPr>
            <p:ph type="body" sz="quarter" idx="15" hasCustomPrompt="1"/>
          </p:nvPr>
        </p:nvSpPr>
        <p:spPr>
          <a:xfrm>
            <a:off x="934294" y="4495428"/>
            <a:ext cx="16344031" cy="2304256"/>
          </a:xfrm>
        </p:spPr>
        <p:txBody>
          <a:bodyPr anchor="t">
            <a:noAutofit/>
          </a:bodyPr>
          <a:lstStyle>
            <a:lvl1pPr algn="ctr">
              <a:defRPr sz="2400">
                <a:solidFill>
                  <a:schemeClr val="bg1"/>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22850300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9" decel="100000" fill="hold" grpId="0" nodeType="afterEffect">
                                  <p:stCondLst>
                                    <p:cond delay="250"/>
                                  </p:stCondLst>
                                  <p:iterate type="wd">
                                    <p:tmPct val="10000"/>
                                  </p:iterate>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build="p">
        <p:tmplLst>
          <p:tmpl lvl="1">
            <p:tnLst>
              <p:par>
                <p:cTn presetID="2" presetClass="entr" presetSubtype="9" decel="100000" fill="hold" nodeType="after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8" name="テキスト プレースホルダー 11"/>
          <p:cNvSpPr>
            <a:spLocks noGrp="1"/>
          </p:cNvSpPr>
          <p:nvPr>
            <p:ph type="body" sz="quarter" idx="14" hasCustomPrompt="1"/>
          </p:nvPr>
        </p:nvSpPr>
        <p:spPr>
          <a:xfrm>
            <a:off x="934294" y="2839244"/>
            <a:ext cx="16344031"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9" name="テキスト プレースホルダー 11"/>
          <p:cNvSpPr>
            <a:spLocks noGrp="1"/>
          </p:cNvSpPr>
          <p:nvPr>
            <p:ph type="body" sz="quarter" idx="15" hasCustomPrompt="1"/>
          </p:nvPr>
        </p:nvSpPr>
        <p:spPr>
          <a:xfrm>
            <a:off x="934294" y="3487316"/>
            <a:ext cx="16344031" cy="2304256"/>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10" name="テキスト プレースホルダー 11"/>
          <p:cNvSpPr>
            <a:spLocks noGrp="1"/>
          </p:cNvSpPr>
          <p:nvPr>
            <p:ph type="body" sz="quarter" idx="16" hasCustomPrompt="1"/>
          </p:nvPr>
        </p:nvSpPr>
        <p:spPr>
          <a:xfrm>
            <a:off x="936079" y="6079604"/>
            <a:ext cx="16344031"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936079" y="6727676"/>
            <a:ext cx="16344031" cy="2304256"/>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28318674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2" decel="100000" fill="hold" grpId="0" nodeType="afterEffect">
                                  <p:stCondLst>
                                    <p:cond delay="25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decel="100000" fill="hold" grpId="0" nodeType="afterEffect">
                                  <p:stCondLst>
                                    <p:cond delay="25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build="p">
        <p:tmplLst>
          <p:tmpl lvl="1">
            <p:tnLst>
              <p:par>
                <p:cTn presetID="2" presetClass="entr" presetSubtype="2" decel="10000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 1 Column - Vertical">
    <p:spTree>
      <p:nvGrpSpPr>
        <p:cNvPr id="1" name=""/>
        <p:cNvGrpSpPr/>
        <p:nvPr/>
      </p:nvGrpSpPr>
      <p:grpSpPr>
        <a:xfrm>
          <a:off x="0" y="0"/>
          <a:ext cx="0" cy="0"/>
          <a:chOff x="0" y="0"/>
          <a:chExt cx="0" cy="0"/>
        </a:xfrm>
      </p:grpSpPr>
      <p:sp>
        <p:nvSpPr>
          <p:cNvPr id="6" name="図プレースホルダー 5"/>
          <p:cNvSpPr>
            <a:spLocks noGrp="1"/>
          </p:cNvSpPr>
          <p:nvPr>
            <p:ph type="pic" sz="quarter" idx="20" hasCustomPrompt="1"/>
          </p:nvPr>
        </p:nvSpPr>
        <p:spPr>
          <a:xfrm>
            <a:off x="477838" y="2335213"/>
            <a:ext cx="17559088" cy="4176712"/>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9088" h="4176712">
                <a:moveTo>
                  <a:pt x="2400300" y="0"/>
                </a:moveTo>
                <a:lnTo>
                  <a:pt x="17559088" y="0"/>
                </a:lnTo>
                <a:lnTo>
                  <a:pt x="15146088" y="4176712"/>
                </a:lnTo>
                <a:lnTo>
                  <a:pt x="0" y="4164012"/>
                </a:lnTo>
                <a:lnTo>
                  <a:pt x="2400300"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Add Image</a:t>
            </a:r>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2" name="テキスト プレースホルダー 11"/>
          <p:cNvSpPr>
            <a:spLocks noGrp="1"/>
          </p:cNvSpPr>
          <p:nvPr>
            <p:ph type="body" sz="quarter" idx="14" hasCustomPrompt="1"/>
          </p:nvPr>
        </p:nvSpPr>
        <p:spPr>
          <a:xfrm>
            <a:off x="934294" y="7015708"/>
            <a:ext cx="16345816"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934294" y="7663780"/>
            <a:ext cx="16345816" cy="1690059"/>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10" name="コンテンツ プレースホルダー 11"/>
          <p:cNvSpPr>
            <a:spLocks noGrp="1"/>
          </p:cNvSpPr>
          <p:nvPr>
            <p:ph sz="quarter" idx="11" hasCustomPrompt="1"/>
          </p:nvPr>
        </p:nvSpPr>
        <p:spPr>
          <a:xfrm rot="7200000">
            <a:off x="-1408193" y="4143471"/>
            <a:ext cx="6761799" cy="914400"/>
          </a:xfrm>
          <a:blipFill>
            <a:blip r:embed="rId2"/>
            <a:stretch>
              <a:fillRect/>
            </a:stretch>
          </a:blipFill>
        </p:spPr>
        <p:txBody>
          <a:bodyPr/>
          <a:lstStyle/>
          <a:p>
            <a:pPr lvl="0"/>
            <a:r>
              <a:rPr lang="en-US" dirty="0"/>
              <a:t> </a:t>
            </a:r>
          </a:p>
        </p:txBody>
      </p:sp>
      <p:sp>
        <p:nvSpPr>
          <p:cNvPr id="11" name="コンテンツ プレースホルダー 11"/>
          <p:cNvSpPr>
            <a:spLocks noGrp="1"/>
          </p:cNvSpPr>
          <p:nvPr>
            <p:ph sz="quarter" idx="19" hasCustomPrompt="1"/>
          </p:nvPr>
        </p:nvSpPr>
        <p:spPr>
          <a:xfrm rot="18000000">
            <a:off x="12961272" y="4143471"/>
            <a:ext cx="6761799" cy="914400"/>
          </a:xfrm>
          <a:blipFill>
            <a:blip r:embed="rId2"/>
            <a:stretch>
              <a:fillRect/>
            </a:stretch>
          </a:blipFill>
        </p:spPr>
        <p:txBody>
          <a:bodyPr/>
          <a:lstStyle/>
          <a:p>
            <a:pPr lvl="0"/>
            <a:r>
              <a:rPr lang="en-US" dirty="0"/>
              <a:t> </a:t>
            </a:r>
          </a:p>
        </p:txBody>
      </p:sp>
    </p:spTree>
    <p:extLst>
      <p:ext uri="{BB962C8B-B14F-4D97-AF65-F5344CB8AC3E}">
        <p14:creationId xmlns:p14="http://schemas.microsoft.com/office/powerpoint/2010/main" val="9283741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fade">
                                      <p:cBhvr>
                                        <p:cTn id="11" dur="500"/>
                                        <p:tgtEl>
                                          <p:spTgt spid="10">
                                            <p:bg/>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fade">
                                      <p:cBhvr>
                                        <p:cTn id="22" dur="500"/>
                                        <p:tgtEl>
                                          <p:spTgt spid="11">
                                            <p:bg/>
                                          </p:spTgt>
                                        </p:tgtEl>
                                      </p:cBhvr>
                                    </p:animEffect>
                                  </p:childTnLst>
                                </p:cTn>
                              </p:par>
                            </p:childTnLst>
                          </p:cTn>
                        </p:par>
                        <p:par>
                          <p:cTn id="23" fill="hold">
                            <p:stCondLst>
                              <p:cond delay="2750"/>
                            </p:stCondLst>
                            <p:childTnLst>
                              <p:par>
                                <p:cTn id="24" presetID="10" presetClass="entr" presetSubtype="0"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par>
                          <p:cTn id="27" fill="hold">
                            <p:stCondLst>
                              <p:cond delay="3250"/>
                            </p:stCondLst>
                            <p:childTnLst>
                              <p:par>
                                <p:cTn id="28" presetID="2" presetClass="entr" presetSubtype="2" decel="100000" fill="hold" grpId="0"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50"/>
                                  </p:stCondLst>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additive="base">
                                        <p:cTn id="3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build="p" animBg="1">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animBg="1">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 2 Columns - Vertical">
    <p:spTree>
      <p:nvGrpSpPr>
        <p:cNvPr id="1" name=""/>
        <p:cNvGrpSpPr/>
        <p:nvPr/>
      </p:nvGrpSpPr>
      <p:grpSpPr>
        <a:xfrm>
          <a:off x="0" y="0"/>
          <a:ext cx="0" cy="0"/>
          <a:chOff x="0" y="0"/>
          <a:chExt cx="0" cy="0"/>
        </a:xfrm>
      </p:grpSpPr>
      <p:sp>
        <p:nvSpPr>
          <p:cNvPr id="6" name="図プレースホルダー 5"/>
          <p:cNvSpPr>
            <a:spLocks noGrp="1"/>
          </p:cNvSpPr>
          <p:nvPr>
            <p:ph type="pic" sz="quarter" idx="20" hasCustomPrompt="1"/>
          </p:nvPr>
        </p:nvSpPr>
        <p:spPr>
          <a:xfrm>
            <a:off x="967791" y="2465756"/>
            <a:ext cx="8507452" cy="3829871"/>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10" name="コンテンツ プレースホルダー 11"/>
          <p:cNvSpPr>
            <a:spLocks noGrp="1"/>
          </p:cNvSpPr>
          <p:nvPr>
            <p:ph sz="quarter" idx="11" hasCustomPrompt="1"/>
          </p:nvPr>
        </p:nvSpPr>
        <p:spPr>
          <a:xfrm rot="7200000">
            <a:off x="-560717" y="4068879"/>
            <a:ext cx="5886804" cy="914400"/>
          </a:xfrm>
          <a:blipFill>
            <a:blip r:embed="rId2"/>
            <a:stretch>
              <a:fillRect/>
            </a:stretch>
          </a:blipFill>
        </p:spPr>
        <p:txBody>
          <a:bodyPr/>
          <a:lstStyle/>
          <a:p>
            <a:pPr lvl="0"/>
            <a:r>
              <a:rPr lang="en-US" dirty="0"/>
              <a:t> </a:t>
            </a:r>
          </a:p>
        </p:txBody>
      </p:sp>
      <p:sp>
        <p:nvSpPr>
          <p:cNvPr id="11" name="コンテンツ プレースホルダー 11"/>
          <p:cNvSpPr>
            <a:spLocks noGrp="1"/>
          </p:cNvSpPr>
          <p:nvPr>
            <p:ph sz="quarter" idx="19" hasCustomPrompt="1"/>
          </p:nvPr>
        </p:nvSpPr>
        <p:spPr>
          <a:xfrm rot="18000000">
            <a:off x="5133364" y="3764587"/>
            <a:ext cx="5886804" cy="914400"/>
          </a:xfrm>
          <a:blipFill>
            <a:blip r:embed="rId2"/>
            <a:stretch>
              <a:fillRect/>
            </a:stretch>
          </a:blipFill>
        </p:spPr>
        <p:txBody>
          <a:bodyPr/>
          <a:lstStyle/>
          <a:p>
            <a:pPr lvl="0"/>
            <a:r>
              <a:rPr lang="en-US" dirty="0"/>
              <a:t> </a:t>
            </a:r>
          </a:p>
        </p:txBody>
      </p:sp>
      <p:sp>
        <p:nvSpPr>
          <p:cNvPr id="14" name="図プレースホルダー 5"/>
          <p:cNvSpPr>
            <a:spLocks noGrp="1"/>
          </p:cNvSpPr>
          <p:nvPr>
            <p:ph type="pic" sz="quarter" idx="21" hasCustomPrompt="1"/>
          </p:nvPr>
        </p:nvSpPr>
        <p:spPr>
          <a:xfrm>
            <a:off x="9094782" y="3140794"/>
            <a:ext cx="8507452" cy="3829871"/>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12" name="テキスト プレースホルダー 11"/>
          <p:cNvSpPr>
            <a:spLocks noGrp="1"/>
          </p:cNvSpPr>
          <p:nvPr>
            <p:ph type="body" sz="quarter" idx="14" hasCustomPrompt="1"/>
          </p:nvPr>
        </p:nvSpPr>
        <p:spPr>
          <a:xfrm>
            <a:off x="934294" y="6655667"/>
            <a:ext cx="6048672"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934294" y="7303740"/>
            <a:ext cx="6048672" cy="1296144"/>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18" name="テキスト プレースホルダー 11"/>
          <p:cNvSpPr>
            <a:spLocks noGrp="1"/>
          </p:cNvSpPr>
          <p:nvPr>
            <p:ph type="body" sz="quarter" idx="24" hasCustomPrompt="1"/>
          </p:nvPr>
        </p:nvSpPr>
        <p:spPr>
          <a:xfrm>
            <a:off x="9142413" y="7345096"/>
            <a:ext cx="6048672"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25" hasCustomPrompt="1"/>
          </p:nvPr>
        </p:nvSpPr>
        <p:spPr>
          <a:xfrm>
            <a:off x="9142413" y="7993169"/>
            <a:ext cx="6048672" cy="1296144"/>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16" name="コンテンツ プレースホルダー 11"/>
          <p:cNvSpPr>
            <a:spLocks noGrp="1"/>
          </p:cNvSpPr>
          <p:nvPr>
            <p:ph sz="quarter" idx="23" hasCustomPrompt="1"/>
          </p:nvPr>
        </p:nvSpPr>
        <p:spPr>
          <a:xfrm rot="18000000">
            <a:off x="13260355" y="4439625"/>
            <a:ext cx="5886804" cy="914400"/>
          </a:xfrm>
          <a:blipFill>
            <a:blip r:embed="rId2"/>
            <a:stretch>
              <a:fillRect/>
            </a:stretch>
          </a:blipFill>
        </p:spPr>
        <p:txBody>
          <a:bodyPr/>
          <a:lstStyle/>
          <a:p>
            <a:pPr lvl="0"/>
            <a:r>
              <a:rPr lang="en-US" dirty="0"/>
              <a:t> </a:t>
            </a:r>
          </a:p>
        </p:txBody>
      </p:sp>
      <p:sp>
        <p:nvSpPr>
          <p:cNvPr id="15" name="コンテンツ プレースホルダー 11"/>
          <p:cNvSpPr>
            <a:spLocks noGrp="1"/>
          </p:cNvSpPr>
          <p:nvPr>
            <p:ph sz="quarter" idx="22" hasCustomPrompt="1"/>
          </p:nvPr>
        </p:nvSpPr>
        <p:spPr>
          <a:xfrm rot="7200000">
            <a:off x="7566274" y="4743917"/>
            <a:ext cx="5886804" cy="914400"/>
          </a:xfrm>
          <a:blipFill>
            <a:blip r:embed="rId2"/>
            <a:stretch>
              <a:fillRect/>
            </a:stretch>
          </a:blipFill>
        </p:spPr>
        <p:txBody>
          <a:bodyPr/>
          <a:lstStyle/>
          <a:p>
            <a:pPr lvl="0"/>
            <a:r>
              <a:rPr lang="en-US" dirty="0"/>
              <a:t> </a:t>
            </a:r>
          </a:p>
        </p:txBody>
      </p:sp>
    </p:spTree>
    <p:extLst>
      <p:ext uri="{BB962C8B-B14F-4D97-AF65-F5344CB8AC3E}">
        <p14:creationId xmlns:p14="http://schemas.microsoft.com/office/powerpoint/2010/main" val="27750682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fade">
                                      <p:cBhvr>
                                        <p:cTn id="11" dur="500"/>
                                        <p:tgtEl>
                                          <p:spTgt spid="10">
                                            <p:bg/>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fade">
                                      <p:cBhvr>
                                        <p:cTn id="22" dur="500"/>
                                        <p:tgtEl>
                                          <p:spTgt spid="11">
                                            <p:bg/>
                                          </p:spTgt>
                                        </p:tgtEl>
                                      </p:cBhvr>
                                    </p:animEffect>
                                  </p:childTnLst>
                                </p:cTn>
                              </p:par>
                            </p:childTnLst>
                          </p:cTn>
                        </p:par>
                        <p:par>
                          <p:cTn id="23" fill="hold">
                            <p:stCondLst>
                              <p:cond delay="2750"/>
                            </p:stCondLst>
                            <p:childTnLst>
                              <p:par>
                                <p:cTn id="24" presetID="10" presetClass="entr" presetSubtype="0"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par>
                          <p:cTn id="27" fill="hold">
                            <p:stCondLst>
                              <p:cond delay="3250"/>
                            </p:stCondLst>
                            <p:childTnLst>
                              <p:par>
                                <p:cTn id="28" presetID="2" presetClass="entr" presetSubtype="2" decel="100000" fill="hold" grpId="0"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50"/>
                                  </p:stCondLst>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additive="base">
                                        <p:cTn id="3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bg/>
                                          </p:spTgt>
                                        </p:tgtEl>
                                        <p:attrNameLst>
                                          <p:attrName>style.visibility</p:attrName>
                                        </p:attrNameLst>
                                      </p:cBhvr>
                                      <p:to>
                                        <p:strVal val="visible"/>
                                      </p:to>
                                    </p:set>
                                    <p:animEffect transition="in" filter="fade">
                                      <p:cBhvr>
                                        <p:cTn id="39" dur="500"/>
                                        <p:tgtEl>
                                          <p:spTgt spid="15">
                                            <p:bg/>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fade">
                                      <p:cBhvr>
                                        <p:cTn id="43" dur="500"/>
                                        <p:tgtEl>
                                          <p:spTgt spid="15">
                                            <p:txEl>
                                              <p:pRg st="0" end="0"/>
                                            </p:txEl>
                                          </p:spTgt>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5250"/>
                            </p:stCondLst>
                            <p:childTnLst>
                              <p:par>
                                <p:cTn id="48" presetID="10" presetClass="entr" presetSubtype="0" fill="hold" grpId="0" nodeType="afterEffect">
                                  <p:stCondLst>
                                    <p:cond delay="0"/>
                                  </p:stCondLst>
                                  <p:childTnLst>
                                    <p:set>
                                      <p:cBhvr>
                                        <p:cTn id="49" dur="1" fill="hold">
                                          <p:stCondLst>
                                            <p:cond delay="0"/>
                                          </p:stCondLst>
                                        </p:cTn>
                                        <p:tgtEl>
                                          <p:spTgt spid="16">
                                            <p:bg/>
                                          </p:spTgt>
                                        </p:tgtEl>
                                        <p:attrNameLst>
                                          <p:attrName>style.visibility</p:attrName>
                                        </p:attrNameLst>
                                      </p:cBhvr>
                                      <p:to>
                                        <p:strVal val="visible"/>
                                      </p:to>
                                    </p:set>
                                    <p:animEffect transition="in" filter="fade">
                                      <p:cBhvr>
                                        <p:cTn id="50" dur="500"/>
                                        <p:tgtEl>
                                          <p:spTgt spid="16">
                                            <p:bg/>
                                          </p:spTgt>
                                        </p:tgtEl>
                                      </p:cBhvr>
                                    </p:animEffect>
                                  </p:childTnLst>
                                </p:cTn>
                              </p:par>
                            </p:childTnLst>
                          </p:cTn>
                        </p:par>
                        <p:par>
                          <p:cTn id="51" fill="hold">
                            <p:stCondLst>
                              <p:cond delay="5750"/>
                            </p:stCondLst>
                            <p:childTnLst>
                              <p:par>
                                <p:cTn id="52" presetID="10" presetClass="entr" presetSubtype="0"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fade">
                                      <p:cBhvr>
                                        <p:cTn id="54" dur="500"/>
                                        <p:tgtEl>
                                          <p:spTgt spid="16">
                                            <p:txEl>
                                              <p:pRg st="0" end="0"/>
                                            </p:txEl>
                                          </p:spTgt>
                                        </p:tgtEl>
                                      </p:cBhvr>
                                    </p:animEffect>
                                  </p:childTnLst>
                                </p:cTn>
                              </p:par>
                            </p:childTnLst>
                          </p:cTn>
                        </p:par>
                        <p:par>
                          <p:cTn id="55" fill="hold">
                            <p:stCondLst>
                              <p:cond delay="6250"/>
                            </p:stCondLst>
                            <p:childTnLst>
                              <p:par>
                                <p:cTn id="56" presetID="2" presetClass="entr" presetSubtype="2" decel="100000" fill="hold" grpId="0" nodeType="afterEffect">
                                  <p:stCondLst>
                                    <p:cond delay="0"/>
                                  </p:stCondLst>
                                  <p:childTnLst>
                                    <p:set>
                                      <p:cBhvr>
                                        <p:cTn id="57" dur="1" fill="hold">
                                          <p:stCondLst>
                                            <p:cond delay="0"/>
                                          </p:stCondLst>
                                        </p:cTn>
                                        <p:tgtEl>
                                          <p:spTgt spid="18">
                                            <p:txEl>
                                              <p:pRg st="0" end="0"/>
                                            </p:txEl>
                                          </p:spTgt>
                                        </p:tgtEl>
                                        <p:attrNameLst>
                                          <p:attrName>style.visibility</p:attrName>
                                        </p:attrNameLst>
                                      </p:cBhvr>
                                      <p:to>
                                        <p:strVal val="visible"/>
                                      </p:to>
                                    </p:set>
                                    <p:anim calcmode="lin" valueType="num">
                                      <p:cBhvr additive="base">
                                        <p:cTn id="58"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8">
                                            <p:txEl>
                                              <p:pRg st="0" end="0"/>
                                            </p:txEl>
                                          </p:spTgt>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250"/>
                                  </p:stCondLst>
                                  <p:childTnLst>
                                    <p:set>
                                      <p:cBhvr>
                                        <p:cTn id="61" dur="1" fill="hold">
                                          <p:stCondLst>
                                            <p:cond delay="0"/>
                                          </p:stCondLst>
                                        </p:cTn>
                                        <p:tgtEl>
                                          <p:spTgt spid="20">
                                            <p:txEl>
                                              <p:pRg st="0" end="0"/>
                                            </p:txEl>
                                          </p:spTgt>
                                        </p:tgtEl>
                                        <p:attrNameLst>
                                          <p:attrName>style.visibility</p:attrName>
                                        </p:attrNameLst>
                                      </p:cBhvr>
                                      <p:to>
                                        <p:strVal val="visible"/>
                                      </p:to>
                                    </p:set>
                                    <p:anim calcmode="lin" valueType="num">
                                      <p:cBhvr additive="base">
                                        <p:cTn id="6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0" grpId="0" build="p" animBg="1">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animBg="1">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animBg="1"/>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2"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16" grpId="0" build="p" animBg="1">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5" grpId="0" build="p" animBg="1">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mage - 1 Column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438350" y="2767236"/>
            <a:ext cx="5976664" cy="597666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2" name="テキスト プレースホルダー 11"/>
          <p:cNvSpPr>
            <a:spLocks noGrp="1"/>
          </p:cNvSpPr>
          <p:nvPr>
            <p:ph type="body" sz="quarter" idx="14" hasCustomPrompt="1"/>
          </p:nvPr>
        </p:nvSpPr>
        <p:spPr>
          <a:xfrm>
            <a:off x="8279110" y="3991372"/>
            <a:ext cx="8999215"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8279110" y="4639444"/>
            <a:ext cx="8999215" cy="2952328"/>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Tree>
    <p:extLst>
      <p:ext uri="{BB962C8B-B14F-4D97-AF65-F5344CB8AC3E}">
        <p14:creationId xmlns:p14="http://schemas.microsoft.com/office/powerpoint/2010/main" val="4802285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6" name="図プレースホルダー 5"/>
          <p:cNvSpPr>
            <a:spLocks noGrp="1"/>
          </p:cNvSpPr>
          <p:nvPr>
            <p:ph type="pic" sz="quarter" idx="20" hasCustomPrompt="1"/>
          </p:nvPr>
        </p:nvSpPr>
        <p:spPr>
          <a:xfrm>
            <a:off x="1228407" y="2537765"/>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21" name="図プレースホルダー 5"/>
          <p:cNvSpPr>
            <a:spLocks noGrp="1"/>
          </p:cNvSpPr>
          <p:nvPr>
            <p:ph type="pic" sz="quarter" idx="21" hasCustomPrompt="1"/>
          </p:nvPr>
        </p:nvSpPr>
        <p:spPr>
          <a:xfrm>
            <a:off x="5686822" y="2543482"/>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22" name="図プレースホルダー 5"/>
          <p:cNvSpPr>
            <a:spLocks noGrp="1"/>
          </p:cNvSpPr>
          <p:nvPr>
            <p:ph type="pic" sz="quarter" idx="22" hasCustomPrompt="1"/>
          </p:nvPr>
        </p:nvSpPr>
        <p:spPr>
          <a:xfrm>
            <a:off x="10151318" y="2543482"/>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23" name="図プレースホルダー 5"/>
          <p:cNvSpPr>
            <a:spLocks noGrp="1"/>
          </p:cNvSpPr>
          <p:nvPr>
            <p:ph type="pic" sz="quarter" idx="23" hasCustomPrompt="1"/>
          </p:nvPr>
        </p:nvSpPr>
        <p:spPr>
          <a:xfrm>
            <a:off x="14615814" y="2543482"/>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24" name="図プレースホルダー 5"/>
          <p:cNvSpPr>
            <a:spLocks noGrp="1"/>
          </p:cNvSpPr>
          <p:nvPr>
            <p:ph type="pic" sz="quarter" idx="24" hasCustomPrompt="1"/>
          </p:nvPr>
        </p:nvSpPr>
        <p:spPr>
          <a:xfrm>
            <a:off x="-1992791" y="5824800"/>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baseline="0"/>
            </a:lvl1pPr>
          </a:lstStyle>
          <a:p>
            <a:r>
              <a:rPr lang="en-US" dirty="0"/>
              <a:t>                       Add Image</a:t>
            </a:r>
          </a:p>
        </p:txBody>
      </p:sp>
      <p:sp>
        <p:nvSpPr>
          <p:cNvPr id="25" name="図プレースホルダー 5"/>
          <p:cNvSpPr>
            <a:spLocks noGrp="1"/>
          </p:cNvSpPr>
          <p:nvPr>
            <p:ph type="pic" sz="quarter" idx="25" hasCustomPrompt="1"/>
          </p:nvPr>
        </p:nvSpPr>
        <p:spPr>
          <a:xfrm>
            <a:off x="2446462" y="5824685"/>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26" name="図プレースホルダー 5"/>
          <p:cNvSpPr>
            <a:spLocks noGrp="1"/>
          </p:cNvSpPr>
          <p:nvPr>
            <p:ph type="pic" sz="quarter" idx="26" hasCustomPrompt="1"/>
          </p:nvPr>
        </p:nvSpPr>
        <p:spPr>
          <a:xfrm>
            <a:off x="6910958" y="5824685"/>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27" name="図プレースホルダー 5"/>
          <p:cNvSpPr>
            <a:spLocks noGrp="1"/>
          </p:cNvSpPr>
          <p:nvPr>
            <p:ph type="pic" sz="quarter" idx="27" hasCustomPrompt="1"/>
          </p:nvPr>
        </p:nvSpPr>
        <p:spPr>
          <a:xfrm>
            <a:off x="11369373" y="5824685"/>
            <a:ext cx="6095437" cy="2744034"/>
          </a:xfrm>
          <a:custGeom>
            <a:avLst/>
            <a:gdLst>
              <a:gd name="connsiteX0" fmla="*/ 0 w 12745788"/>
              <a:gd name="connsiteY0" fmla="*/ 0 h 4176712"/>
              <a:gd name="connsiteX1" fmla="*/ 12745788 w 12745788"/>
              <a:gd name="connsiteY1" fmla="*/ 0 h 4176712"/>
              <a:gd name="connsiteX2" fmla="*/ 12745788 w 12745788"/>
              <a:gd name="connsiteY2" fmla="*/ 4176712 h 4176712"/>
              <a:gd name="connsiteX3" fmla="*/ 0 w 12745788"/>
              <a:gd name="connsiteY3" fmla="*/ 4176712 h 4176712"/>
              <a:gd name="connsiteX4" fmla="*/ 0 w 12745788"/>
              <a:gd name="connsiteY4" fmla="*/ 0 h 4176712"/>
              <a:gd name="connsiteX0" fmla="*/ 2400300 w 15146088"/>
              <a:gd name="connsiteY0" fmla="*/ 0 h 4176712"/>
              <a:gd name="connsiteX1" fmla="*/ 15146088 w 15146088"/>
              <a:gd name="connsiteY1" fmla="*/ 0 h 4176712"/>
              <a:gd name="connsiteX2" fmla="*/ 15146088 w 15146088"/>
              <a:gd name="connsiteY2" fmla="*/ 4176712 h 4176712"/>
              <a:gd name="connsiteX3" fmla="*/ 0 w 15146088"/>
              <a:gd name="connsiteY3" fmla="*/ 4164012 h 4176712"/>
              <a:gd name="connsiteX4" fmla="*/ 2400300 w 15146088"/>
              <a:gd name="connsiteY4" fmla="*/ 0 h 4176712"/>
              <a:gd name="connsiteX0" fmla="*/ 2400300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2400300 w 17559088"/>
              <a:gd name="connsiteY4" fmla="*/ 0 h 4176712"/>
              <a:gd name="connsiteX0" fmla="*/ 5183026 w 17559088"/>
              <a:gd name="connsiteY0" fmla="*/ 0 h 4176712"/>
              <a:gd name="connsiteX1" fmla="*/ 17559088 w 17559088"/>
              <a:gd name="connsiteY1" fmla="*/ 0 h 4176712"/>
              <a:gd name="connsiteX2" fmla="*/ 15146088 w 17559088"/>
              <a:gd name="connsiteY2" fmla="*/ 4176712 h 4176712"/>
              <a:gd name="connsiteX3" fmla="*/ 0 w 17559088"/>
              <a:gd name="connsiteY3" fmla="*/ 4164012 h 4176712"/>
              <a:gd name="connsiteX4" fmla="*/ 5183026 w 17559088"/>
              <a:gd name="connsiteY4" fmla="*/ 0 h 4176712"/>
              <a:gd name="connsiteX0" fmla="*/ 5183026 w 20406531"/>
              <a:gd name="connsiteY0" fmla="*/ 14716 h 4191428"/>
              <a:gd name="connsiteX1" fmla="*/ 20406531 w 20406531"/>
              <a:gd name="connsiteY1" fmla="*/ 0 h 4191428"/>
              <a:gd name="connsiteX2" fmla="*/ 15146088 w 20406531"/>
              <a:gd name="connsiteY2" fmla="*/ 4191428 h 4191428"/>
              <a:gd name="connsiteX3" fmla="*/ 0 w 20406531"/>
              <a:gd name="connsiteY3" fmla="*/ 4178728 h 4191428"/>
              <a:gd name="connsiteX4" fmla="*/ 5183026 w 20406531"/>
              <a:gd name="connsiteY4" fmla="*/ 14716 h 4191428"/>
              <a:gd name="connsiteX0" fmla="*/ 5247740 w 20471245"/>
              <a:gd name="connsiteY0" fmla="*/ 14716 h 4191428"/>
              <a:gd name="connsiteX1" fmla="*/ 20471245 w 20471245"/>
              <a:gd name="connsiteY1" fmla="*/ 0 h 4191428"/>
              <a:gd name="connsiteX2" fmla="*/ 15210802 w 20471245"/>
              <a:gd name="connsiteY2" fmla="*/ 4191428 h 4191428"/>
              <a:gd name="connsiteX3" fmla="*/ 0 w 20471245"/>
              <a:gd name="connsiteY3" fmla="*/ 4178729 h 4191428"/>
              <a:gd name="connsiteX4" fmla="*/ 5247740 w 20471245"/>
              <a:gd name="connsiteY4" fmla="*/ 14716 h 4191428"/>
              <a:gd name="connsiteX0" fmla="*/ 5247740 w 20471245"/>
              <a:gd name="connsiteY0" fmla="*/ 14716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247740 w 20471245"/>
              <a:gd name="connsiteY4" fmla="*/ 14716 h 4191428"/>
              <a:gd name="connsiteX0" fmla="*/ 5312455 w 20471245"/>
              <a:gd name="connsiteY0" fmla="*/ 0 h 4191428"/>
              <a:gd name="connsiteX1" fmla="*/ 20471245 w 20471245"/>
              <a:gd name="connsiteY1" fmla="*/ 0 h 4191428"/>
              <a:gd name="connsiteX2" fmla="*/ 15146088 w 20471245"/>
              <a:gd name="connsiteY2" fmla="*/ 4191428 h 4191428"/>
              <a:gd name="connsiteX3" fmla="*/ 0 w 20471245"/>
              <a:gd name="connsiteY3" fmla="*/ 4178729 h 4191428"/>
              <a:gd name="connsiteX4" fmla="*/ 5312455 w 20471245"/>
              <a:gd name="connsiteY4" fmla="*/ 0 h 419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245" h="4191428">
                <a:moveTo>
                  <a:pt x="5312455" y="0"/>
                </a:moveTo>
                <a:lnTo>
                  <a:pt x="20471245" y="0"/>
                </a:lnTo>
                <a:lnTo>
                  <a:pt x="15146088" y="4191428"/>
                </a:lnTo>
                <a:lnTo>
                  <a:pt x="0" y="4178729"/>
                </a:lnTo>
                <a:lnTo>
                  <a:pt x="5312455" y="0"/>
                </a:lnTo>
                <a:close/>
              </a:path>
            </a:pathLst>
          </a:custGeom>
          <a:solidFill>
            <a:schemeClr val="bg1">
              <a:alpha val="10000"/>
            </a:schemeClr>
          </a:solidFill>
          <a:effectLst>
            <a:innerShdw blurRad="114300">
              <a:prstClr val="black"/>
            </a:innerShdw>
          </a:effectLst>
        </p:spPr>
        <p:txBody>
          <a:bodyPr/>
          <a:lstStyle>
            <a:lvl1pPr>
              <a:defRPr/>
            </a:lvl1pPr>
          </a:lstStyle>
          <a:p>
            <a:r>
              <a:rPr lang="en-US" dirty="0"/>
              <a:t>                       Add Image</a:t>
            </a:r>
          </a:p>
        </p:txBody>
      </p:sp>
      <p:sp>
        <p:nvSpPr>
          <p:cNvPr id="7" name="テキスト プレースホルダー 6"/>
          <p:cNvSpPr>
            <a:spLocks noGrp="1"/>
          </p:cNvSpPr>
          <p:nvPr>
            <p:ph type="body" sz="quarter" idx="28" hasCustomPrompt="1"/>
          </p:nvPr>
        </p:nvSpPr>
        <p:spPr>
          <a:xfrm rot="7200000">
            <a:off x="573" y="3548208"/>
            <a:ext cx="4682798" cy="863600"/>
          </a:xfrm>
          <a:blipFill>
            <a:blip r:embed="rId2"/>
            <a:stretch>
              <a:fillRect/>
            </a:stretch>
          </a:blipFill>
        </p:spPr>
        <p:txBody>
          <a:bodyPr/>
          <a:lstStyle/>
          <a:p>
            <a:pPr lvl="0"/>
            <a:r>
              <a:rPr lang="en-US" altLang="ja-JP" dirty="0"/>
              <a:t> </a:t>
            </a:r>
            <a:endParaRPr lang="en-US" dirty="0"/>
          </a:p>
        </p:txBody>
      </p:sp>
      <p:sp>
        <p:nvSpPr>
          <p:cNvPr id="28" name="テキスト プレースホルダー 6"/>
          <p:cNvSpPr>
            <a:spLocks noGrp="1"/>
          </p:cNvSpPr>
          <p:nvPr>
            <p:ph type="body" sz="quarter" idx="29" hasCustomPrompt="1"/>
          </p:nvPr>
        </p:nvSpPr>
        <p:spPr>
          <a:xfrm rot="18000000">
            <a:off x="13932000" y="6860576"/>
            <a:ext cx="4682798" cy="863600"/>
          </a:xfrm>
          <a:blipFill>
            <a:blip r:embed="rId2"/>
            <a:stretch>
              <a:fillRect/>
            </a:stretch>
          </a:blipFill>
        </p:spPr>
        <p:txBody>
          <a:bodyPr/>
          <a:lstStyle/>
          <a:p>
            <a:pPr lvl="0"/>
            <a:r>
              <a:rPr lang="en-US" altLang="ja-JP" dirty="0"/>
              <a:t> </a:t>
            </a:r>
            <a:endParaRPr lang="en-US" dirty="0"/>
          </a:p>
        </p:txBody>
      </p:sp>
    </p:spTree>
    <p:extLst>
      <p:ext uri="{BB962C8B-B14F-4D97-AF65-F5344CB8AC3E}">
        <p14:creationId xmlns:p14="http://schemas.microsoft.com/office/powerpoint/2010/main" val="2753134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500"/>
                                        <p:tgtEl>
                                          <p:spTgt spid="7">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par>
                          <p:cTn id="15" fill="hold">
                            <p:stCondLst>
                              <p:cond delay="1000"/>
                            </p:stCondLst>
                            <p:childTnLst>
                              <p:par>
                                <p:cTn id="16" presetID="2" presetClass="entr" presetSubtype="8" decel="10000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decel="10000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0-#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decel="10000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0-#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decel="10000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0-#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8" decel="10000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8" decel="10000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0-#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8" decel="10000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0-#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28">
                                            <p:bg/>
                                          </p:spTgt>
                                        </p:tgtEl>
                                        <p:attrNameLst>
                                          <p:attrName>style.visibility</p:attrName>
                                        </p:attrNameLst>
                                      </p:cBhvr>
                                      <p:to>
                                        <p:strVal val="visible"/>
                                      </p:to>
                                    </p:set>
                                    <p:animEffect transition="in" filter="fade">
                                      <p:cBhvr>
                                        <p:cTn id="58" dur="500"/>
                                        <p:tgtEl>
                                          <p:spTgt spid="28">
                                            <p:bg/>
                                          </p:spTgt>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animBg="1"/>
      <p:bldP spid="22" grpId="0" animBg="1"/>
      <p:bldP spid="23" grpId="0" animBg="1"/>
      <p:bldP spid="24" grpId="0" animBg="1"/>
      <p:bldP spid="25" grpId="0" animBg="1"/>
      <p:bldP spid="26" grpId="0" animBg="1"/>
      <p:bldP spid="27" grpId="0" animBg="1"/>
      <p:bldP spid="7" grpId="0" build="allAtOnce" animBg="1">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28" grpId="0" build="p" animBg="1">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4305" y="1903140"/>
            <a:ext cx="3576493" cy="7416824"/>
          </a:xfrm>
          <a:prstGeom prst="rect">
            <a:avLst/>
          </a:prstGeom>
          <a:effectLst>
            <a:outerShdw blurRad="63500" sx="102000" sy="102000" algn="ctr" rotWithShape="0">
              <a:prstClr val="black">
                <a:alpha val="40000"/>
              </a:prstClr>
            </a:outerShdw>
          </a:effectLst>
        </p:spPr>
      </p:pic>
      <p:sp>
        <p:nvSpPr>
          <p:cNvPr id="12" name="テキスト プレースホルダー 11"/>
          <p:cNvSpPr>
            <a:spLocks noGrp="1"/>
          </p:cNvSpPr>
          <p:nvPr>
            <p:ph type="body" sz="quarter" idx="14" hasCustomPrompt="1"/>
          </p:nvPr>
        </p:nvSpPr>
        <p:spPr>
          <a:xfrm>
            <a:off x="6118870" y="4063380"/>
            <a:ext cx="11159455"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4" name="テキスト プレースホルダー 11"/>
          <p:cNvSpPr>
            <a:spLocks noGrp="1"/>
          </p:cNvSpPr>
          <p:nvPr>
            <p:ph type="body" sz="quarter" idx="15" hasCustomPrompt="1"/>
          </p:nvPr>
        </p:nvSpPr>
        <p:spPr>
          <a:xfrm>
            <a:off x="6118870" y="4711452"/>
            <a:ext cx="11159455" cy="3024336"/>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8" name="図プレースホルダー 7"/>
          <p:cNvSpPr>
            <a:spLocks noGrp="1"/>
          </p:cNvSpPr>
          <p:nvPr>
            <p:ph type="pic" sz="quarter" idx="19" hasCustomPrompt="1"/>
          </p:nvPr>
        </p:nvSpPr>
        <p:spPr>
          <a:xfrm>
            <a:off x="2142024" y="2843984"/>
            <a:ext cx="3085200" cy="5526000"/>
          </a:xfrm>
          <a:solidFill>
            <a:schemeClr val="bg1">
              <a:alpha val="22000"/>
            </a:schemeClr>
          </a:solidFill>
          <a:effectLst>
            <a:innerShdw blurRad="114300">
              <a:prstClr val="black"/>
            </a:innerShdw>
          </a:effectLst>
        </p:spPr>
        <p:txBody>
          <a:bodyPr/>
          <a:lstStyle>
            <a:lvl1pPr>
              <a:defRPr/>
            </a:lvl1pPr>
          </a:lstStyle>
          <a:p>
            <a:r>
              <a:rPr lang="en-US" dirty="0"/>
              <a:t>Add Image</a:t>
            </a:r>
          </a:p>
        </p:txBody>
      </p:sp>
    </p:spTree>
    <p:extLst>
      <p:ext uri="{BB962C8B-B14F-4D97-AF65-F5344CB8AC3E}">
        <p14:creationId xmlns:p14="http://schemas.microsoft.com/office/powerpoint/2010/main" val="21365218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8" decel="76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76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additive="base">
                                        <p:cTn id="2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8" grpId="0" animBg="1"/>
    </p:bldLst>
  </p:timing>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l Device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0139" y="2795004"/>
            <a:ext cx="9230101" cy="6308936"/>
          </a:xfrm>
          <a:prstGeom prst="rect">
            <a:avLst/>
          </a:prstGeom>
        </p:spPr>
      </p:pic>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8" name="図プレースホルダー 7"/>
          <p:cNvSpPr>
            <a:spLocks noGrp="1"/>
          </p:cNvSpPr>
          <p:nvPr>
            <p:ph type="pic" sz="quarter" idx="19" hasCustomPrompt="1"/>
          </p:nvPr>
        </p:nvSpPr>
        <p:spPr>
          <a:xfrm>
            <a:off x="4657591" y="3055268"/>
            <a:ext cx="7056784" cy="4608512"/>
          </a:xfrm>
          <a:solidFill>
            <a:schemeClr val="bg1">
              <a:alpha val="22000"/>
            </a:schemeClr>
          </a:solidFill>
          <a:effectLst>
            <a:innerShdw blurRad="114300">
              <a:prstClr val="black"/>
            </a:innerShdw>
          </a:effectLst>
        </p:spPr>
        <p:txBody>
          <a:bodyPr/>
          <a:lstStyle>
            <a:lvl1pPr>
              <a:defRPr/>
            </a:lvl1pPr>
          </a:lstStyle>
          <a:p>
            <a:r>
              <a:rPr lang="en-US" dirty="0"/>
              <a:t>Add Image</a:t>
            </a:r>
          </a:p>
        </p:txBody>
      </p:sp>
      <p:sp>
        <p:nvSpPr>
          <p:cNvPr id="13" name="テキスト プレースホルダー 12"/>
          <p:cNvSpPr>
            <a:spLocks noGrp="1"/>
          </p:cNvSpPr>
          <p:nvPr>
            <p:ph type="body" sz="quarter" idx="20" hasCustomPrompt="1"/>
          </p:nvPr>
        </p:nvSpPr>
        <p:spPr>
          <a:xfrm>
            <a:off x="739389" y="4279404"/>
            <a:ext cx="4164813" cy="5619016"/>
          </a:xfrm>
          <a:blipFill>
            <a:blip r:embed="rId3"/>
            <a:stretch>
              <a:fillRect/>
            </a:stretch>
          </a:blipFill>
        </p:spPr>
        <p:txBody>
          <a:bodyPr/>
          <a:lstStyle/>
          <a:p>
            <a:pPr lvl="0"/>
            <a:r>
              <a:rPr lang="en-US" dirty="0"/>
              <a:t> </a:t>
            </a:r>
          </a:p>
        </p:txBody>
      </p:sp>
      <p:sp>
        <p:nvSpPr>
          <p:cNvPr id="20" name="図プレースホルダー 7"/>
          <p:cNvSpPr>
            <a:spLocks noGrp="1"/>
          </p:cNvSpPr>
          <p:nvPr>
            <p:ph type="pic" sz="quarter" idx="22" hasCustomPrompt="1"/>
          </p:nvPr>
        </p:nvSpPr>
        <p:spPr>
          <a:xfrm>
            <a:off x="1324290" y="4723200"/>
            <a:ext cx="2970000" cy="3942000"/>
          </a:xfrm>
          <a:solidFill>
            <a:schemeClr val="bg1">
              <a:alpha val="22000"/>
            </a:schemeClr>
          </a:solidFill>
          <a:effectLst>
            <a:innerShdw blurRad="114300">
              <a:prstClr val="black"/>
            </a:innerShdw>
          </a:effectLst>
        </p:spPr>
        <p:txBody>
          <a:bodyPr/>
          <a:lstStyle>
            <a:lvl1pPr>
              <a:defRPr/>
            </a:lvl1pPr>
          </a:lstStyle>
          <a:p>
            <a:r>
              <a:rPr lang="en-US" dirty="0"/>
              <a:t>Add Image</a:t>
            </a:r>
          </a:p>
        </p:txBody>
      </p:sp>
      <p:sp>
        <p:nvSpPr>
          <p:cNvPr id="19" name="テキスト プレースホルダー 18"/>
          <p:cNvSpPr>
            <a:spLocks noGrp="1"/>
          </p:cNvSpPr>
          <p:nvPr>
            <p:ph type="body" sz="quarter" idx="21" hasCustomPrompt="1"/>
          </p:nvPr>
        </p:nvSpPr>
        <p:spPr>
          <a:xfrm>
            <a:off x="3765232" y="5431532"/>
            <a:ext cx="2425646" cy="4072775"/>
          </a:xfrm>
          <a:blipFill>
            <a:blip r:embed="rId4"/>
            <a:stretch>
              <a:fillRect/>
            </a:stretch>
          </a:blipFill>
        </p:spPr>
        <p:txBody>
          <a:bodyPr/>
          <a:lstStyle/>
          <a:p>
            <a:pPr lvl="0"/>
            <a:r>
              <a:rPr lang="en-US" dirty="0"/>
              <a:t> </a:t>
            </a:r>
          </a:p>
        </p:txBody>
      </p:sp>
      <p:sp>
        <p:nvSpPr>
          <p:cNvPr id="21" name="図プレースホルダー 7"/>
          <p:cNvSpPr>
            <a:spLocks noGrp="1"/>
          </p:cNvSpPr>
          <p:nvPr>
            <p:ph type="pic" sz="quarter" idx="23" hasCustomPrompt="1"/>
          </p:nvPr>
        </p:nvSpPr>
        <p:spPr>
          <a:xfrm>
            <a:off x="4151870" y="5922000"/>
            <a:ext cx="1648800" cy="2952000"/>
          </a:xfrm>
          <a:solidFill>
            <a:schemeClr val="bg1">
              <a:alpha val="22000"/>
            </a:schemeClr>
          </a:solidFill>
          <a:effectLst>
            <a:innerShdw blurRad="114300">
              <a:prstClr val="black"/>
            </a:innerShdw>
          </a:effectLst>
        </p:spPr>
        <p:txBody>
          <a:bodyPr/>
          <a:lstStyle>
            <a:lvl1pPr>
              <a:defRPr/>
            </a:lvl1pPr>
          </a:lstStyle>
          <a:p>
            <a:r>
              <a:rPr lang="en-US" dirty="0"/>
              <a:t>Add Image</a:t>
            </a:r>
          </a:p>
        </p:txBody>
      </p:sp>
      <p:sp>
        <p:nvSpPr>
          <p:cNvPr id="22" name="テキスト プレースホルダー 11"/>
          <p:cNvSpPr>
            <a:spLocks noGrp="1"/>
          </p:cNvSpPr>
          <p:nvPr>
            <p:ph type="body" sz="quarter" idx="14" hasCustomPrompt="1"/>
          </p:nvPr>
        </p:nvSpPr>
        <p:spPr>
          <a:xfrm>
            <a:off x="12167542" y="4783882"/>
            <a:ext cx="5616624" cy="1439738"/>
          </a:xfrm>
        </p:spPr>
        <p:txBody>
          <a:bodyPr anchor="b">
            <a:noAutofit/>
          </a:bodyPr>
          <a:lstStyle>
            <a:lvl1pPr>
              <a:lnSpc>
                <a:spcPts val="4000"/>
              </a:lnSpc>
              <a:defRPr sz="4400">
                <a:solidFill>
                  <a:schemeClr val="accent1"/>
                </a:solidFill>
                <a:latin typeface="Bebas Neue Regular" pitchFamily="50" charset="0"/>
              </a:defRPr>
            </a:lvl1pPr>
          </a:lstStyle>
          <a:p>
            <a:pPr lvl="0"/>
            <a:r>
              <a:rPr lang="en-US" altLang="ja-JP" dirty="0"/>
              <a:t>Text Here</a:t>
            </a:r>
          </a:p>
          <a:p>
            <a:pPr lvl="0"/>
            <a:r>
              <a:rPr lang="en-US" dirty="0"/>
              <a:t>TEXT HERE</a:t>
            </a:r>
          </a:p>
        </p:txBody>
      </p:sp>
      <p:sp>
        <p:nvSpPr>
          <p:cNvPr id="23" name="テキスト プレースホルダー 11"/>
          <p:cNvSpPr>
            <a:spLocks noGrp="1"/>
          </p:cNvSpPr>
          <p:nvPr>
            <p:ph type="body" sz="quarter" idx="15" hasCustomPrompt="1"/>
          </p:nvPr>
        </p:nvSpPr>
        <p:spPr>
          <a:xfrm>
            <a:off x="12167542" y="6151612"/>
            <a:ext cx="5616624" cy="3024336"/>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31397400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fade">
                                      <p:cBhvr>
                                        <p:cTn id="18" dur="500"/>
                                        <p:tgtEl>
                                          <p:spTgt spid="1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9">
                                            <p:bg/>
                                          </p:spTgt>
                                        </p:tgtEl>
                                        <p:attrNameLst>
                                          <p:attrName>style.visibility</p:attrName>
                                        </p:attrNameLst>
                                      </p:cBhvr>
                                      <p:to>
                                        <p:strVal val="visible"/>
                                      </p:to>
                                    </p:set>
                                    <p:animEffect transition="in" filter="fade">
                                      <p:cBhvr>
                                        <p:cTn id="28" dur="500"/>
                                        <p:tgtEl>
                                          <p:spTgt spid="19">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500"/>
                                        <p:tgtEl>
                                          <p:spTgt spid="19">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2000"/>
                            </p:stCondLst>
                            <p:childTnLst>
                              <p:par>
                                <p:cTn id="36" presetID="2" presetClass="entr" presetSubtype="2" decel="100000" fill="hold" grpId="0" nodeType="afterEffect">
                                  <p:stCondLst>
                                    <p:cond delay="250"/>
                                  </p:stCondLst>
                                  <p:childTnLst>
                                    <p:set>
                                      <p:cBhvr>
                                        <p:cTn id="37" dur="1" fill="hold">
                                          <p:stCondLst>
                                            <p:cond delay="0"/>
                                          </p:stCondLst>
                                        </p:cTn>
                                        <p:tgtEl>
                                          <p:spTgt spid="22">
                                            <p:txEl>
                                              <p:pRg st="0" end="0"/>
                                            </p:txEl>
                                          </p:spTgt>
                                        </p:tgtEl>
                                        <p:attrNameLst>
                                          <p:attrName>style.visibility</p:attrName>
                                        </p:attrNameLst>
                                      </p:cBhvr>
                                      <p:to>
                                        <p:strVal val="visible"/>
                                      </p:to>
                                    </p:set>
                                    <p:anim calcmode="lin" valueType="num">
                                      <p:cBhvr additive="base">
                                        <p:cTn id="38"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750"/>
                            </p:stCondLst>
                            <p:childTnLst>
                              <p:par>
                                <p:cTn id="41" presetID="2" presetClass="entr" presetSubtype="2" decel="100000" fill="hold" grpId="0" nodeType="afterEffect">
                                  <p:stCondLst>
                                    <p:cond delay="250"/>
                                  </p:stCondLst>
                                  <p:childTnLst>
                                    <p:set>
                                      <p:cBhvr>
                                        <p:cTn id="42" dur="1" fill="hold">
                                          <p:stCondLst>
                                            <p:cond delay="0"/>
                                          </p:stCondLst>
                                        </p:cTn>
                                        <p:tgtEl>
                                          <p:spTgt spid="22">
                                            <p:txEl>
                                              <p:pRg st="1" end="1"/>
                                            </p:txEl>
                                          </p:spTgt>
                                        </p:tgtEl>
                                        <p:attrNameLst>
                                          <p:attrName>style.visibility</p:attrName>
                                        </p:attrNameLst>
                                      </p:cBhvr>
                                      <p:to>
                                        <p:strVal val="visible"/>
                                      </p:to>
                                    </p:set>
                                    <p:anim calcmode="lin" valueType="num">
                                      <p:cBhvr additive="base">
                                        <p:cTn id="43" dur="500" fill="hold"/>
                                        <p:tgtEl>
                                          <p:spTgt spid="22">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2">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visible"/>
                                      </p:to>
                                    </p:set>
                                    <p:anim calcmode="lin" valueType="num">
                                      <p:cBhvr additive="base">
                                        <p:cTn id="4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13" grpId="0" build="allAtOnce" animBg="1">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0" grpId="0" animBg="1"/>
      <p:bldP spid="19" grpId="0" build="allAtOnce" animBg="1">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animBg="1"/>
      <p:bldP spid="22" grpId="0" build="p">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C 1">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214" y="2335188"/>
            <a:ext cx="10534916" cy="7200800"/>
          </a:xfrm>
          <a:prstGeom prst="rect">
            <a:avLst/>
          </a:prstGeom>
        </p:spPr>
      </p:pic>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8" name="図プレースホルダー 7"/>
          <p:cNvSpPr>
            <a:spLocks noGrp="1"/>
          </p:cNvSpPr>
          <p:nvPr>
            <p:ph type="pic" sz="quarter" idx="19" hasCustomPrompt="1"/>
          </p:nvPr>
        </p:nvSpPr>
        <p:spPr>
          <a:xfrm>
            <a:off x="1388090" y="2695228"/>
            <a:ext cx="8136904" cy="5184576"/>
          </a:xfrm>
          <a:solidFill>
            <a:schemeClr val="bg1">
              <a:alpha val="22000"/>
            </a:schemeClr>
          </a:solidFill>
          <a:effectLst>
            <a:innerShdw blurRad="114300">
              <a:prstClr val="black"/>
            </a:innerShdw>
          </a:effectLst>
        </p:spPr>
        <p:txBody>
          <a:bodyPr/>
          <a:lstStyle>
            <a:lvl1pPr>
              <a:defRPr/>
            </a:lvl1pPr>
          </a:lstStyle>
          <a:p>
            <a:r>
              <a:rPr lang="en-US" dirty="0"/>
              <a:t>Add Image</a:t>
            </a:r>
          </a:p>
        </p:txBody>
      </p:sp>
      <p:sp>
        <p:nvSpPr>
          <p:cNvPr id="15" name="テキスト プレースホルダー 11"/>
          <p:cNvSpPr>
            <a:spLocks noGrp="1"/>
          </p:cNvSpPr>
          <p:nvPr>
            <p:ph type="body" sz="quarter" idx="14" hasCustomPrompt="1"/>
          </p:nvPr>
        </p:nvSpPr>
        <p:spPr>
          <a:xfrm>
            <a:off x="10151318" y="2551212"/>
            <a:ext cx="7127007" cy="3708201"/>
          </a:xfrm>
        </p:spPr>
        <p:txBody>
          <a:bodyPr anchor="b">
            <a:noAutofit/>
          </a:bodyPr>
          <a:lstStyle>
            <a:lvl1pPr>
              <a:lnSpc>
                <a:spcPts val="7000"/>
              </a:lnSpc>
              <a:defRPr sz="8000" baseline="0">
                <a:solidFill>
                  <a:schemeClr val="bg1"/>
                </a:solidFill>
                <a:latin typeface="+mj-lt"/>
              </a:defRPr>
            </a:lvl1pPr>
          </a:lstStyle>
          <a:p>
            <a:pPr lvl="0"/>
            <a:r>
              <a:rPr lang="en-US" altLang="ja-JP" dirty="0"/>
              <a:t>Text Here</a:t>
            </a:r>
            <a:br>
              <a:rPr lang="en-US" altLang="ja-JP" dirty="0"/>
            </a:br>
            <a:r>
              <a:rPr lang="en-US" dirty="0"/>
              <a:t>TEXT HERE</a:t>
            </a:r>
          </a:p>
        </p:txBody>
      </p:sp>
      <p:sp>
        <p:nvSpPr>
          <p:cNvPr id="16" name="テキスト プレースホルダー 11"/>
          <p:cNvSpPr>
            <a:spLocks noGrp="1"/>
          </p:cNvSpPr>
          <p:nvPr>
            <p:ph type="body" sz="quarter" idx="15" hasCustomPrompt="1"/>
          </p:nvPr>
        </p:nvSpPr>
        <p:spPr>
          <a:xfrm>
            <a:off x="10151318" y="6259835"/>
            <a:ext cx="7127007" cy="2952328"/>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21083877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 presetClass="entr" presetSubtype="3" decel="100000" fill="hold" grpId="0" nodeType="afterEffect">
                                  <p:stCondLst>
                                    <p:cond delay="250"/>
                                  </p:stCondLst>
                                  <p:iterate type="wd">
                                    <p:tmPct val="10000"/>
                                  </p:iterate>
                                  <p:childTnLst>
                                    <p:set>
                                      <p:cBhvr>
                                        <p:cTn id="17" dur="1" fill="hold">
                                          <p:stCondLst>
                                            <p:cond delay="0"/>
                                          </p:stCondLst>
                                        </p:cTn>
                                        <p:tgtEl>
                                          <p:spTgt spid="15">
                                            <p:txEl>
                                              <p:pRg st="0" end="0"/>
                                            </p:txEl>
                                          </p:spTgt>
                                        </p:tgtEl>
                                        <p:attrNameLst>
                                          <p:attrName>style.visibility</p:attrName>
                                        </p:attrNameLst>
                                      </p:cBhvr>
                                      <p:to>
                                        <p:strVal val="visible"/>
                                      </p:to>
                                    </p:set>
                                    <p:anim calcmode="lin" valueType="num">
                                      <p:cBhvr additive="base">
                                        <p:cTn id="18"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5">
                                            <p:txEl>
                                              <p:pRg st="0" end="0"/>
                                            </p:txEl>
                                          </p:spTgt>
                                        </p:tgtEl>
                                        <p:attrNameLst>
                                          <p:attrName>ppt_y</p:attrName>
                                        </p:attrNameLst>
                                      </p:cBhvr>
                                      <p:tavLst>
                                        <p:tav tm="0">
                                          <p:val>
                                            <p:strVal val="0-#ppt_h/2"/>
                                          </p:val>
                                        </p:tav>
                                        <p:tav tm="100000">
                                          <p:val>
                                            <p:strVal val="#ppt_y"/>
                                          </p:val>
                                        </p:tav>
                                      </p:tavLst>
                                    </p:anim>
                                  </p:childTnLst>
                                </p:cTn>
                              </p:par>
                              <p:par>
                                <p:cTn id="20" presetID="2" presetClass="entr" presetSubtype="4" decel="100000" fill="hold" grpId="0" nodeType="withEffect">
                                  <p:stCondLst>
                                    <p:cond delay="500"/>
                                  </p:stCondLst>
                                  <p:childTnLst>
                                    <p:set>
                                      <p:cBhvr>
                                        <p:cTn id="21" dur="1" fill="hold">
                                          <p:stCondLst>
                                            <p:cond delay="0"/>
                                          </p:stCondLst>
                                        </p:cTn>
                                        <p:tgtEl>
                                          <p:spTgt spid="16">
                                            <p:txEl>
                                              <p:pRg st="0" end="0"/>
                                            </p:txEl>
                                          </p:spTgt>
                                        </p:tgtEl>
                                        <p:attrNameLst>
                                          <p:attrName>style.visibility</p:attrName>
                                        </p:attrNameLst>
                                      </p:cBhvr>
                                      <p:to>
                                        <p:strVal val="visible"/>
                                      </p:to>
                                    </p:set>
                                    <p:anim calcmode="lin" valueType="num">
                                      <p:cBhvr additive="base">
                                        <p:cTn id="2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15" grpId="0" build="p">
        <p:tmplLst>
          <p:tmpl lvl="1">
            <p:tnLst>
              <p:par>
                <p:cTn presetID="2" presetClass="entr" presetSubtype="3" decel="100000" fill="hold" nodeType="afterEffect">
                  <p:stCondLst>
                    <p:cond delay="25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6" grpId="0" build="p">
        <p:tmplLst>
          <p:tmpl lvl="1">
            <p:tnLst>
              <p:par>
                <p:cTn presetID="2" presetClass="entr" presetSubtype="4" decel="10000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ocial Network">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25" name="円/楕円 24"/>
          <p:cNvSpPr/>
          <p:nvPr userDrawn="1"/>
        </p:nvSpPr>
        <p:spPr>
          <a:xfrm>
            <a:off x="11159430" y="2407196"/>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図プレースホルダー 5"/>
          <p:cNvSpPr>
            <a:spLocks noGrp="1"/>
          </p:cNvSpPr>
          <p:nvPr>
            <p:ph type="pic" sz="quarter" idx="39" hasCustomPrompt="1"/>
          </p:nvPr>
        </p:nvSpPr>
        <p:spPr>
          <a:xfrm>
            <a:off x="11485152" y="2713231"/>
            <a:ext cx="630070" cy="630070"/>
          </a:xfrm>
        </p:spPr>
        <p:txBody>
          <a:bodyPr>
            <a:normAutofit/>
          </a:bodyPr>
          <a:lstStyle>
            <a:lvl1pPr>
              <a:defRPr sz="1100"/>
            </a:lvl1pPr>
          </a:lstStyle>
          <a:p>
            <a:r>
              <a:rPr lang="en-US" dirty="0"/>
              <a:t>ICON</a:t>
            </a:r>
          </a:p>
        </p:txBody>
      </p:sp>
      <p:sp>
        <p:nvSpPr>
          <p:cNvPr id="29" name="円/楕円 28"/>
          <p:cNvSpPr/>
          <p:nvPr userDrawn="1"/>
        </p:nvSpPr>
        <p:spPr>
          <a:xfrm>
            <a:off x="13391678" y="3451312"/>
            <a:ext cx="2124236" cy="212423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図プレースホルダー 5"/>
          <p:cNvSpPr>
            <a:spLocks noGrp="1"/>
          </p:cNvSpPr>
          <p:nvPr>
            <p:ph type="pic" sz="quarter" idx="40" hasCustomPrompt="1"/>
          </p:nvPr>
        </p:nvSpPr>
        <p:spPr>
          <a:xfrm>
            <a:off x="13922737" y="3973370"/>
            <a:ext cx="1062118" cy="1062118"/>
          </a:xfrm>
        </p:spPr>
        <p:txBody>
          <a:bodyPr>
            <a:normAutofit/>
          </a:bodyPr>
          <a:lstStyle>
            <a:lvl1pPr>
              <a:defRPr sz="1100"/>
            </a:lvl1pPr>
          </a:lstStyle>
          <a:p>
            <a:r>
              <a:rPr lang="en-US" dirty="0"/>
              <a:t>ICON</a:t>
            </a:r>
          </a:p>
        </p:txBody>
      </p:sp>
      <p:sp>
        <p:nvSpPr>
          <p:cNvPr id="36" name="円/楕円 35"/>
          <p:cNvSpPr/>
          <p:nvPr userDrawn="1"/>
        </p:nvSpPr>
        <p:spPr>
          <a:xfrm>
            <a:off x="11545856" y="5760796"/>
            <a:ext cx="1845822" cy="184582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図プレースホルダー 5"/>
          <p:cNvSpPr>
            <a:spLocks noGrp="1"/>
          </p:cNvSpPr>
          <p:nvPr>
            <p:ph type="pic" sz="quarter" idx="41" hasCustomPrompt="1"/>
          </p:nvPr>
        </p:nvSpPr>
        <p:spPr>
          <a:xfrm>
            <a:off x="12023526" y="6225026"/>
            <a:ext cx="922911" cy="922911"/>
          </a:xfrm>
        </p:spPr>
        <p:txBody>
          <a:bodyPr>
            <a:normAutofit/>
          </a:bodyPr>
          <a:lstStyle>
            <a:lvl1pPr>
              <a:defRPr sz="1100"/>
            </a:lvl1pPr>
          </a:lstStyle>
          <a:p>
            <a:r>
              <a:rPr lang="en-US" dirty="0"/>
              <a:t>ICON</a:t>
            </a:r>
          </a:p>
        </p:txBody>
      </p:sp>
      <p:sp>
        <p:nvSpPr>
          <p:cNvPr id="49" name="円/楕円 48"/>
          <p:cNvSpPr/>
          <p:nvPr userDrawn="1"/>
        </p:nvSpPr>
        <p:spPr>
          <a:xfrm>
            <a:off x="3814614" y="2136484"/>
            <a:ext cx="2124236" cy="212423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図プレースホルダー 5"/>
          <p:cNvSpPr>
            <a:spLocks noGrp="1"/>
          </p:cNvSpPr>
          <p:nvPr>
            <p:ph type="pic" sz="quarter" idx="42" hasCustomPrompt="1"/>
          </p:nvPr>
        </p:nvSpPr>
        <p:spPr>
          <a:xfrm>
            <a:off x="4345673" y="2667543"/>
            <a:ext cx="1062118" cy="1062118"/>
          </a:xfrm>
        </p:spPr>
        <p:txBody>
          <a:bodyPr>
            <a:normAutofit/>
          </a:bodyPr>
          <a:lstStyle>
            <a:lvl1pPr>
              <a:defRPr sz="1100"/>
            </a:lvl1pPr>
          </a:lstStyle>
          <a:p>
            <a:r>
              <a:rPr lang="en-US" dirty="0"/>
              <a:t>ICON</a:t>
            </a:r>
          </a:p>
        </p:txBody>
      </p:sp>
      <p:sp>
        <p:nvSpPr>
          <p:cNvPr id="51" name="円/楕円 50"/>
          <p:cNvSpPr/>
          <p:nvPr userDrawn="1"/>
        </p:nvSpPr>
        <p:spPr>
          <a:xfrm>
            <a:off x="1294334" y="3279140"/>
            <a:ext cx="1448866" cy="144886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図プレースホルダー 5"/>
          <p:cNvSpPr>
            <a:spLocks noGrp="1"/>
          </p:cNvSpPr>
          <p:nvPr>
            <p:ph type="pic" sz="quarter" idx="43" hasCustomPrompt="1"/>
          </p:nvPr>
        </p:nvSpPr>
        <p:spPr>
          <a:xfrm>
            <a:off x="1641567" y="3610964"/>
            <a:ext cx="741593" cy="741593"/>
          </a:xfrm>
        </p:spPr>
        <p:txBody>
          <a:bodyPr>
            <a:normAutofit/>
          </a:bodyPr>
          <a:lstStyle>
            <a:lvl1pPr>
              <a:defRPr sz="1100"/>
            </a:lvl1pPr>
          </a:lstStyle>
          <a:p>
            <a:r>
              <a:rPr lang="en-US" dirty="0"/>
              <a:t>ICON</a:t>
            </a:r>
          </a:p>
        </p:txBody>
      </p:sp>
      <p:sp>
        <p:nvSpPr>
          <p:cNvPr id="53" name="円/楕円 52"/>
          <p:cNvSpPr/>
          <p:nvPr userDrawn="1"/>
        </p:nvSpPr>
        <p:spPr>
          <a:xfrm>
            <a:off x="1726382" y="4927476"/>
            <a:ext cx="2592288" cy="259228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図プレースホルダー 5"/>
          <p:cNvSpPr>
            <a:spLocks noGrp="1"/>
          </p:cNvSpPr>
          <p:nvPr>
            <p:ph type="pic" sz="quarter" idx="44" hasCustomPrompt="1"/>
          </p:nvPr>
        </p:nvSpPr>
        <p:spPr>
          <a:xfrm>
            <a:off x="2374454" y="5575548"/>
            <a:ext cx="1296144" cy="1296144"/>
          </a:xfrm>
        </p:spPr>
        <p:txBody>
          <a:bodyPr>
            <a:normAutofit/>
          </a:bodyPr>
          <a:lstStyle>
            <a:lvl1pPr>
              <a:defRPr sz="1100"/>
            </a:lvl1pPr>
          </a:lstStyle>
          <a:p>
            <a:r>
              <a:rPr lang="en-US" dirty="0"/>
              <a:t>ICON</a:t>
            </a:r>
          </a:p>
        </p:txBody>
      </p:sp>
      <p:sp>
        <p:nvSpPr>
          <p:cNvPr id="55" name="円/楕円 54"/>
          <p:cNvSpPr/>
          <p:nvPr userDrawn="1"/>
        </p:nvSpPr>
        <p:spPr>
          <a:xfrm>
            <a:off x="5063606" y="619428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図プレースホルダー 5"/>
          <p:cNvSpPr>
            <a:spLocks noGrp="1"/>
          </p:cNvSpPr>
          <p:nvPr>
            <p:ph type="pic" sz="quarter" idx="45" hasCustomPrompt="1"/>
          </p:nvPr>
        </p:nvSpPr>
        <p:spPr>
          <a:xfrm>
            <a:off x="5389328" y="6500319"/>
            <a:ext cx="630070" cy="630070"/>
          </a:xfrm>
        </p:spPr>
        <p:txBody>
          <a:bodyPr>
            <a:normAutofit/>
          </a:bodyPr>
          <a:lstStyle>
            <a:lvl1pPr>
              <a:defRPr sz="1100"/>
            </a:lvl1pPr>
          </a:lstStyle>
          <a:p>
            <a:r>
              <a:rPr lang="en-US" dirty="0"/>
              <a:t>ICON</a:t>
            </a:r>
          </a:p>
        </p:txBody>
      </p:sp>
      <p:sp>
        <p:nvSpPr>
          <p:cNvPr id="59" name="円/楕円 58"/>
          <p:cNvSpPr/>
          <p:nvPr userDrawn="1"/>
        </p:nvSpPr>
        <p:spPr>
          <a:xfrm>
            <a:off x="15829358" y="5499274"/>
            <a:ext cx="1495578" cy="149557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図プレースホルダー 5"/>
          <p:cNvSpPr>
            <a:spLocks noGrp="1"/>
          </p:cNvSpPr>
          <p:nvPr>
            <p:ph type="pic" sz="quarter" idx="47" hasCustomPrompt="1"/>
          </p:nvPr>
        </p:nvSpPr>
        <p:spPr>
          <a:xfrm>
            <a:off x="16196642" y="5877317"/>
            <a:ext cx="768254" cy="768254"/>
          </a:xfrm>
        </p:spPr>
        <p:txBody>
          <a:bodyPr>
            <a:normAutofit/>
          </a:bodyPr>
          <a:lstStyle>
            <a:lvl1pPr>
              <a:defRPr sz="1100"/>
            </a:lvl1pPr>
          </a:lstStyle>
          <a:p>
            <a:r>
              <a:rPr lang="en-US" dirty="0"/>
              <a:t>ICON</a:t>
            </a:r>
          </a:p>
        </p:txBody>
      </p:sp>
      <p:sp>
        <p:nvSpPr>
          <p:cNvPr id="61" name="円/楕円 60"/>
          <p:cNvSpPr/>
          <p:nvPr userDrawn="1"/>
        </p:nvSpPr>
        <p:spPr>
          <a:xfrm>
            <a:off x="14569218" y="1911567"/>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図プレースホルダー 5"/>
          <p:cNvSpPr>
            <a:spLocks noGrp="1"/>
          </p:cNvSpPr>
          <p:nvPr>
            <p:ph type="pic" sz="quarter" idx="48" hasCustomPrompt="1"/>
          </p:nvPr>
        </p:nvSpPr>
        <p:spPr>
          <a:xfrm>
            <a:off x="14894940" y="2217602"/>
            <a:ext cx="630070" cy="630070"/>
          </a:xfrm>
        </p:spPr>
        <p:txBody>
          <a:bodyPr>
            <a:normAutofit/>
          </a:bodyPr>
          <a:lstStyle>
            <a:lvl1pPr>
              <a:defRPr sz="1100"/>
            </a:lvl1pPr>
          </a:lstStyle>
          <a:p>
            <a:r>
              <a:rPr lang="en-US" dirty="0"/>
              <a:t>ICON</a:t>
            </a:r>
          </a:p>
        </p:txBody>
      </p:sp>
      <p:sp>
        <p:nvSpPr>
          <p:cNvPr id="63" name="テキスト プレースホルダー 11"/>
          <p:cNvSpPr>
            <a:spLocks noGrp="1"/>
          </p:cNvSpPr>
          <p:nvPr>
            <p:ph type="body" sz="quarter" idx="14" hasCustomPrompt="1"/>
          </p:nvPr>
        </p:nvSpPr>
        <p:spPr>
          <a:xfrm>
            <a:off x="2230438" y="7879804"/>
            <a:ext cx="13789532"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a:t>Text Here</a:t>
            </a:r>
            <a:endParaRPr lang="en-US" dirty="0"/>
          </a:p>
        </p:txBody>
      </p:sp>
      <p:sp>
        <p:nvSpPr>
          <p:cNvPr id="64" name="テキスト プレースホルダー 11"/>
          <p:cNvSpPr>
            <a:spLocks noGrp="1"/>
          </p:cNvSpPr>
          <p:nvPr>
            <p:ph type="body" sz="quarter" idx="15" hasCustomPrompt="1"/>
          </p:nvPr>
        </p:nvSpPr>
        <p:spPr>
          <a:xfrm>
            <a:off x="2230438" y="8527876"/>
            <a:ext cx="13789532" cy="936104"/>
          </a:xfrm>
        </p:spPr>
        <p:txBody>
          <a:bodyPr anchor="t">
            <a:noAutofit/>
          </a:bodyPr>
          <a:lstStyle>
            <a:lvl1pPr algn="ctr">
              <a:defRPr sz="2400">
                <a:solidFill>
                  <a:schemeClr val="bg1"/>
                </a:solidFill>
                <a:latin typeface="+mn-lt"/>
              </a:defRPr>
            </a:lvl1pPr>
          </a:lstStyle>
          <a:p>
            <a:pPr lvl="0"/>
            <a:r>
              <a:rPr lang="en-US" altLang="ja-JP" dirty="0"/>
              <a:t>Text Here</a:t>
            </a:r>
            <a:endParaRPr lang="en-US" dirty="0"/>
          </a:p>
        </p:txBody>
      </p:sp>
      <p:cxnSp>
        <p:nvCxnSpPr>
          <p:cNvPr id="21" name="直線コネクタ 20"/>
          <p:cNvCxnSpPr>
            <a:endCxn id="4" idx="1"/>
          </p:cNvCxnSpPr>
          <p:nvPr userDrawn="1"/>
        </p:nvCxnSpPr>
        <p:spPr>
          <a:xfrm>
            <a:off x="5938850" y="3631332"/>
            <a:ext cx="3132348" cy="1378609"/>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 name="正方形/長方形 3"/>
          <p:cNvSpPr/>
          <p:nvPr userDrawn="1"/>
        </p:nvSpPr>
        <p:spPr>
          <a:xfrm>
            <a:off x="9071198" y="4855468"/>
            <a:ext cx="288032" cy="308945"/>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直線コネクタ 45"/>
          <p:cNvCxnSpPr>
            <a:endCxn id="4" idx="1"/>
          </p:cNvCxnSpPr>
          <p:nvPr userDrawn="1"/>
        </p:nvCxnSpPr>
        <p:spPr>
          <a:xfrm flipV="1">
            <a:off x="4318670" y="5009941"/>
            <a:ext cx="4752528" cy="978666"/>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endCxn id="4" idx="1"/>
          </p:cNvCxnSpPr>
          <p:nvPr userDrawn="1"/>
        </p:nvCxnSpPr>
        <p:spPr>
          <a:xfrm>
            <a:off x="2743200" y="4178863"/>
            <a:ext cx="6327998" cy="831078"/>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endCxn id="4" idx="1"/>
          </p:cNvCxnSpPr>
          <p:nvPr userDrawn="1"/>
        </p:nvCxnSpPr>
        <p:spPr>
          <a:xfrm flipV="1">
            <a:off x="6323746" y="5009941"/>
            <a:ext cx="2747452" cy="1501711"/>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25" idx="3"/>
            <a:endCxn id="4" idx="3"/>
          </p:cNvCxnSpPr>
          <p:nvPr userDrawn="1"/>
        </p:nvCxnSpPr>
        <p:spPr>
          <a:xfrm flipH="1">
            <a:off x="9359230" y="3482793"/>
            <a:ext cx="1984743" cy="1527148"/>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endCxn id="4" idx="3"/>
          </p:cNvCxnSpPr>
          <p:nvPr userDrawn="1"/>
        </p:nvCxnSpPr>
        <p:spPr>
          <a:xfrm flipH="1">
            <a:off x="9359230" y="2839244"/>
            <a:ext cx="5209988" cy="2170697"/>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userDrawn="1"/>
        </p:nvCxnSpPr>
        <p:spPr>
          <a:xfrm flipH="1">
            <a:off x="9359230" y="4594402"/>
            <a:ext cx="4032448" cy="415539"/>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userDrawn="1"/>
        </p:nvCxnSpPr>
        <p:spPr>
          <a:xfrm flipH="1" flipV="1">
            <a:off x="9359230" y="5009943"/>
            <a:ext cx="6470128" cy="1069661"/>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userDrawn="1"/>
        </p:nvCxnSpPr>
        <p:spPr>
          <a:xfrm flipH="1" flipV="1">
            <a:off x="9359232" y="5009940"/>
            <a:ext cx="2304254" cy="1184344"/>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27" name="テキスト プレースホルダー 18"/>
          <p:cNvSpPr>
            <a:spLocks noGrp="1"/>
          </p:cNvSpPr>
          <p:nvPr>
            <p:ph type="body" sz="quarter" idx="21" hasCustomPrompt="1"/>
          </p:nvPr>
        </p:nvSpPr>
        <p:spPr>
          <a:xfrm>
            <a:off x="7571136" y="2332612"/>
            <a:ext cx="3156246" cy="5299487"/>
          </a:xfrm>
          <a:blipFill>
            <a:blip r:embed="rId2"/>
            <a:stretch>
              <a:fillRect/>
            </a:stretch>
          </a:blipFill>
        </p:spPr>
        <p:txBody>
          <a:bodyPr/>
          <a:lstStyle/>
          <a:p>
            <a:pPr lvl="0"/>
            <a:r>
              <a:rPr lang="en-US" dirty="0"/>
              <a:t> </a:t>
            </a:r>
          </a:p>
        </p:txBody>
      </p:sp>
      <p:sp>
        <p:nvSpPr>
          <p:cNvPr id="28" name="図プレースホルダー 7"/>
          <p:cNvSpPr>
            <a:spLocks noGrp="1"/>
          </p:cNvSpPr>
          <p:nvPr>
            <p:ph type="pic" sz="quarter" idx="23" hasCustomPrompt="1"/>
          </p:nvPr>
        </p:nvSpPr>
        <p:spPr>
          <a:xfrm>
            <a:off x="8069705" y="2958548"/>
            <a:ext cx="2145415" cy="3841136"/>
          </a:xfrm>
          <a:solidFill>
            <a:schemeClr val="bg1">
              <a:alpha val="22000"/>
            </a:schemeClr>
          </a:solidFill>
          <a:effectLst>
            <a:innerShdw blurRad="114300">
              <a:prstClr val="black"/>
            </a:innerShdw>
          </a:effectLst>
        </p:spPr>
        <p:txBody>
          <a:bodyPr/>
          <a:lstStyle>
            <a:lvl1pPr>
              <a:defRPr/>
            </a:lvl1pPr>
          </a:lstStyle>
          <a:p>
            <a:r>
              <a:rPr lang="en-US" dirty="0"/>
              <a:t>Add Image</a:t>
            </a:r>
          </a:p>
        </p:txBody>
      </p:sp>
    </p:spTree>
    <p:extLst>
      <p:ext uri="{BB962C8B-B14F-4D97-AF65-F5344CB8AC3E}">
        <p14:creationId xmlns:p14="http://schemas.microsoft.com/office/powerpoint/2010/main" val="19047559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bg/>
                                          </p:spTgt>
                                        </p:tgtEl>
                                        <p:attrNameLst>
                                          <p:attrName>style.visibility</p:attrName>
                                        </p:attrNameLst>
                                      </p:cBhvr>
                                      <p:to>
                                        <p:strVal val="visible"/>
                                      </p:to>
                                    </p:set>
                                    <p:animEffect transition="in" filter="fade">
                                      <p:cBhvr>
                                        <p:cTn id="11" dur="500"/>
                                        <p:tgtEl>
                                          <p:spTgt spid="27">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animEffect transition="in" filter="fade">
                                      <p:cBhvr>
                                        <p:cTn id="14" dur="500"/>
                                        <p:tgtEl>
                                          <p:spTgt spid="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5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50"/>
                                        <p:tgtEl>
                                          <p:spTgt spid="26"/>
                                        </p:tgtEl>
                                      </p:cBhvr>
                                    </p:animEffect>
                                  </p:childTnLst>
                                </p:cTn>
                              </p:par>
                              <p:par>
                                <p:cTn id="25" presetID="10" presetClass="entr" presetSubtype="0" fill="hold" grpId="0" nodeType="withEffect">
                                  <p:stCondLst>
                                    <p:cond delay="5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par>
                                <p:cTn id="28" presetID="10" presetClass="entr" presetSubtype="0" fill="hold" grpId="0" nodeType="withEffect">
                                  <p:stCondLst>
                                    <p:cond delay="5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250"/>
                                        <p:tgtEl>
                                          <p:spTgt spid="33"/>
                                        </p:tgtEl>
                                      </p:cBhvr>
                                    </p:animEffect>
                                  </p:childTnLst>
                                </p:cTn>
                              </p:par>
                              <p:par>
                                <p:cTn id="31" presetID="10" presetClass="entr" presetSubtype="0" fill="hold" grpId="0" nodeType="withEffect">
                                  <p:stCondLst>
                                    <p:cond delay="1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250"/>
                                        <p:tgtEl>
                                          <p:spTgt spid="36"/>
                                        </p:tgtEl>
                                      </p:cBhvr>
                                    </p:animEffect>
                                  </p:childTnLst>
                                </p:cTn>
                              </p:par>
                              <p:par>
                                <p:cTn id="34" presetID="10" presetClass="entr" presetSubtype="0" fill="hold" grpId="0" nodeType="withEffect">
                                  <p:stCondLst>
                                    <p:cond delay="1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250"/>
                                        <p:tgtEl>
                                          <p:spTgt spid="39"/>
                                        </p:tgtEl>
                                      </p:cBhvr>
                                    </p:animEffect>
                                  </p:childTnLst>
                                </p:cTn>
                              </p:par>
                              <p:par>
                                <p:cTn id="37" presetID="10" presetClass="entr" presetSubtype="0" fill="hold" grpId="0" nodeType="withEffect">
                                  <p:stCondLst>
                                    <p:cond delay="15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250"/>
                                        <p:tgtEl>
                                          <p:spTgt spid="49"/>
                                        </p:tgtEl>
                                      </p:cBhvr>
                                    </p:animEffect>
                                  </p:childTnLst>
                                </p:cTn>
                              </p:par>
                              <p:par>
                                <p:cTn id="40" presetID="10" presetClass="entr" presetSubtype="0" fill="hold" grpId="0" nodeType="withEffect">
                                  <p:stCondLst>
                                    <p:cond delay="15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250"/>
                                        <p:tgtEl>
                                          <p:spTgt spid="50"/>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250"/>
                                        <p:tgtEl>
                                          <p:spTgt spid="51"/>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250"/>
                                        <p:tgtEl>
                                          <p:spTgt spid="52"/>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50"/>
                                        <p:tgtEl>
                                          <p:spTgt spid="53"/>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250"/>
                                        <p:tgtEl>
                                          <p:spTgt spid="54"/>
                                        </p:tgtEl>
                                      </p:cBhvr>
                                    </p:animEffect>
                                  </p:childTnLst>
                                </p:cTn>
                              </p:par>
                              <p:par>
                                <p:cTn id="55" presetID="10" presetClass="entr" presetSubtype="0" fill="hold" grpId="0" nodeType="withEffect">
                                  <p:stCondLst>
                                    <p:cond delay="30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250"/>
                                        <p:tgtEl>
                                          <p:spTgt spid="55"/>
                                        </p:tgtEl>
                                      </p:cBhvr>
                                    </p:animEffect>
                                  </p:childTnLst>
                                </p:cTn>
                              </p:par>
                              <p:par>
                                <p:cTn id="58" presetID="10" presetClass="entr" presetSubtype="0" fill="hold" grpId="0" nodeType="withEffect">
                                  <p:stCondLst>
                                    <p:cond delay="30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250"/>
                                        <p:tgtEl>
                                          <p:spTgt spid="56"/>
                                        </p:tgtEl>
                                      </p:cBhvr>
                                    </p:animEffect>
                                  </p:childTnLst>
                                </p:cTn>
                              </p:par>
                              <p:par>
                                <p:cTn id="61" presetID="10" presetClass="entr" presetSubtype="0" fill="hold" grpId="0" nodeType="withEffect">
                                  <p:stCondLst>
                                    <p:cond delay="35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250"/>
                                        <p:tgtEl>
                                          <p:spTgt spid="59"/>
                                        </p:tgtEl>
                                      </p:cBhvr>
                                    </p:animEffect>
                                  </p:childTnLst>
                                </p:cTn>
                              </p:par>
                              <p:par>
                                <p:cTn id="64" presetID="10" presetClass="entr" presetSubtype="0" fill="hold" grpId="0" nodeType="withEffect">
                                  <p:stCondLst>
                                    <p:cond delay="35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250"/>
                                        <p:tgtEl>
                                          <p:spTgt spid="60"/>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250"/>
                                        <p:tgtEl>
                                          <p:spTgt spid="61"/>
                                        </p:tgtEl>
                                      </p:cBhvr>
                                    </p:animEffect>
                                  </p:childTnLst>
                                </p:cTn>
                              </p:par>
                              <p:par>
                                <p:cTn id="70" presetID="10" presetClass="entr" presetSubtype="0" fill="hold" grpId="0" nodeType="withEffect">
                                  <p:stCondLst>
                                    <p:cond delay="40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250"/>
                                        <p:tgtEl>
                                          <p:spTgt spid="62"/>
                                        </p:tgtEl>
                                      </p:cBhvr>
                                    </p:animEffect>
                                  </p:childTnLst>
                                </p:cTn>
                              </p:par>
                            </p:childTnLst>
                          </p:cTn>
                        </p:par>
                        <p:par>
                          <p:cTn id="73" fill="hold">
                            <p:stCondLst>
                              <p:cond delay="1650"/>
                            </p:stCondLst>
                            <p:childTnLst>
                              <p:par>
                                <p:cTn id="74" presetID="22" presetClass="entr" presetSubtype="2"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right)">
                                      <p:cBhvr>
                                        <p:cTn id="76" dur="500"/>
                                        <p:tgtEl>
                                          <p:spTgt spid="21"/>
                                        </p:tgtEl>
                                      </p:cBhvr>
                                    </p:animEffect>
                                  </p:childTnLst>
                                </p:cTn>
                              </p:par>
                              <p:par>
                                <p:cTn id="77" presetID="22" presetClass="entr" presetSubtype="2"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right)">
                                      <p:cBhvr>
                                        <p:cTn id="79" dur="500"/>
                                        <p:tgtEl>
                                          <p:spTgt spid="46"/>
                                        </p:tgtEl>
                                      </p:cBhvr>
                                    </p:animEffect>
                                  </p:childTnLst>
                                </p:cTn>
                              </p:par>
                              <p:par>
                                <p:cTn id="80" presetID="22" presetClass="entr" presetSubtype="2"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right)">
                                      <p:cBhvr>
                                        <p:cTn id="82" dur="500"/>
                                        <p:tgtEl>
                                          <p:spTgt spid="57"/>
                                        </p:tgtEl>
                                      </p:cBhvr>
                                    </p:animEffect>
                                  </p:childTnLst>
                                </p:cTn>
                              </p:par>
                              <p:par>
                                <p:cTn id="83" presetID="22" presetClass="entr" presetSubtype="2"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wipe(right)">
                                      <p:cBhvr>
                                        <p:cTn id="85" dur="500"/>
                                        <p:tgtEl>
                                          <p:spTgt spid="66"/>
                                        </p:tgtEl>
                                      </p:cBhvr>
                                    </p:animEffect>
                                  </p:childTnLst>
                                </p:cTn>
                              </p:par>
                              <p:par>
                                <p:cTn id="86" presetID="22" presetClass="entr" presetSubtype="8" fill="hold"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left)">
                                      <p:cBhvr>
                                        <p:cTn id="88" dur="500"/>
                                        <p:tgtEl>
                                          <p:spTgt spid="68"/>
                                        </p:tgtEl>
                                      </p:cBhvr>
                                    </p:animEffect>
                                  </p:childTnLst>
                                </p:cTn>
                              </p:par>
                              <p:par>
                                <p:cTn id="89" presetID="22" presetClass="entr" presetSubtype="8"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par>
                                <p:cTn id="92" presetID="22" presetClass="entr" presetSubtype="8" fill="hold"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500"/>
                                        <p:tgtEl>
                                          <p:spTgt spid="73"/>
                                        </p:tgtEl>
                                      </p:cBhvr>
                                    </p:animEffect>
                                  </p:childTnLst>
                                </p:cTn>
                              </p:par>
                              <p:par>
                                <p:cTn id="95" presetID="22" presetClass="entr" presetSubtype="8" fill="hold"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wipe(left)">
                                      <p:cBhvr>
                                        <p:cTn id="97" dur="500"/>
                                        <p:tgtEl>
                                          <p:spTgt spid="77"/>
                                        </p:tgtEl>
                                      </p:cBhvr>
                                    </p:animEffect>
                                  </p:childTnLst>
                                </p:cTn>
                              </p:par>
                              <p:par>
                                <p:cTn id="98" presetID="22" presetClass="entr" presetSubtype="8" fill="hold"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wipe(left)">
                                      <p:cBhvr>
                                        <p:cTn id="100" dur="500"/>
                                        <p:tgtEl>
                                          <p:spTgt spid="81"/>
                                        </p:tgtEl>
                                      </p:cBhvr>
                                    </p:animEffect>
                                  </p:childTnLst>
                                </p:cTn>
                              </p:par>
                            </p:childTnLst>
                          </p:cTn>
                        </p:par>
                        <p:par>
                          <p:cTn id="101" fill="hold">
                            <p:stCondLst>
                              <p:cond delay="2150"/>
                            </p:stCondLst>
                            <p:childTnLst>
                              <p:par>
                                <p:cTn id="102" presetID="2" presetClass="entr" presetSubtype="4" decel="100000" fill="hold" grpId="0" nodeType="afterEffect">
                                  <p:stCondLst>
                                    <p:cond delay="250"/>
                                  </p:stCondLst>
                                  <p:childTnLst>
                                    <p:set>
                                      <p:cBhvr>
                                        <p:cTn id="103" dur="1" fill="hold">
                                          <p:stCondLst>
                                            <p:cond delay="0"/>
                                          </p:stCondLst>
                                        </p:cTn>
                                        <p:tgtEl>
                                          <p:spTgt spid="63">
                                            <p:txEl>
                                              <p:pRg st="0" end="0"/>
                                            </p:txEl>
                                          </p:spTgt>
                                        </p:tgtEl>
                                        <p:attrNameLst>
                                          <p:attrName>style.visibility</p:attrName>
                                        </p:attrNameLst>
                                      </p:cBhvr>
                                      <p:to>
                                        <p:strVal val="visible"/>
                                      </p:to>
                                    </p:set>
                                    <p:anim calcmode="lin" valueType="num">
                                      <p:cBhvr additive="base">
                                        <p:cTn id="10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06" presetID="2" presetClass="entr" presetSubtype="4" decel="100000" fill="hold" grpId="0" nodeType="withEffect">
                                  <p:stCondLst>
                                    <p:cond delay="500"/>
                                  </p:stCondLst>
                                  <p:childTnLst>
                                    <p:set>
                                      <p:cBhvr>
                                        <p:cTn id="107" dur="1" fill="hold">
                                          <p:stCondLst>
                                            <p:cond delay="0"/>
                                          </p:stCondLst>
                                        </p:cTn>
                                        <p:tgtEl>
                                          <p:spTgt spid="64">
                                            <p:txEl>
                                              <p:pRg st="0" end="0"/>
                                            </p:txEl>
                                          </p:spTgt>
                                        </p:tgtEl>
                                        <p:attrNameLst>
                                          <p:attrName>style.visibility</p:attrName>
                                        </p:attrNameLst>
                                      </p:cBhvr>
                                      <p:to>
                                        <p:strVal val="visible"/>
                                      </p:to>
                                    </p:set>
                                    <p:anim calcmode="lin" valueType="num">
                                      <p:cBhvr additive="base">
                                        <p:cTn id="108"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25" grpId="0" animBg="1"/>
      <p:bldP spid="26" grpId="0"/>
      <p:bldP spid="29" grpId="0" animBg="1"/>
      <p:bldP spid="33" grpId="0"/>
      <p:bldP spid="36" grpId="0" animBg="1"/>
      <p:bldP spid="39" grpId="0"/>
      <p:bldP spid="49" grpId="0" animBg="1"/>
      <p:bldP spid="50" grpId="0"/>
      <p:bldP spid="51" grpId="0" animBg="1"/>
      <p:bldP spid="52" grpId="0"/>
      <p:bldP spid="53" grpId="0" animBg="1"/>
      <p:bldP spid="54" grpId="0"/>
      <p:bldP spid="55" grpId="0" animBg="1"/>
      <p:bldP spid="56" grpId="0"/>
      <p:bldP spid="59" grpId="0" animBg="1"/>
      <p:bldP spid="60" grpId="0"/>
      <p:bldP spid="61" grpId="0" animBg="1"/>
      <p:bldP spid="62" grpId="0"/>
      <p:bldP spid="63" grpId="0" build="p">
        <p:tmplLst>
          <p:tmpl lvl="1">
            <p:tnLst>
              <p:par>
                <p:cTn presetID="2" presetClass="entr" presetSubtype="4"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build="p">
        <p:tmplLst>
          <p:tmpl lvl="1">
            <p:tnLst>
              <p:par>
                <p:cTn presetID="2" presetClass="entr" presetSubtype="4" decel="10000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27" grpId="0" build="allAtOnce" animBg="1">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Lst>
  </p:timing>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illa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8" name="円/楕円 7"/>
          <p:cNvSpPr/>
          <p:nvPr userDrawn="1"/>
        </p:nvSpPr>
        <p:spPr>
          <a:xfrm>
            <a:off x="7738257" y="2983260"/>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図プレースホルダー 5"/>
          <p:cNvSpPr>
            <a:spLocks noGrp="1"/>
          </p:cNvSpPr>
          <p:nvPr>
            <p:ph type="pic" sz="quarter" idx="38" hasCustomPrompt="1"/>
          </p:nvPr>
        </p:nvSpPr>
        <p:spPr>
          <a:xfrm>
            <a:off x="8638357" y="3883360"/>
            <a:ext cx="1008112" cy="1008112"/>
          </a:xfrm>
        </p:spPr>
        <p:txBody>
          <a:bodyPr>
            <a:normAutofit/>
          </a:bodyPr>
          <a:lstStyle>
            <a:lvl1pPr>
              <a:defRPr sz="1100"/>
            </a:lvl1pPr>
          </a:lstStyle>
          <a:p>
            <a:r>
              <a:rPr lang="en-US" dirty="0"/>
              <a:t>ICON</a:t>
            </a:r>
          </a:p>
        </p:txBody>
      </p:sp>
      <p:sp>
        <p:nvSpPr>
          <p:cNvPr id="10" name="円/楕円 9"/>
          <p:cNvSpPr/>
          <p:nvPr userDrawn="1"/>
        </p:nvSpPr>
        <p:spPr>
          <a:xfrm>
            <a:off x="5902846" y="593558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図プレースホルダー 5"/>
          <p:cNvSpPr>
            <a:spLocks noGrp="1"/>
          </p:cNvSpPr>
          <p:nvPr>
            <p:ph type="pic" sz="quarter" idx="39" hasCustomPrompt="1"/>
          </p:nvPr>
        </p:nvSpPr>
        <p:spPr>
          <a:xfrm>
            <a:off x="6802946" y="6835688"/>
            <a:ext cx="1008112" cy="1008112"/>
          </a:xfrm>
        </p:spPr>
        <p:txBody>
          <a:bodyPr>
            <a:normAutofit/>
          </a:bodyPr>
          <a:lstStyle>
            <a:lvl1pPr>
              <a:defRPr sz="1100"/>
            </a:lvl1pPr>
          </a:lstStyle>
          <a:p>
            <a:r>
              <a:rPr lang="en-US" dirty="0"/>
              <a:t>ICON</a:t>
            </a:r>
          </a:p>
        </p:txBody>
      </p:sp>
      <p:sp>
        <p:nvSpPr>
          <p:cNvPr id="14" name="円/楕円 13"/>
          <p:cNvSpPr/>
          <p:nvPr userDrawn="1"/>
        </p:nvSpPr>
        <p:spPr>
          <a:xfrm>
            <a:off x="9503246" y="593558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図プレースホルダー 5"/>
          <p:cNvSpPr>
            <a:spLocks noGrp="1"/>
          </p:cNvSpPr>
          <p:nvPr>
            <p:ph type="pic" sz="quarter" idx="40" hasCustomPrompt="1"/>
          </p:nvPr>
        </p:nvSpPr>
        <p:spPr>
          <a:xfrm>
            <a:off x="10403346" y="6835688"/>
            <a:ext cx="1008112" cy="1008112"/>
          </a:xfrm>
        </p:spPr>
        <p:txBody>
          <a:bodyPr>
            <a:normAutofit/>
          </a:bodyPr>
          <a:lstStyle>
            <a:lvl1pPr>
              <a:defRPr sz="1100"/>
            </a:lvl1pPr>
          </a:lstStyle>
          <a:p>
            <a:r>
              <a:rPr lang="en-US" dirty="0"/>
              <a:t>ICON</a:t>
            </a:r>
          </a:p>
        </p:txBody>
      </p:sp>
      <p:sp>
        <p:nvSpPr>
          <p:cNvPr id="16" name="テキスト プレースホルダー 11"/>
          <p:cNvSpPr>
            <a:spLocks noGrp="1"/>
          </p:cNvSpPr>
          <p:nvPr>
            <p:ph type="body" sz="quarter" idx="14" hasCustomPrompt="1"/>
          </p:nvPr>
        </p:nvSpPr>
        <p:spPr>
          <a:xfrm>
            <a:off x="11087422" y="2335188"/>
            <a:ext cx="4320480"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8" name="テキスト プレースホルダー 11"/>
          <p:cNvSpPr>
            <a:spLocks noGrp="1"/>
          </p:cNvSpPr>
          <p:nvPr>
            <p:ph type="body" sz="quarter" idx="15" hasCustomPrompt="1"/>
          </p:nvPr>
        </p:nvSpPr>
        <p:spPr>
          <a:xfrm>
            <a:off x="11087422" y="2983260"/>
            <a:ext cx="4320480" cy="1871377"/>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41" hasCustomPrompt="1"/>
          </p:nvPr>
        </p:nvSpPr>
        <p:spPr>
          <a:xfrm>
            <a:off x="13103646" y="6209806"/>
            <a:ext cx="4320480"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42" hasCustomPrompt="1"/>
          </p:nvPr>
        </p:nvSpPr>
        <p:spPr>
          <a:xfrm>
            <a:off x="13103646" y="6857878"/>
            <a:ext cx="4320480" cy="1871377"/>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43" hasCustomPrompt="1"/>
          </p:nvPr>
        </p:nvSpPr>
        <p:spPr>
          <a:xfrm>
            <a:off x="1006302" y="4928307"/>
            <a:ext cx="4320480"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22" name="テキスト プレースホルダー 11"/>
          <p:cNvSpPr>
            <a:spLocks noGrp="1"/>
          </p:cNvSpPr>
          <p:nvPr>
            <p:ph type="body" sz="quarter" idx="44" hasCustomPrompt="1"/>
          </p:nvPr>
        </p:nvSpPr>
        <p:spPr>
          <a:xfrm>
            <a:off x="1006302" y="5576379"/>
            <a:ext cx="4320480" cy="1871377"/>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cxnSp>
        <p:nvCxnSpPr>
          <p:cNvPr id="24" name="直線コネクタ 23"/>
          <p:cNvCxnSpPr/>
          <p:nvPr userDrawn="1"/>
        </p:nvCxnSpPr>
        <p:spPr>
          <a:xfrm>
            <a:off x="718270" y="5575548"/>
            <a:ext cx="4608512"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0" idx="1"/>
          </p:cNvCxnSpPr>
          <p:nvPr userDrawn="1"/>
        </p:nvCxnSpPr>
        <p:spPr>
          <a:xfrm flipH="1" flipV="1">
            <a:off x="5326782" y="5575548"/>
            <a:ext cx="987332" cy="771308"/>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flipH="1">
            <a:off x="11087422" y="2983260"/>
            <a:ext cx="4868548" cy="4929"/>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8" idx="7"/>
          </p:cNvCxnSpPr>
          <p:nvPr userDrawn="1"/>
        </p:nvCxnSpPr>
        <p:spPr>
          <a:xfrm flipV="1">
            <a:off x="10135301" y="2988189"/>
            <a:ext cx="952121" cy="406339"/>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14" idx="6"/>
          </p:cNvCxnSpPr>
          <p:nvPr userDrawn="1"/>
        </p:nvCxnSpPr>
        <p:spPr>
          <a:xfrm flipV="1">
            <a:off x="12311558" y="6864132"/>
            <a:ext cx="792088" cy="475612"/>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userDrawn="1"/>
        </p:nvCxnSpPr>
        <p:spPr>
          <a:xfrm flipH="1">
            <a:off x="13103646" y="6864132"/>
            <a:ext cx="4752527"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2978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2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25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3250"/>
                            </p:stCondLst>
                            <p:childTnLst>
                              <p:par>
                                <p:cTn id="46" presetID="22" presetClass="entr" presetSubtype="2"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right)">
                                      <p:cBhvr>
                                        <p:cTn id="48" dur="500"/>
                                        <p:tgtEl>
                                          <p:spTgt spid="28"/>
                                        </p:tgtEl>
                                      </p:cBhvr>
                                    </p:animEffect>
                                  </p:childTnLst>
                                </p:cTn>
                              </p:par>
                            </p:childTnLst>
                          </p:cTn>
                        </p:par>
                        <p:par>
                          <p:cTn id="49" fill="hold">
                            <p:stCondLst>
                              <p:cond delay="3750"/>
                            </p:stCondLst>
                            <p:childTnLst>
                              <p:par>
                                <p:cTn id="50" presetID="22" presetClass="entr" presetSubtype="2"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animEffect transition="in" filter="fade">
                                      <p:cBhvr>
                                        <p:cTn id="56" dur="500"/>
                                        <p:tgtEl>
                                          <p:spTgt spid="21">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4750"/>
                            </p:stCondLst>
                            <p:childTnLst>
                              <p:par>
                                <p:cTn id="61" presetID="53" presetClass="entr" presetSubtype="16" fill="hold" grpId="0" nodeType="afterEffect">
                                  <p:stCondLst>
                                    <p:cond delay="25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par>
                                <p:cTn id="66" presetID="53" presetClass="entr" presetSubtype="16" fill="hold" grpId="0" nodeType="withEffect">
                                  <p:stCondLst>
                                    <p:cond delay="25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par>
                          <p:cTn id="75" fill="hold">
                            <p:stCondLst>
                              <p:cond delay="6000"/>
                            </p:stCondLst>
                            <p:childTnLst>
                              <p:par>
                                <p:cTn id="76" presetID="22" presetClass="entr" presetSubtype="8" fill="hold"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childTnLst>
                          </p:cTn>
                        </p:par>
                        <p:par>
                          <p:cTn id="79" fill="hold">
                            <p:stCondLst>
                              <p:cond delay="6500"/>
                            </p:stCondLst>
                            <p:childTnLst>
                              <p:par>
                                <p:cTn id="80" presetID="10" presetClass="entr" presetSubtype="0" fill="hold" grpId="0" nodeType="after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Effect transition="in" filter="fade">
                                      <p:cBhvr>
                                        <p:cTn id="82" dur="500"/>
                                        <p:tgtEl>
                                          <p:spTgt spid="19">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fade">
                                      <p:cBhvr>
                                        <p:cTn id="85"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9" grpId="0"/>
      <p:bldP spid="10" grpId="0" animBg="1"/>
      <p:bldP spid="12" grpId="0"/>
      <p:bldP spid="14" grpId="0" animBg="1"/>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oint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16" name="テキスト プレースホルダー 11"/>
          <p:cNvSpPr>
            <a:spLocks noGrp="1"/>
          </p:cNvSpPr>
          <p:nvPr>
            <p:ph type="body" sz="quarter" idx="14" hasCustomPrompt="1"/>
          </p:nvPr>
        </p:nvSpPr>
        <p:spPr>
          <a:xfrm>
            <a:off x="2302446" y="2695650"/>
            <a:ext cx="6192688"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8" name="テキスト プレースホルダー 11"/>
          <p:cNvSpPr>
            <a:spLocks noGrp="1"/>
          </p:cNvSpPr>
          <p:nvPr>
            <p:ph type="body" sz="quarter" idx="15" hasCustomPrompt="1"/>
          </p:nvPr>
        </p:nvSpPr>
        <p:spPr>
          <a:xfrm>
            <a:off x="2302446" y="3343301"/>
            <a:ext cx="6192688" cy="2160240"/>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25" name="円/楕円 24"/>
          <p:cNvSpPr/>
          <p:nvPr userDrawn="1"/>
        </p:nvSpPr>
        <p:spPr>
          <a:xfrm>
            <a:off x="790278" y="2695228"/>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図プレースホルダー 5"/>
          <p:cNvSpPr>
            <a:spLocks noGrp="1"/>
          </p:cNvSpPr>
          <p:nvPr>
            <p:ph type="pic" sz="quarter" idx="39" hasCustomPrompt="1"/>
          </p:nvPr>
        </p:nvSpPr>
        <p:spPr>
          <a:xfrm>
            <a:off x="1116000" y="3001263"/>
            <a:ext cx="630070" cy="630070"/>
          </a:xfrm>
        </p:spPr>
        <p:txBody>
          <a:bodyPr>
            <a:normAutofit/>
          </a:bodyPr>
          <a:lstStyle>
            <a:lvl1pPr>
              <a:defRPr sz="1100"/>
            </a:lvl1pPr>
          </a:lstStyle>
          <a:p>
            <a:r>
              <a:rPr lang="en-US" dirty="0"/>
              <a:t>ICON</a:t>
            </a:r>
          </a:p>
        </p:txBody>
      </p:sp>
      <p:cxnSp>
        <p:nvCxnSpPr>
          <p:cNvPr id="30" name="直線コネクタ 29"/>
          <p:cNvCxnSpPr>
            <a:endCxn id="25" idx="6"/>
          </p:cNvCxnSpPr>
          <p:nvPr userDrawn="1"/>
        </p:nvCxnSpPr>
        <p:spPr>
          <a:xfrm flipH="1">
            <a:off x="2050418" y="3325298"/>
            <a:ext cx="6876764"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31" name="テキスト プレースホルダー 11"/>
          <p:cNvSpPr>
            <a:spLocks noGrp="1"/>
          </p:cNvSpPr>
          <p:nvPr>
            <p:ph type="body" sz="quarter" idx="40" hasCustomPrompt="1"/>
          </p:nvPr>
        </p:nvSpPr>
        <p:spPr>
          <a:xfrm>
            <a:off x="2302446" y="6152033"/>
            <a:ext cx="6192688"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32" name="テキスト プレースホルダー 11"/>
          <p:cNvSpPr>
            <a:spLocks noGrp="1"/>
          </p:cNvSpPr>
          <p:nvPr>
            <p:ph type="body" sz="quarter" idx="41" hasCustomPrompt="1"/>
          </p:nvPr>
        </p:nvSpPr>
        <p:spPr>
          <a:xfrm>
            <a:off x="2302446" y="6799684"/>
            <a:ext cx="6192688" cy="2160240"/>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34" name="円/楕円 33"/>
          <p:cNvSpPr/>
          <p:nvPr userDrawn="1"/>
        </p:nvSpPr>
        <p:spPr>
          <a:xfrm>
            <a:off x="790278" y="6151611"/>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図プレースホルダー 5"/>
          <p:cNvSpPr>
            <a:spLocks noGrp="1"/>
          </p:cNvSpPr>
          <p:nvPr>
            <p:ph type="pic" sz="quarter" idx="42" hasCustomPrompt="1"/>
          </p:nvPr>
        </p:nvSpPr>
        <p:spPr>
          <a:xfrm>
            <a:off x="1116000" y="6457646"/>
            <a:ext cx="630070" cy="630070"/>
          </a:xfrm>
        </p:spPr>
        <p:txBody>
          <a:bodyPr>
            <a:normAutofit/>
          </a:bodyPr>
          <a:lstStyle>
            <a:lvl1pPr>
              <a:defRPr sz="1100"/>
            </a:lvl1pPr>
          </a:lstStyle>
          <a:p>
            <a:r>
              <a:rPr lang="en-US" dirty="0"/>
              <a:t>ICON</a:t>
            </a:r>
          </a:p>
        </p:txBody>
      </p:sp>
      <p:cxnSp>
        <p:nvCxnSpPr>
          <p:cNvPr id="37" name="直線コネクタ 36"/>
          <p:cNvCxnSpPr>
            <a:endCxn id="34" idx="6"/>
          </p:cNvCxnSpPr>
          <p:nvPr userDrawn="1"/>
        </p:nvCxnSpPr>
        <p:spPr>
          <a:xfrm flipH="1">
            <a:off x="2050418" y="6781681"/>
            <a:ext cx="6876764"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38" name="テキスト プレースホルダー 11"/>
          <p:cNvSpPr>
            <a:spLocks noGrp="1"/>
          </p:cNvSpPr>
          <p:nvPr>
            <p:ph type="body" sz="quarter" idx="43" hasCustomPrompt="1"/>
          </p:nvPr>
        </p:nvSpPr>
        <p:spPr>
          <a:xfrm>
            <a:off x="10943406" y="2623642"/>
            <a:ext cx="6192688"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40" name="テキスト プレースホルダー 11"/>
          <p:cNvSpPr>
            <a:spLocks noGrp="1"/>
          </p:cNvSpPr>
          <p:nvPr>
            <p:ph type="body" sz="quarter" idx="44" hasCustomPrompt="1"/>
          </p:nvPr>
        </p:nvSpPr>
        <p:spPr>
          <a:xfrm>
            <a:off x="10943406" y="3271293"/>
            <a:ext cx="6192688" cy="2160240"/>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41" name="円/楕円 40"/>
          <p:cNvSpPr/>
          <p:nvPr userDrawn="1"/>
        </p:nvSpPr>
        <p:spPr>
          <a:xfrm>
            <a:off x="9431238" y="262322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図プレースホルダー 5"/>
          <p:cNvSpPr>
            <a:spLocks noGrp="1"/>
          </p:cNvSpPr>
          <p:nvPr>
            <p:ph type="pic" sz="quarter" idx="45" hasCustomPrompt="1"/>
          </p:nvPr>
        </p:nvSpPr>
        <p:spPr>
          <a:xfrm>
            <a:off x="9756000" y="2929255"/>
            <a:ext cx="630070" cy="630070"/>
          </a:xfrm>
        </p:spPr>
        <p:txBody>
          <a:bodyPr>
            <a:normAutofit/>
          </a:bodyPr>
          <a:lstStyle>
            <a:lvl1pPr>
              <a:defRPr sz="1100"/>
            </a:lvl1pPr>
          </a:lstStyle>
          <a:p>
            <a:r>
              <a:rPr lang="en-US" dirty="0"/>
              <a:t>ICON</a:t>
            </a:r>
          </a:p>
        </p:txBody>
      </p:sp>
      <p:cxnSp>
        <p:nvCxnSpPr>
          <p:cNvPr id="43" name="直線コネクタ 42"/>
          <p:cNvCxnSpPr>
            <a:endCxn id="41" idx="6"/>
          </p:cNvCxnSpPr>
          <p:nvPr userDrawn="1"/>
        </p:nvCxnSpPr>
        <p:spPr>
          <a:xfrm flipH="1">
            <a:off x="10691378" y="3253290"/>
            <a:ext cx="6876764"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44" name="テキスト プレースホルダー 11"/>
          <p:cNvSpPr>
            <a:spLocks noGrp="1"/>
          </p:cNvSpPr>
          <p:nvPr>
            <p:ph type="body" sz="quarter" idx="46" hasCustomPrompt="1"/>
          </p:nvPr>
        </p:nvSpPr>
        <p:spPr>
          <a:xfrm>
            <a:off x="10943406" y="6080025"/>
            <a:ext cx="6192688"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45" name="テキスト プレースホルダー 11"/>
          <p:cNvSpPr>
            <a:spLocks noGrp="1"/>
          </p:cNvSpPr>
          <p:nvPr>
            <p:ph type="body" sz="quarter" idx="47" hasCustomPrompt="1"/>
          </p:nvPr>
        </p:nvSpPr>
        <p:spPr>
          <a:xfrm>
            <a:off x="10943406" y="6727676"/>
            <a:ext cx="6192688" cy="2160240"/>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46" name="円/楕円 45"/>
          <p:cNvSpPr/>
          <p:nvPr userDrawn="1"/>
        </p:nvSpPr>
        <p:spPr>
          <a:xfrm>
            <a:off x="9431238" y="6079603"/>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図プレースホルダー 5"/>
          <p:cNvSpPr>
            <a:spLocks noGrp="1"/>
          </p:cNvSpPr>
          <p:nvPr>
            <p:ph type="pic" sz="quarter" idx="48" hasCustomPrompt="1"/>
          </p:nvPr>
        </p:nvSpPr>
        <p:spPr>
          <a:xfrm>
            <a:off x="9756000" y="6385638"/>
            <a:ext cx="630070" cy="630070"/>
          </a:xfrm>
        </p:spPr>
        <p:txBody>
          <a:bodyPr>
            <a:normAutofit/>
          </a:bodyPr>
          <a:lstStyle>
            <a:lvl1pPr>
              <a:defRPr sz="1100"/>
            </a:lvl1pPr>
          </a:lstStyle>
          <a:p>
            <a:r>
              <a:rPr lang="en-US" dirty="0"/>
              <a:t>ICON</a:t>
            </a:r>
          </a:p>
        </p:txBody>
      </p:sp>
      <p:cxnSp>
        <p:nvCxnSpPr>
          <p:cNvPr id="48" name="直線コネクタ 47"/>
          <p:cNvCxnSpPr>
            <a:endCxn id="46" idx="6"/>
          </p:cNvCxnSpPr>
          <p:nvPr userDrawn="1"/>
        </p:nvCxnSpPr>
        <p:spPr>
          <a:xfrm flipH="1">
            <a:off x="10691378" y="6709673"/>
            <a:ext cx="6876764" cy="0"/>
          </a:xfrm>
          <a:prstGeom prst="line">
            <a:avLst/>
          </a:prstGeom>
          <a:ln w="28575">
            <a:solidFill>
              <a:srgbClr val="FFFFFF">
                <a:alpha val="50196"/>
              </a:srgbClr>
            </a:solidFill>
            <a:prstDash val="sysDot"/>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5483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1500"/>
                            </p:stCondLst>
                            <p:childTnLst>
                              <p:par>
                                <p:cTn id="24" presetID="2" presetClass="entr" presetSubtype="2" decel="100000"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 calcmode="lin" valueType="num">
                                      <p:cBhvr additive="base">
                                        <p:cTn id="26"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
                                            <p:txEl>
                                              <p:pRg st="0" end="0"/>
                                            </p:txEl>
                                          </p:spTgt>
                                        </p:tgtEl>
                                        <p:attrNameLst>
                                          <p:attrName>ppt_y</p:attrName>
                                        </p:attrNameLst>
                                      </p:cBhvr>
                                      <p:tavLst>
                                        <p:tav tm="0">
                                          <p:val>
                                            <p:strVal val="#ppt_y"/>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25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p:stCondLst>
                              <p:cond delay="2750"/>
                            </p:stCondLst>
                            <p:childTnLst>
                              <p:par>
                                <p:cTn id="44" presetID="22" presetClass="entr" presetSubtype="8"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par>
                          <p:cTn id="47" fill="hold">
                            <p:stCondLst>
                              <p:cond delay="3250"/>
                            </p:stCondLst>
                            <p:childTnLst>
                              <p:par>
                                <p:cTn id="48" presetID="2" presetClass="entr" presetSubtype="2" decel="100000" fill="hold" grpId="0" nodeType="afterEffect">
                                  <p:stCondLst>
                                    <p:cond delay="0"/>
                                  </p:stCondLst>
                                  <p:childTnLst>
                                    <p:set>
                                      <p:cBhvr>
                                        <p:cTn id="49" dur="1" fill="hold">
                                          <p:stCondLst>
                                            <p:cond delay="0"/>
                                          </p:stCondLst>
                                        </p:cTn>
                                        <p:tgtEl>
                                          <p:spTgt spid="31">
                                            <p:txEl>
                                              <p:pRg st="0" end="0"/>
                                            </p:txEl>
                                          </p:spTgt>
                                        </p:tgtEl>
                                        <p:attrNameLst>
                                          <p:attrName>style.visibility</p:attrName>
                                        </p:attrNameLst>
                                      </p:cBhvr>
                                      <p:to>
                                        <p:strVal val="visible"/>
                                      </p:to>
                                    </p:set>
                                    <p:anim calcmode="lin" valueType="num">
                                      <p:cBhvr additive="base">
                                        <p:cTn id="50"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31">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4" decel="100000" fill="hold" grpId="0" nodeType="with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 calcmode="lin" valueType="num">
                                      <p:cBhvr additive="base">
                                        <p:cTn id="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56" fill="hold">
                            <p:stCondLst>
                              <p:cond delay="3750"/>
                            </p:stCondLst>
                            <p:childTnLst>
                              <p:par>
                                <p:cTn id="57" presetID="53" presetClass="entr" presetSubtype="16" fill="hold" grpId="0" nodeType="afterEffect">
                                  <p:stCondLst>
                                    <p:cond delay="25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par>
                                <p:cTn id="62" presetID="53" presetClass="entr" presetSubtype="16" fill="hold" grpId="0" nodeType="withEffect">
                                  <p:stCondLst>
                                    <p:cond delay="250"/>
                                  </p:stCondLst>
                                  <p:childTnLst>
                                    <p:set>
                                      <p:cBhvr>
                                        <p:cTn id="63" dur="1" fill="hold">
                                          <p:stCondLst>
                                            <p:cond delay="0"/>
                                          </p:stCondLst>
                                        </p:cTn>
                                        <p:tgtEl>
                                          <p:spTgt spid="42"/>
                                        </p:tgtEl>
                                        <p:attrNameLst>
                                          <p:attrName>style.visibility</p:attrName>
                                        </p:attrNameLst>
                                      </p:cBhvr>
                                      <p:to>
                                        <p:strVal val="visible"/>
                                      </p:to>
                                    </p:set>
                                    <p:anim calcmode="lin" valueType="num">
                                      <p:cBhvr>
                                        <p:cTn id="64" dur="500" fill="hold"/>
                                        <p:tgtEl>
                                          <p:spTgt spid="42"/>
                                        </p:tgtEl>
                                        <p:attrNameLst>
                                          <p:attrName>ppt_w</p:attrName>
                                        </p:attrNameLst>
                                      </p:cBhvr>
                                      <p:tavLst>
                                        <p:tav tm="0">
                                          <p:val>
                                            <p:fltVal val="0"/>
                                          </p:val>
                                        </p:tav>
                                        <p:tav tm="100000">
                                          <p:val>
                                            <p:strVal val="#ppt_w"/>
                                          </p:val>
                                        </p:tav>
                                      </p:tavLst>
                                    </p:anim>
                                    <p:anim calcmode="lin" valueType="num">
                                      <p:cBhvr>
                                        <p:cTn id="65" dur="500" fill="hold"/>
                                        <p:tgtEl>
                                          <p:spTgt spid="42"/>
                                        </p:tgtEl>
                                        <p:attrNameLst>
                                          <p:attrName>ppt_h</p:attrName>
                                        </p:attrNameLst>
                                      </p:cBhvr>
                                      <p:tavLst>
                                        <p:tav tm="0">
                                          <p:val>
                                            <p:fltVal val="0"/>
                                          </p:val>
                                        </p:tav>
                                        <p:tav tm="100000">
                                          <p:val>
                                            <p:strVal val="#ppt_h"/>
                                          </p:val>
                                        </p:tav>
                                      </p:tavLst>
                                    </p:anim>
                                    <p:animEffect transition="in" filter="fade">
                                      <p:cBhvr>
                                        <p:cTn id="66" dur="500"/>
                                        <p:tgtEl>
                                          <p:spTgt spid="42"/>
                                        </p:tgtEl>
                                      </p:cBhvr>
                                    </p:animEffect>
                                  </p:childTnLst>
                                </p:cTn>
                              </p:par>
                            </p:childTnLst>
                          </p:cTn>
                        </p:par>
                        <p:par>
                          <p:cTn id="67" fill="hold">
                            <p:stCondLst>
                              <p:cond delay="4500"/>
                            </p:stCondLst>
                            <p:childTnLst>
                              <p:par>
                                <p:cTn id="68" presetID="22" presetClass="entr" presetSubtype="8"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500"/>
                                        <p:tgtEl>
                                          <p:spTgt spid="43"/>
                                        </p:tgtEl>
                                      </p:cBhvr>
                                    </p:animEffect>
                                  </p:childTnLst>
                                </p:cTn>
                              </p:par>
                            </p:childTnLst>
                          </p:cTn>
                        </p:par>
                        <p:par>
                          <p:cTn id="71" fill="hold">
                            <p:stCondLst>
                              <p:cond delay="5000"/>
                            </p:stCondLst>
                            <p:childTnLst>
                              <p:par>
                                <p:cTn id="72" presetID="2" presetClass="entr" presetSubtype="2" decel="100000" fill="hold" grpId="0" nodeType="afterEffect">
                                  <p:stCondLst>
                                    <p:cond delay="0"/>
                                  </p:stCondLst>
                                  <p:childTnLst>
                                    <p:set>
                                      <p:cBhvr>
                                        <p:cTn id="73" dur="1" fill="hold">
                                          <p:stCondLst>
                                            <p:cond delay="0"/>
                                          </p:stCondLst>
                                        </p:cTn>
                                        <p:tgtEl>
                                          <p:spTgt spid="38">
                                            <p:txEl>
                                              <p:pRg st="0" end="0"/>
                                            </p:txEl>
                                          </p:spTgt>
                                        </p:tgtEl>
                                        <p:attrNameLst>
                                          <p:attrName>style.visibility</p:attrName>
                                        </p:attrNameLst>
                                      </p:cBhvr>
                                      <p:to>
                                        <p:strVal val="visible"/>
                                      </p:to>
                                    </p:set>
                                    <p:anim calcmode="lin" valueType="num">
                                      <p:cBhvr additive="base">
                                        <p:cTn id="74"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38">
                                            <p:txEl>
                                              <p:pRg st="0" end="0"/>
                                            </p:txEl>
                                          </p:spTgt>
                                        </p:tgtEl>
                                        <p:attrNameLst>
                                          <p:attrName>ppt_y</p:attrName>
                                        </p:attrNameLst>
                                      </p:cBhvr>
                                      <p:tavLst>
                                        <p:tav tm="0">
                                          <p:val>
                                            <p:strVal val="#ppt_y"/>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40">
                                            <p:txEl>
                                              <p:pRg st="0" end="0"/>
                                            </p:txEl>
                                          </p:spTgt>
                                        </p:tgtEl>
                                        <p:attrNameLst>
                                          <p:attrName>style.visibility</p:attrName>
                                        </p:attrNameLst>
                                      </p:cBhvr>
                                      <p:to>
                                        <p:strVal val="visible"/>
                                      </p:to>
                                    </p:set>
                                    <p:anim calcmode="lin" valueType="num">
                                      <p:cBhvr additive="base">
                                        <p:cTn id="78"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250"/>
                                  </p:stCondLst>
                                  <p:childTnLst>
                                    <p:set>
                                      <p:cBhvr>
                                        <p:cTn id="82" dur="1" fill="hold">
                                          <p:stCondLst>
                                            <p:cond delay="0"/>
                                          </p:stCondLst>
                                        </p:cTn>
                                        <p:tgtEl>
                                          <p:spTgt spid="46"/>
                                        </p:tgtEl>
                                        <p:attrNameLst>
                                          <p:attrName>style.visibility</p:attrName>
                                        </p:attrNameLst>
                                      </p:cBhvr>
                                      <p:to>
                                        <p:strVal val="visible"/>
                                      </p:to>
                                    </p:set>
                                    <p:anim calcmode="lin" valueType="num">
                                      <p:cBhvr>
                                        <p:cTn id="83" dur="500" fill="hold"/>
                                        <p:tgtEl>
                                          <p:spTgt spid="46"/>
                                        </p:tgtEl>
                                        <p:attrNameLst>
                                          <p:attrName>ppt_w</p:attrName>
                                        </p:attrNameLst>
                                      </p:cBhvr>
                                      <p:tavLst>
                                        <p:tav tm="0">
                                          <p:val>
                                            <p:fltVal val="0"/>
                                          </p:val>
                                        </p:tav>
                                        <p:tav tm="100000">
                                          <p:val>
                                            <p:strVal val="#ppt_w"/>
                                          </p:val>
                                        </p:tav>
                                      </p:tavLst>
                                    </p:anim>
                                    <p:anim calcmode="lin" valueType="num">
                                      <p:cBhvr>
                                        <p:cTn id="84" dur="500" fill="hold"/>
                                        <p:tgtEl>
                                          <p:spTgt spid="46"/>
                                        </p:tgtEl>
                                        <p:attrNameLst>
                                          <p:attrName>ppt_h</p:attrName>
                                        </p:attrNameLst>
                                      </p:cBhvr>
                                      <p:tavLst>
                                        <p:tav tm="0">
                                          <p:val>
                                            <p:fltVal val="0"/>
                                          </p:val>
                                        </p:tav>
                                        <p:tav tm="100000">
                                          <p:val>
                                            <p:strVal val="#ppt_h"/>
                                          </p:val>
                                        </p:tav>
                                      </p:tavLst>
                                    </p:anim>
                                    <p:animEffect transition="in" filter="fade">
                                      <p:cBhvr>
                                        <p:cTn id="85" dur="500"/>
                                        <p:tgtEl>
                                          <p:spTgt spid="46"/>
                                        </p:tgtEl>
                                      </p:cBhvr>
                                    </p:animEffect>
                                  </p:childTnLst>
                                </p:cTn>
                              </p:par>
                              <p:par>
                                <p:cTn id="86" presetID="53" presetClass="entr" presetSubtype="16" fill="hold" grpId="0" nodeType="withEffect">
                                  <p:stCondLst>
                                    <p:cond delay="250"/>
                                  </p:stCondLst>
                                  <p:childTnLst>
                                    <p:set>
                                      <p:cBhvr>
                                        <p:cTn id="87" dur="1" fill="hold">
                                          <p:stCondLst>
                                            <p:cond delay="0"/>
                                          </p:stCondLst>
                                        </p:cTn>
                                        <p:tgtEl>
                                          <p:spTgt spid="47"/>
                                        </p:tgtEl>
                                        <p:attrNameLst>
                                          <p:attrName>style.visibility</p:attrName>
                                        </p:attrNameLst>
                                      </p:cBhvr>
                                      <p:to>
                                        <p:strVal val="visible"/>
                                      </p:to>
                                    </p:set>
                                    <p:anim calcmode="lin" valueType="num">
                                      <p:cBhvr>
                                        <p:cTn id="88" dur="500" fill="hold"/>
                                        <p:tgtEl>
                                          <p:spTgt spid="47"/>
                                        </p:tgtEl>
                                        <p:attrNameLst>
                                          <p:attrName>ppt_w</p:attrName>
                                        </p:attrNameLst>
                                      </p:cBhvr>
                                      <p:tavLst>
                                        <p:tav tm="0">
                                          <p:val>
                                            <p:fltVal val="0"/>
                                          </p:val>
                                        </p:tav>
                                        <p:tav tm="100000">
                                          <p:val>
                                            <p:strVal val="#ppt_w"/>
                                          </p:val>
                                        </p:tav>
                                      </p:tavLst>
                                    </p:anim>
                                    <p:anim calcmode="lin" valueType="num">
                                      <p:cBhvr>
                                        <p:cTn id="89" dur="500" fill="hold"/>
                                        <p:tgtEl>
                                          <p:spTgt spid="47"/>
                                        </p:tgtEl>
                                        <p:attrNameLst>
                                          <p:attrName>ppt_h</p:attrName>
                                        </p:attrNameLst>
                                      </p:cBhvr>
                                      <p:tavLst>
                                        <p:tav tm="0">
                                          <p:val>
                                            <p:fltVal val="0"/>
                                          </p:val>
                                        </p:tav>
                                        <p:tav tm="100000">
                                          <p:val>
                                            <p:strVal val="#ppt_h"/>
                                          </p:val>
                                        </p:tav>
                                      </p:tavLst>
                                    </p:anim>
                                    <p:animEffect transition="in" filter="fade">
                                      <p:cBhvr>
                                        <p:cTn id="90" dur="500"/>
                                        <p:tgtEl>
                                          <p:spTgt spid="47"/>
                                        </p:tgtEl>
                                      </p:cBhvr>
                                    </p:animEffect>
                                  </p:childTnLst>
                                </p:cTn>
                              </p:par>
                            </p:childTnLst>
                          </p:cTn>
                        </p:par>
                        <p:par>
                          <p:cTn id="91" fill="hold">
                            <p:stCondLst>
                              <p:cond delay="6250"/>
                            </p:stCondLst>
                            <p:childTnLst>
                              <p:par>
                                <p:cTn id="92" presetID="22" presetClass="entr" presetSubtype="8" fill="hold" nodeType="after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wipe(left)">
                                      <p:cBhvr>
                                        <p:cTn id="94" dur="500"/>
                                        <p:tgtEl>
                                          <p:spTgt spid="48"/>
                                        </p:tgtEl>
                                      </p:cBhvr>
                                    </p:animEffect>
                                  </p:childTnLst>
                                </p:cTn>
                              </p:par>
                            </p:childTnLst>
                          </p:cTn>
                        </p:par>
                        <p:par>
                          <p:cTn id="95" fill="hold">
                            <p:stCondLst>
                              <p:cond delay="6750"/>
                            </p:stCondLst>
                            <p:childTnLst>
                              <p:par>
                                <p:cTn id="96" presetID="2" presetClass="entr" presetSubtype="2" decel="100000" fill="hold" grpId="0" nodeType="afterEffect">
                                  <p:stCondLst>
                                    <p:cond delay="0"/>
                                  </p:stCondLst>
                                  <p:childTnLst>
                                    <p:set>
                                      <p:cBhvr>
                                        <p:cTn id="97" dur="1" fill="hold">
                                          <p:stCondLst>
                                            <p:cond delay="0"/>
                                          </p:stCondLst>
                                        </p:cTn>
                                        <p:tgtEl>
                                          <p:spTgt spid="44">
                                            <p:txEl>
                                              <p:pRg st="0" end="0"/>
                                            </p:txEl>
                                          </p:spTgt>
                                        </p:tgtEl>
                                        <p:attrNameLst>
                                          <p:attrName>style.visibility</p:attrName>
                                        </p:attrNameLst>
                                      </p:cBhvr>
                                      <p:to>
                                        <p:strVal val="visible"/>
                                      </p:to>
                                    </p:set>
                                    <p:anim calcmode="lin" valueType="num">
                                      <p:cBhvr additive="base">
                                        <p:cTn id="98"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4">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45">
                                            <p:txEl>
                                              <p:pRg st="0" end="0"/>
                                            </p:txEl>
                                          </p:spTgt>
                                        </p:tgtEl>
                                        <p:attrNameLst>
                                          <p:attrName>style.visibility</p:attrName>
                                        </p:attrNameLst>
                                      </p:cBhvr>
                                      <p:to>
                                        <p:strVal val="visible"/>
                                      </p:to>
                                    </p:set>
                                    <p:anim calcmode="lin" valueType="num">
                                      <p:cBhvr additive="base">
                                        <p:cTn id="102"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25" grpId="0" animBg="1"/>
      <p:bldP spid="26" grpId="0"/>
      <p:bldP spid="31" grpId="0" build="p">
        <p:tmplLst>
          <p:tmpl lvl="1">
            <p:tnLst>
              <p:par>
                <p:cTn presetID="2" presetClass="entr" presetSubtype="2"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4" grpId="0" animBg="1"/>
      <p:bldP spid="35" grpId="0"/>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animBg="1"/>
      <p:bldP spid="42" grpId="0"/>
      <p:bldP spid="44" grpId="0" build="p">
        <p:tmplLst>
          <p:tmpl lvl="1">
            <p:tnLst>
              <p:par>
                <p:cTn presetID="2" presetClass="entr" presetSubtype="2"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4"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animBg="1"/>
      <p:bldP spid="47" grpId="0"/>
    </p:bld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Point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16" name="テキスト プレースホルダー 11"/>
          <p:cNvSpPr>
            <a:spLocks noGrp="1"/>
          </p:cNvSpPr>
          <p:nvPr>
            <p:ph type="body" sz="quarter" idx="14" hasCustomPrompt="1"/>
          </p:nvPr>
        </p:nvSpPr>
        <p:spPr>
          <a:xfrm>
            <a:off x="1726382" y="2767658"/>
            <a:ext cx="4320480" cy="647650"/>
          </a:xfrm>
        </p:spPr>
        <p:txBody>
          <a:bodyPr anchor="ctr">
            <a:noAutofit/>
          </a:bodyPr>
          <a:lstStyle>
            <a:lvl1pPr>
              <a:defRPr sz="3200">
                <a:solidFill>
                  <a:schemeClr val="accent1"/>
                </a:solidFill>
                <a:latin typeface="Bebas Neue Regular" pitchFamily="50" charset="0"/>
              </a:defRPr>
            </a:lvl1pPr>
          </a:lstStyle>
          <a:p>
            <a:pPr lvl="0"/>
            <a:r>
              <a:rPr lang="en-US" altLang="ja-JP" dirty="0"/>
              <a:t>Text Here</a:t>
            </a:r>
            <a:endParaRPr lang="en-US" dirty="0"/>
          </a:p>
        </p:txBody>
      </p:sp>
      <p:sp>
        <p:nvSpPr>
          <p:cNvPr id="18" name="テキスト プレースホルダー 11"/>
          <p:cNvSpPr>
            <a:spLocks noGrp="1"/>
          </p:cNvSpPr>
          <p:nvPr>
            <p:ph type="body" sz="quarter" idx="15" hasCustomPrompt="1"/>
          </p:nvPr>
        </p:nvSpPr>
        <p:spPr>
          <a:xfrm>
            <a:off x="1726382" y="3415309"/>
            <a:ext cx="4320480" cy="2160240"/>
          </a:xfrm>
        </p:spPr>
        <p:txBody>
          <a:bodyPr anchor="t">
            <a:noAutofit/>
          </a:bodyPr>
          <a:lstStyle>
            <a:lvl1pPr>
              <a:defRPr sz="2000">
                <a:solidFill>
                  <a:schemeClr val="bg1"/>
                </a:solidFill>
                <a:latin typeface="+mn-lt"/>
              </a:defRPr>
            </a:lvl1pPr>
          </a:lstStyle>
          <a:p>
            <a:pPr lvl="0"/>
            <a:r>
              <a:rPr lang="en-US" altLang="ja-JP" dirty="0"/>
              <a:t>Text Here</a:t>
            </a:r>
            <a:endParaRPr lang="en-US" dirty="0"/>
          </a:p>
        </p:txBody>
      </p:sp>
      <p:sp>
        <p:nvSpPr>
          <p:cNvPr id="26" name="図プレースホルダー 5"/>
          <p:cNvSpPr>
            <a:spLocks noGrp="1"/>
          </p:cNvSpPr>
          <p:nvPr>
            <p:ph type="pic" sz="quarter" idx="39" hasCustomPrompt="1"/>
          </p:nvPr>
        </p:nvSpPr>
        <p:spPr>
          <a:xfrm>
            <a:off x="934294" y="2695228"/>
            <a:ext cx="811776" cy="811776"/>
          </a:xfrm>
        </p:spPr>
        <p:txBody>
          <a:bodyPr>
            <a:normAutofit/>
          </a:bodyPr>
          <a:lstStyle>
            <a:lvl1pPr>
              <a:defRPr sz="1100"/>
            </a:lvl1pPr>
          </a:lstStyle>
          <a:p>
            <a:r>
              <a:rPr lang="en-US" dirty="0"/>
              <a:t>ICON</a:t>
            </a:r>
          </a:p>
        </p:txBody>
      </p:sp>
      <p:sp>
        <p:nvSpPr>
          <p:cNvPr id="54" name="テキスト プレースホルダー 11"/>
          <p:cNvSpPr>
            <a:spLocks noGrp="1"/>
          </p:cNvSpPr>
          <p:nvPr>
            <p:ph type="body" sz="quarter" idx="40" hasCustomPrompt="1"/>
          </p:nvPr>
        </p:nvSpPr>
        <p:spPr>
          <a:xfrm>
            <a:off x="7270998" y="2767657"/>
            <a:ext cx="4320480" cy="647650"/>
          </a:xfrm>
        </p:spPr>
        <p:txBody>
          <a:bodyPr anchor="ctr">
            <a:noAutofit/>
          </a:bodyPr>
          <a:lstStyle>
            <a:lvl1pPr>
              <a:defRPr sz="3200">
                <a:solidFill>
                  <a:schemeClr val="accent1"/>
                </a:solidFill>
                <a:latin typeface="Bebas Neue Regular" pitchFamily="50" charset="0"/>
              </a:defRPr>
            </a:lvl1pPr>
          </a:lstStyle>
          <a:p>
            <a:pPr lvl="0"/>
            <a:r>
              <a:rPr lang="en-US" altLang="ja-JP" dirty="0"/>
              <a:t>Text Here</a:t>
            </a:r>
            <a:endParaRPr lang="en-US" dirty="0"/>
          </a:p>
        </p:txBody>
      </p:sp>
      <p:sp>
        <p:nvSpPr>
          <p:cNvPr id="55" name="テキスト プレースホルダー 11"/>
          <p:cNvSpPr>
            <a:spLocks noGrp="1"/>
          </p:cNvSpPr>
          <p:nvPr>
            <p:ph type="body" sz="quarter" idx="41" hasCustomPrompt="1"/>
          </p:nvPr>
        </p:nvSpPr>
        <p:spPr>
          <a:xfrm>
            <a:off x="7270998" y="3415308"/>
            <a:ext cx="4320480" cy="2160240"/>
          </a:xfrm>
        </p:spPr>
        <p:txBody>
          <a:bodyPr anchor="t">
            <a:noAutofit/>
          </a:bodyPr>
          <a:lstStyle>
            <a:lvl1pPr>
              <a:defRPr sz="2000">
                <a:solidFill>
                  <a:schemeClr val="bg1"/>
                </a:solidFill>
                <a:latin typeface="+mn-lt"/>
              </a:defRPr>
            </a:lvl1pPr>
          </a:lstStyle>
          <a:p>
            <a:pPr lvl="0"/>
            <a:r>
              <a:rPr lang="en-US" altLang="ja-JP" dirty="0"/>
              <a:t>Text Here</a:t>
            </a:r>
            <a:endParaRPr lang="en-US" dirty="0"/>
          </a:p>
        </p:txBody>
      </p:sp>
      <p:sp>
        <p:nvSpPr>
          <p:cNvPr id="56" name="図プレースホルダー 5"/>
          <p:cNvSpPr>
            <a:spLocks noGrp="1"/>
          </p:cNvSpPr>
          <p:nvPr>
            <p:ph type="pic" sz="quarter" idx="42" hasCustomPrompt="1"/>
          </p:nvPr>
        </p:nvSpPr>
        <p:spPr>
          <a:xfrm>
            <a:off x="6478910" y="2695227"/>
            <a:ext cx="811776" cy="811776"/>
          </a:xfrm>
        </p:spPr>
        <p:txBody>
          <a:bodyPr>
            <a:normAutofit/>
          </a:bodyPr>
          <a:lstStyle>
            <a:lvl1pPr>
              <a:defRPr sz="1100"/>
            </a:lvl1pPr>
          </a:lstStyle>
          <a:p>
            <a:r>
              <a:rPr lang="en-US" dirty="0"/>
              <a:t>ICON</a:t>
            </a:r>
          </a:p>
        </p:txBody>
      </p:sp>
      <p:sp>
        <p:nvSpPr>
          <p:cNvPr id="57" name="テキスト プレースホルダー 11"/>
          <p:cNvSpPr>
            <a:spLocks noGrp="1"/>
          </p:cNvSpPr>
          <p:nvPr>
            <p:ph type="body" sz="quarter" idx="43" hasCustomPrompt="1"/>
          </p:nvPr>
        </p:nvSpPr>
        <p:spPr>
          <a:xfrm>
            <a:off x="12815614" y="2767657"/>
            <a:ext cx="4320480" cy="647650"/>
          </a:xfrm>
        </p:spPr>
        <p:txBody>
          <a:bodyPr anchor="ctr">
            <a:noAutofit/>
          </a:bodyPr>
          <a:lstStyle>
            <a:lvl1pPr>
              <a:defRPr sz="3200">
                <a:solidFill>
                  <a:schemeClr val="accent1"/>
                </a:solidFill>
                <a:latin typeface="Bebas Neue Regular" pitchFamily="50" charset="0"/>
              </a:defRPr>
            </a:lvl1pPr>
          </a:lstStyle>
          <a:p>
            <a:pPr lvl="0"/>
            <a:r>
              <a:rPr lang="en-US" altLang="ja-JP" dirty="0"/>
              <a:t>Text Here</a:t>
            </a:r>
            <a:endParaRPr lang="en-US" dirty="0"/>
          </a:p>
        </p:txBody>
      </p:sp>
      <p:sp>
        <p:nvSpPr>
          <p:cNvPr id="58" name="テキスト プレースホルダー 11"/>
          <p:cNvSpPr>
            <a:spLocks noGrp="1"/>
          </p:cNvSpPr>
          <p:nvPr>
            <p:ph type="body" sz="quarter" idx="44" hasCustomPrompt="1"/>
          </p:nvPr>
        </p:nvSpPr>
        <p:spPr>
          <a:xfrm>
            <a:off x="12815614" y="3415308"/>
            <a:ext cx="4320480" cy="2160240"/>
          </a:xfrm>
        </p:spPr>
        <p:txBody>
          <a:bodyPr anchor="t">
            <a:noAutofit/>
          </a:bodyPr>
          <a:lstStyle>
            <a:lvl1pPr>
              <a:defRPr sz="2000">
                <a:solidFill>
                  <a:schemeClr val="bg1"/>
                </a:solidFill>
                <a:latin typeface="+mn-lt"/>
              </a:defRPr>
            </a:lvl1pPr>
          </a:lstStyle>
          <a:p>
            <a:pPr lvl="0"/>
            <a:r>
              <a:rPr lang="en-US" altLang="ja-JP" dirty="0"/>
              <a:t>Text Here</a:t>
            </a:r>
            <a:endParaRPr lang="en-US" dirty="0"/>
          </a:p>
        </p:txBody>
      </p:sp>
      <p:sp>
        <p:nvSpPr>
          <p:cNvPr id="59" name="図プレースホルダー 5"/>
          <p:cNvSpPr>
            <a:spLocks noGrp="1"/>
          </p:cNvSpPr>
          <p:nvPr>
            <p:ph type="pic" sz="quarter" idx="45" hasCustomPrompt="1"/>
          </p:nvPr>
        </p:nvSpPr>
        <p:spPr>
          <a:xfrm>
            <a:off x="12023526" y="2695227"/>
            <a:ext cx="811776" cy="811776"/>
          </a:xfrm>
        </p:spPr>
        <p:txBody>
          <a:bodyPr>
            <a:normAutofit/>
          </a:bodyPr>
          <a:lstStyle>
            <a:lvl1pPr>
              <a:defRPr sz="1100"/>
            </a:lvl1pPr>
          </a:lstStyle>
          <a:p>
            <a:r>
              <a:rPr lang="en-US" dirty="0"/>
              <a:t>ICON</a:t>
            </a:r>
          </a:p>
        </p:txBody>
      </p:sp>
      <p:sp>
        <p:nvSpPr>
          <p:cNvPr id="60" name="テキスト プレースホルダー 11"/>
          <p:cNvSpPr>
            <a:spLocks noGrp="1"/>
          </p:cNvSpPr>
          <p:nvPr>
            <p:ph type="body" sz="quarter" idx="46" hasCustomPrompt="1"/>
          </p:nvPr>
        </p:nvSpPr>
        <p:spPr>
          <a:xfrm>
            <a:off x="1726382" y="6080025"/>
            <a:ext cx="4320480" cy="647650"/>
          </a:xfrm>
        </p:spPr>
        <p:txBody>
          <a:bodyPr anchor="ctr">
            <a:noAutofit/>
          </a:bodyPr>
          <a:lstStyle>
            <a:lvl1pPr>
              <a:defRPr sz="3200">
                <a:solidFill>
                  <a:schemeClr val="accent1"/>
                </a:solidFill>
                <a:latin typeface="Bebas Neue Regular" pitchFamily="50" charset="0"/>
              </a:defRPr>
            </a:lvl1pPr>
          </a:lstStyle>
          <a:p>
            <a:pPr lvl="0"/>
            <a:r>
              <a:rPr lang="en-US" altLang="ja-JP" dirty="0"/>
              <a:t>Text Here</a:t>
            </a:r>
            <a:endParaRPr lang="en-US" dirty="0"/>
          </a:p>
        </p:txBody>
      </p:sp>
      <p:sp>
        <p:nvSpPr>
          <p:cNvPr id="61" name="テキスト プレースホルダー 11"/>
          <p:cNvSpPr>
            <a:spLocks noGrp="1"/>
          </p:cNvSpPr>
          <p:nvPr>
            <p:ph type="body" sz="quarter" idx="47" hasCustomPrompt="1"/>
          </p:nvPr>
        </p:nvSpPr>
        <p:spPr>
          <a:xfrm>
            <a:off x="1726382" y="6727676"/>
            <a:ext cx="4320480" cy="2160240"/>
          </a:xfrm>
        </p:spPr>
        <p:txBody>
          <a:bodyPr anchor="t">
            <a:noAutofit/>
          </a:bodyPr>
          <a:lstStyle>
            <a:lvl1pPr>
              <a:defRPr sz="2000">
                <a:solidFill>
                  <a:schemeClr val="bg1"/>
                </a:solidFill>
                <a:latin typeface="+mn-lt"/>
              </a:defRPr>
            </a:lvl1pPr>
          </a:lstStyle>
          <a:p>
            <a:pPr lvl="0"/>
            <a:r>
              <a:rPr lang="en-US" altLang="ja-JP" dirty="0"/>
              <a:t>Text Here</a:t>
            </a:r>
            <a:endParaRPr lang="en-US" dirty="0"/>
          </a:p>
        </p:txBody>
      </p:sp>
      <p:sp>
        <p:nvSpPr>
          <p:cNvPr id="62" name="図プレースホルダー 5"/>
          <p:cNvSpPr>
            <a:spLocks noGrp="1"/>
          </p:cNvSpPr>
          <p:nvPr>
            <p:ph type="pic" sz="quarter" idx="48" hasCustomPrompt="1"/>
          </p:nvPr>
        </p:nvSpPr>
        <p:spPr>
          <a:xfrm>
            <a:off x="934294" y="6007595"/>
            <a:ext cx="811776" cy="811776"/>
          </a:xfrm>
        </p:spPr>
        <p:txBody>
          <a:bodyPr>
            <a:normAutofit/>
          </a:bodyPr>
          <a:lstStyle>
            <a:lvl1pPr>
              <a:defRPr sz="1100"/>
            </a:lvl1pPr>
          </a:lstStyle>
          <a:p>
            <a:r>
              <a:rPr lang="en-US" dirty="0"/>
              <a:t>ICON</a:t>
            </a:r>
          </a:p>
        </p:txBody>
      </p:sp>
      <p:sp>
        <p:nvSpPr>
          <p:cNvPr id="63" name="テキスト プレースホルダー 11"/>
          <p:cNvSpPr>
            <a:spLocks noGrp="1"/>
          </p:cNvSpPr>
          <p:nvPr>
            <p:ph type="body" sz="quarter" idx="49" hasCustomPrompt="1"/>
          </p:nvPr>
        </p:nvSpPr>
        <p:spPr>
          <a:xfrm>
            <a:off x="7270998" y="6080024"/>
            <a:ext cx="4320480" cy="647650"/>
          </a:xfrm>
        </p:spPr>
        <p:txBody>
          <a:bodyPr anchor="ctr">
            <a:noAutofit/>
          </a:bodyPr>
          <a:lstStyle>
            <a:lvl1pPr>
              <a:defRPr sz="3200">
                <a:solidFill>
                  <a:schemeClr val="accent1"/>
                </a:solidFill>
                <a:latin typeface="Bebas Neue Regular" pitchFamily="50" charset="0"/>
              </a:defRPr>
            </a:lvl1pPr>
          </a:lstStyle>
          <a:p>
            <a:pPr lvl="0"/>
            <a:r>
              <a:rPr lang="en-US" altLang="ja-JP" dirty="0"/>
              <a:t>Text Here</a:t>
            </a:r>
            <a:endParaRPr lang="en-US" dirty="0"/>
          </a:p>
        </p:txBody>
      </p:sp>
      <p:sp>
        <p:nvSpPr>
          <p:cNvPr id="64" name="テキスト プレースホルダー 11"/>
          <p:cNvSpPr>
            <a:spLocks noGrp="1"/>
          </p:cNvSpPr>
          <p:nvPr>
            <p:ph type="body" sz="quarter" idx="50" hasCustomPrompt="1"/>
          </p:nvPr>
        </p:nvSpPr>
        <p:spPr>
          <a:xfrm>
            <a:off x="7270998" y="6727675"/>
            <a:ext cx="4320480" cy="2160240"/>
          </a:xfrm>
        </p:spPr>
        <p:txBody>
          <a:bodyPr anchor="t">
            <a:noAutofit/>
          </a:bodyPr>
          <a:lstStyle>
            <a:lvl1pPr>
              <a:defRPr sz="2000">
                <a:solidFill>
                  <a:schemeClr val="bg1"/>
                </a:solidFill>
                <a:latin typeface="+mn-lt"/>
              </a:defRPr>
            </a:lvl1pPr>
          </a:lstStyle>
          <a:p>
            <a:pPr lvl="0"/>
            <a:r>
              <a:rPr lang="en-US" altLang="ja-JP" dirty="0"/>
              <a:t>Text Here</a:t>
            </a:r>
            <a:endParaRPr lang="en-US" dirty="0"/>
          </a:p>
        </p:txBody>
      </p:sp>
      <p:sp>
        <p:nvSpPr>
          <p:cNvPr id="65" name="図プレースホルダー 5"/>
          <p:cNvSpPr>
            <a:spLocks noGrp="1"/>
          </p:cNvSpPr>
          <p:nvPr>
            <p:ph type="pic" sz="quarter" idx="51" hasCustomPrompt="1"/>
          </p:nvPr>
        </p:nvSpPr>
        <p:spPr>
          <a:xfrm>
            <a:off x="6478910" y="6007594"/>
            <a:ext cx="811776" cy="811776"/>
          </a:xfrm>
        </p:spPr>
        <p:txBody>
          <a:bodyPr>
            <a:normAutofit/>
          </a:bodyPr>
          <a:lstStyle>
            <a:lvl1pPr>
              <a:defRPr sz="1100"/>
            </a:lvl1pPr>
          </a:lstStyle>
          <a:p>
            <a:r>
              <a:rPr lang="en-US" dirty="0"/>
              <a:t>ICON</a:t>
            </a:r>
          </a:p>
        </p:txBody>
      </p:sp>
      <p:sp>
        <p:nvSpPr>
          <p:cNvPr id="66" name="テキスト プレースホルダー 11"/>
          <p:cNvSpPr>
            <a:spLocks noGrp="1"/>
          </p:cNvSpPr>
          <p:nvPr>
            <p:ph type="body" sz="quarter" idx="52" hasCustomPrompt="1"/>
          </p:nvPr>
        </p:nvSpPr>
        <p:spPr>
          <a:xfrm>
            <a:off x="12815614" y="6080024"/>
            <a:ext cx="4320480" cy="647650"/>
          </a:xfrm>
        </p:spPr>
        <p:txBody>
          <a:bodyPr anchor="ctr">
            <a:noAutofit/>
          </a:bodyPr>
          <a:lstStyle>
            <a:lvl1pPr>
              <a:defRPr sz="3200">
                <a:solidFill>
                  <a:schemeClr val="accent1"/>
                </a:solidFill>
                <a:latin typeface="Bebas Neue Regular" pitchFamily="50" charset="0"/>
              </a:defRPr>
            </a:lvl1pPr>
          </a:lstStyle>
          <a:p>
            <a:pPr lvl="0"/>
            <a:r>
              <a:rPr lang="en-US" altLang="ja-JP" dirty="0"/>
              <a:t>Text Here</a:t>
            </a:r>
            <a:endParaRPr lang="en-US" dirty="0"/>
          </a:p>
        </p:txBody>
      </p:sp>
      <p:sp>
        <p:nvSpPr>
          <p:cNvPr id="67" name="テキスト プレースホルダー 11"/>
          <p:cNvSpPr>
            <a:spLocks noGrp="1"/>
          </p:cNvSpPr>
          <p:nvPr>
            <p:ph type="body" sz="quarter" idx="53" hasCustomPrompt="1"/>
          </p:nvPr>
        </p:nvSpPr>
        <p:spPr>
          <a:xfrm>
            <a:off x="12815614" y="6727675"/>
            <a:ext cx="4320480" cy="2160240"/>
          </a:xfrm>
        </p:spPr>
        <p:txBody>
          <a:bodyPr anchor="t">
            <a:noAutofit/>
          </a:bodyPr>
          <a:lstStyle>
            <a:lvl1pPr>
              <a:defRPr sz="2000">
                <a:solidFill>
                  <a:schemeClr val="bg1"/>
                </a:solidFill>
                <a:latin typeface="+mn-lt"/>
              </a:defRPr>
            </a:lvl1pPr>
          </a:lstStyle>
          <a:p>
            <a:pPr lvl="0"/>
            <a:r>
              <a:rPr lang="en-US" altLang="ja-JP" dirty="0"/>
              <a:t>Text Here</a:t>
            </a:r>
            <a:endParaRPr lang="en-US" dirty="0"/>
          </a:p>
        </p:txBody>
      </p:sp>
      <p:sp>
        <p:nvSpPr>
          <p:cNvPr id="68" name="図プレースホルダー 5"/>
          <p:cNvSpPr>
            <a:spLocks noGrp="1"/>
          </p:cNvSpPr>
          <p:nvPr>
            <p:ph type="pic" sz="quarter" idx="54" hasCustomPrompt="1"/>
          </p:nvPr>
        </p:nvSpPr>
        <p:spPr>
          <a:xfrm>
            <a:off x="12023526" y="6007594"/>
            <a:ext cx="811776" cy="811776"/>
          </a:xfrm>
        </p:spPr>
        <p:txBody>
          <a:bodyPr>
            <a:normAutofit/>
          </a:bodyPr>
          <a:lstStyle>
            <a:lvl1pPr>
              <a:defRPr sz="1100"/>
            </a:lvl1pPr>
          </a:lstStyle>
          <a:p>
            <a:r>
              <a:rPr lang="en-US" dirty="0"/>
              <a:t>ICON</a:t>
            </a:r>
          </a:p>
        </p:txBody>
      </p:sp>
    </p:spTree>
    <p:extLst>
      <p:ext uri="{BB962C8B-B14F-4D97-AF65-F5344CB8AC3E}">
        <p14:creationId xmlns:p14="http://schemas.microsoft.com/office/powerpoint/2010/main" val="21827963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250"/>
                            </p:stCondLst>
                            <p:childTnLst>
                              <p:par>
                                <p:cTn id="13" presetID="2" presetClass="entr" presetSubtype="2" decel="10000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par>
                          <p:cTn id="25" fill="hold">
                            <p:stCondLst>
                              <p:cond delay="2500"/>
                            </p:stCondLst>
                            <p:childTnLst>
                              <p:par>
                                <p:cTn id="26" presetID="2" presetClass="entr" presetSubtype="2" decel="100000" fill="hold" grpId="0" nodeType="afterEffect">
                                  <p:stCondLst>
                                    <p:cond delay="0"/>
                                  </p:stCondLst>
                                  <p:childTnLst>
                                    <p:set>
                                      <p:cBhvr>
                                        <p:cTn id="27" dur="1" fill="hold">
                                          <p:stCondLst>
                                            <p:cond delay="0"/>
                                          </p:stCondLst>
                                        </p:cTn>
                                        <p:tgtEl>
                                          <p:spTgt spid="54">
                                            <p:txEl>
                                              <p:pRg st="0" end="0"/>
                                            </p:txEl>
                                          </p:spTgt>
                                        </p:tgtEl>
                                        <p:attrNameLst>
                                          <p:attrName>style.visibility</p:attrName>
                                        </p:attrNameLst>
                                      </p:cBhvr>
                                      <p:to>
                                        <p:strVal val="visible"/>
                                      </p:to>
                                    </p:set>
                                    <p:anim calcmode="lin" valueType="num">
                                      <p:cBhvr additive="base">
                                        <p:cTn id="28"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55">
                                            <p:txEl>
                                              <p:pRg st="0" end="0"/>
                                            </p:txEl>
                                          </p:spTgt>
                                        </p:tgtEl>
                                        <p:attrNameLst>
                                          <p:attrName>style.visibility</p:attrName>
                                        </p:attrNameLst>
                                      </p:cBhvr>
                                      <p:to>
                                        <p:strVal val="visible"/>
                                      </p:to>
                                    </p:set>
                                    <p:anim calcmode="lin" valueType="num">
                                      <p:cBhvr additive="base">
                                        <p:cTn id="32"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25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par>
                          <p:cTn id="38" fill="hold">
                            <p:stCondLst>
                              <p:cond delay="3750"/>
                            </p:stCondLst>
                            <p:childTnLst>
                              <p:par>
                                <p:cTn id="39" presetID="2" presetClass="entr" presetSubtype="2" decel="100000" fill="hold" grpId="0" nodeType="afterEffect">
                                  <p:stCondLst>
                                    <p:cond delay="0"/>
                                  </p:stCondLst>
                                  <p:childTnLst>
                                    <p:set>
                                      <p:cBhvr>
                                        <p:cTn id="40" dur="1" fill="hold">
                                          <p:stCondLst>
                                            <p:cond delay="0"/>
                                          </p:stCondLst>
                                        </p:cTn>
                                        <p:tgtEl>
                                          <p:spTgt spid="57">
                                            <p:txEl>
                                              <p:pRg st="0" end="0"/>
                                            </p:txEl>
                                          </p:spTgt>
                                        </p:tgtEl>
                                        <p:attrNameLst>
                                          <p:attrName>style.visibility</p:attrName>
                                        </p:attrNameLst>
                                      </p:cBhvr>
                                      <p:to>
                                        <p:strVal val="visible"/>
                                      </p:to>
                                    </p:set>
                                    <p:anim calcmode="lin" valueType="num">
                                      <p:cBhvr additive="base">
                                        <p:cTn id="4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7">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58">
                                            <p:txEl>
                                              <p:pRg st="0" end="0"/>
                                            </p:txEl>
                                          </p:spTgt>
                                        </p:tgtEl>
                                        <p:attrNameLst>
                                          <p:attrName>style.visibility</p:attrName>
                                        </p:attrNameLst>
                                      </p:cBhvr>
                                      <p:to>
                                        <p:strVal val="visible"/>
                                      </p:to>
                                    </p:set>
                                    <p:anim calcmode="lin" valueType="num">
                                      <p:cBhvr additive="base">
                                        <p:cTn id="45"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10" presetClass="entr" presetSubtype="0" fill="hold" grpId="0" nodeType="afterEffect">
                                  <p:stCondLst>
                                    <p:cond delay="25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childTnLst>
                          </p:cTn>
                        </p:par>
                        <p:par>
                          <p:cTn id="51" fill="hold">
                            <p:stCondLst>
                              <p:cond delay="5000"/>
                            </p:stCondLst>
                            <p:childTnLst>
                              <p:par>
                                <p:cTn id="52" presetID="2" presetClass="entr" presetSubtype="2" decel="100000" fill="hold" grpId="0" nodeType="afterEffect">
                                  <p:stCondLst>
                                    <p:cond delay="0"/>
                                  </p:stCondLst>
                                  <p:childTnLst>
                                    <p:set>
                                      <p:cBhvr>
                                        <p:cTn id="53" dur="1" fill="hold">
                                          <p:stCondLst>
                                            <p:cond delay="0"/>
                                          </p:stCondLst>
                                        </p:cTn>
                                        <p:tgtEl>
                                          <p:spTgt spid="60">
                                            <p:txEl>
                                              <p:pRg st="0" end="0"/>
                                            </p:txEl>
                                          </p:spTgt>
                                        </p:tgtEl>
                                        <p:attrNameLst>
                                          <p:attrName>style.visibility</p:attrName>
                                        </p:attrNameLst>
                                      </p:cBhvr>
                                      <p:to>
                                        <p:strVal val="visible"/>
                                      </p:to>
                                    </p:set>
                                    <p:anim calcmode="lin" valueType="num">
                                      <p:cBhvr additive="base">
                                        <p:cTn id="54"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60">
                                            <p:txEl>
                                              <p:pRg st="0" end="0"/>
                                            </p:txEl>
                                          </p:spTgt>
                                        </p:tgtEl>
                                        <p:attrNameLst>
                                          <p:attrName>ppt_y</p:attrName>
                                        </p:attrNameLst>
                                      </p:cBhvr>
                                      <p:tavLst>
                                        <p:tav tm="0">
                                          <p:val>
                                            <p:strVal val="#ppt_y"/>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61">
                                            <p:txEl>
                                              <p:pRg st="0" end="0"/>
                                            </p:txEl>
                                          </p:spTgt>
                                        </p:tgtEl>
                                        <p:attrNameLst>
                                          <p:attrName>style.visibility</p:attrName>
                                        </p:attrNameLst>
                                      </p:cBhvr>
                                      <p:to>
                                        <p:strVal val="visible"/>
                                      </p:to>
                                    </p:set>
                                    <p:anim calcmode="lin" valueType="num">
                                      <p:cBhvr additive="base">
                                        <p:cTn id="5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25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par>
                          <p:cTn id="64" fill="hold">
                            <p:stCondLst>
                              <p:cond delay="6250"/>
                            </p:stCondLst>
                            <p:childTnLst>
                              <p:par>
                                <p:cTn id="65" presetID="2" presetClass="entr" presetSubtype="2" decel="100000" fill="hold" grpId="0" nodeType="afterEffect">
                                  <p:stCondLst>
                                    <p:cond delay="0"/>
                                  </p:stCondLst>
                                  <p:childTnLst>
                                    <p:set>
                                      <p:cBhvr>
                                        <p:cTn id="66" dur="1" fill="hold">
                                          <p:stCondLst>
                                            <p:cond delay="0"/>
                                          </p:stCondLst>
                                        </p:cTn>
                                        <p:tgtEl>
                                          <p:spTgt spid="63">
                                            <p:txEl>
                                              <p:pRg st="0" end="0"/>
                                            </p:txEl>
                                          </p:spTgt>
                                        </p:tgtEl>
                                        <p:attrNameLst>
                                          <p:attrName>style.visibility</p:attrName>
                                        </p:attrNameLst>
                                      </p:cBhvr>
                                      <p:to>
                                        <p:strVal val="visible"/>
                                      </p:to>
                                    </p:set>
                                    <p:anim calcmode="lin" valueType="num">
                                      <p:cBhvr additive="base">
                                        <p:cTn id="67" dur="500" fill="hold"/>
                                        <p:tgtEl>
                                          <p:spTgt spid="63">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63">
                                            <p:txEl>
                                              <p:pRg st="0" end="0"/>
                                            </p:txEl>
                                          </p:spTgt>
                                        </p:tgtEl>
                                        <p:attrNameLst>
                                          <p:attrName>ppt_y</p:attrName>
                                        </p:attrNameLst>
                                      </p:cBhvr>
                                      <p:tavLst>
                                        <p:tav tm="0">
                                          <p:val>
                                            <p:strVal val="#ppt_y"/>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64">
                                            <p:txEl>
                                              <p:pRg st="0" end="0"/>
                                            </p:txEl>
                                          </p:spTgt>
                                        </p:tgtEl>
                                        <p:attrNameLst>
                                          <p:attrName>style.visibility</p:attrName>
                                        </p:attrNameLst>
                                      </p:cBhvr>
                                      <p:to>
                                        <p:strVal val="visible"/>
                                      </p:to>
                                    </p:set>
                                    <p:anim calcmode="lin" valueType="num">
                                      <p:cBhvr additive="base">
                                        <p:cTn id="71"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6750"/>
                            </p:stCondLst>
                            <p:childTnLst>
                              <p:par>
                                <p:cTn id="74" presetID="10" presetClass="entr" presetSubtype="0" fill="hold" grpId="0" nodeType="afterEffect">
                                  <p:stCondLst>
                                    <p:cond delay="25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500"/>
                                        <p:tgtEl>
                                          <p:spTgt spid="68"/>
                                        </p:tgtEl>
                                      </p:cBhvr>
                                    </p:animEffect>
                                  </p:childTnLst>
                                </p:cTn>
                              </p:par>
                            </p:childTnLst>
                          </p:cTn>
                        </p:par>
                        <p:par>
                          <p:cTn id="77" fill="hold">
                            <p:stCondLst>
                              <p:cond delay="7500"/>
                            </p:stCondLst>
                            <p:childTnLst>
                              <p:par>
                                <p:cTn id="78" presetID="2" presetClass="entr" presetSubtype="2" decel="100000" fill="hold" grpId="0" nodeType="afterEffect">
                                  <p:stCondLst>
                                    <p:cond delay="0"/>
                                  </p:stCondLst>
                                  <p:childTnLst>
                                    <p:set>
                                      <p:cBhvr>
                                        <p:cTn id="79" dur="1" fill="hold">
                                          <p:stCondLst>
                                            <p:cond delay="0"/>
                                          </p:stCondLst>
                                        </p:cTn>
                                        <p:tgtEl>
                                          <p:spTgt spid="66">
                                            <p:txEl>
                                              <p:pRg st="0" end="0"/>
                                            </p:txEl>
                                          </p:spTgt>
                                        </p:tgtEl>
                                        <p:attrNameLst>
                                          <p:attrName>style.visibility</p:attrName>
                                        </p:attrNameLst>
                                      </p:cBhvr>
                                      <p:to>
                                        <p:strVal val="visible"/>
                                      </p:to>
                                    </p:set>
                                    <p:anim calcmode="lin" valueType="num">
                                      <p:cBhvr additive="base">
                                        <p:cTn id="80" dur="500" fill="hold"/>
                                        <p:tgtEl>
                                          <p:spTgt spid="66">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66">
                                            <p:txEl>
                                              <p:pRg st="0" end="0"/>
                                            </p:txEl>
                                          </p:spTgt>
                                        </p:tgtEl>
                                        <p:attrNameLst>
                                          <p:attrName>ppt_y</p:attrName>
                                        </p:attrNameLst>
                                      </p:cBhvr>
                                      <p:tavLst>
                                        <p:tav tm="0">
                                          <p:val>
                                            <p:strVal val="#ppt_y"/>
                                          </p:val>
                                        </p:tav>
                                        <p:tav tm="100000">
                                          <p:val>
                                            <p:strVal val="#ppt_y"/>
                                          </p:val>
                                        </p:tav>
                                      </p:tavLst>
                                    </p:anim>
                                  </p:childTnLst>
                                </p:cTn>
                              </p:par>
                              <p:par>
                                <p:cTn id="82" presetID="2" presetClass="entr" presetSubtype="4" decel="100000" fill="hold" grpId="0" nodeType="withEffect">
                                  <p:stCondLst>
                                    <p:cond delay="0"/>
                                  </p:stCondLst>
                                  <p:childTnLst>
                                    <p:set>
                                      <p:cBhvr>
                                        <p:cTn id="83" dur="1" fill="hold">
                                          <p:stCondLst>
                                            <p:cond delay="0"/>
                                          </p:stCondLst>
                                        </p:cTn>
                                        <p:tgtEl>
                                          <p:spTgt spid="67">
                                            <p:txEl>
                                              <p:pRg st="0" end="0"/>
                                            </p:txEl>
                                          </p:spTgt>
                                        </p:tgtEl>
                                        <p:attrNameLst>
                                          <p:attrName>style.visibility</p:attrName>
                                        </p:attrNameLst>
                                      </p:cBhvr>
                                      <p:to>
                                        <p:strVal val="visible"/>
                                      </p:to>
                                    </p:set>
                                    <p:anim calcmode="lin" valueType="num">
                                      <p:cBhvr additive="base">
                                        <p:cTn id="84" dur="500" fill="hold"/>
                                        <p:tgtEl>
                                          <p:spTgt spid="67">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26" grpId="0"/>
      <p:bldP spid="54" grpId="0" build="p">
        <p:tmplLst>
          <p:tmpl lvl="1">
            <p:tnLst>
              <p:par>
                <p:cTn presetID="2" presetClass="entr" presetSubtype="2"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4" decel="10000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ppt_x"/>
                          </p:val>
                        </p:tav>
                        <p:tav tm="100000">
                          <p:val>
                            <p:strVal val="#ppt_x"/>
                          </p:val>
                        </p:tav>
                      </p:tavLst>
                    </p:anim>
                    <p:anim calcmode="lin" valueType="num">
                      <p:cBhvr additive="base">
                        <p:cTn dur="500" fill="hold"/>
                        <p:tgtEl>
                          <p:spTgt spid="55"/>
                        </p:tgtEl>
                        <p:attrNameLst>
                          <p:attrName>ppt_y</p:attrName>
                        </p:attrNameLst>
                      </p:cBhvr>
                      <p:tavLst>
                        <p:tav tm="0">
                          <p:val>
                            <p:strVal val="1+#ppt_h/2"/>
                          </p:val>
                        </p:tav>
                        <p:tav tm="100000">
                          <p:val>
                            <p:strVal val="#ppt_y"/>
                          </p:val>
                        </p:tav>
                      </p:tavLst>
                    </p:anim>
                  </p:childTnLst>
                </p:cTn>
              </p:par>
            </p:tnLst>
          </p:tmpl>
        </p:tmplLst>
      </p:bldP>
      <p:bldP spid="56" grpId="0"/>
      <p:bldP spid="57" grpId="0" build="p">
        <p:tmplLst>
          <p:tmpl lvl="1">
            <p:tnLst>
              <p:par>
                <p:cTn presetID="2" presetClass="entr" presetSubtype="2"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p:bldP spid="60" grpId="0" build="p">
        <p:tmplLst>
          <p:tmpl lvl="1">
            <p:tnLst>
              <p:par>
                <p:cTn presetID="2" presetClass="entr" presetSubtype="2" decel="10000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build="p">
        <p:tmplLst>
          <p:tmpl lvl="1">
            <p:tnLst>
              <p:par>
                <p:cTn presetID="2" presetClass="entr" presetSubtype="4"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ppt_x"/>
                          </p:val>
                        </p:tav>
                        <p:tav tm="100000">
                          <p:val>
                            <p:strVal val="#ppt_x"/>
                          </p:val>
                        </p:tav>
                      </p:tavLst>
                    </p:anim>
                    <p:anim calcmode="lin" valueType="num">
                      <p:cBhvr additive="base">
                        <p:cTn dur="500" fill="hold"/>
                        <p:tgtEl>
                          <p:spTgt spid="61"/>
                        </p:tgtEl>
                        <p:attrNameLst>
                          <p:attrName>ppt_y</p:attrName>
                        </p:attrNameLst>
                      </p:cBhvr>
                      <p:tavLst>
                        <p:tav tm="0">
                          <p:val>
                            <p:strVal val="1+#ppt_h/2"/>
                          </p:val>
                        </p:tav>
                        <p:tav tm="100000">
                          <p:val>
                            <p:strVal val="#ppt_y"/>
                          </p:val>
                        </p:tav>
                      </p:tavLst>
                    </p:anim>
                  </p:childTnLst>
                </p:cTn>
              </p:par>
            </p:tnLst>
          </p:tmpl>
        </p:tmplLst>
      </p:bldP>
      <p:bldP spid="62" grpId="0"/>
      <p:bldP spid="63" grpId="0" build="p">
        <p:tmplLst>
          <p:tmpl lvl="1">
            <p:tnLst>
              <p:par>
                <p:cTn presetID="2" presetClass="entr" presetSubtype="2" decel="10000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1+#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P spid="64" grpId="0" build="p">
        <p:tmplLst>
          <p:tmpl lvl="1">
            <p:tnLst>
              <p:par>
                <p:cTn presetID="2" presetClass="entr" presetSubtype="4"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65" grpId="0"/>
      <p:bldP spid="66" grpId="0" build="p">
        <p:tmplLst>
          <p:tmpl lvl="1">
            <p:tnLst>
              <p:par>
                <p:cTn presetID="2" presetClass="entr" presetSubtype="2" decel="10000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1+#ppt_w/2"/>
                          </p:val>
                        </p:tav>
                        <p:tav tm="100000">
                          <p:val>
                            <p:strVal val="#ppt_x"/>
                          </p:val>
                        </p:tav>
                      </p:tavLst>
                    </p:anim>
                    <p:anim calcmode="lin" valueType="num">
                      <p:cBhvr additive="base">
                        <p:cTn dur="500" fill="hold"/>
                        <p:tgtEl>
                          <p:spTgt spid="66"/>
                        </p:tgtEl>
                        <p:attrNameLst>
                          <p:attrName>ppt_y</p:attrName>
                        </p:attrNameLst>
                      </p:cBhvr>
                      <p:tavLst>
                        <p:tav tm="0">
                          <p:val>
                            <p:strVal val="#ppt_y"/>
                          </p:val>
                        </p:tav>
                        <p:tav tm="100000">
                          <p:val>
                            <p:strVal val="#ppt_y"/>
                          </p:val>
                        </p:tav>
                      </p:tavLst>
                    </p:anim>
                  </p:childTnLst>
                </p:cTn>
              </p:par>
            </p:tnLst>
          </p:tmpl>
        </p:tmplLst>
      </p:bldP>
      <p:bldP spid="67" grpId="0" build="p">
        <p:tmplLst>
          <p:tmpl lvl="1">
            <p:tnLst>
              <p:par>
                <p:cTn presetID="2" presetClass="entr" presetSubtype="4" decel="10000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ppt_x"/>
                          </p:val>
                        </p:tav>
                        <p:tav tm="100000">
                          <p:val>
                            <p:strVal val="#ppt_x"/>
                          </p:val>
                        </p:tav>
                      </p:tavLst>
                    </p:anim>
                    <p:anim calcmode="lin" valueType="num">
                      <p:cBhvr additive="base">
                        <p:cTn dur="500" fill="hold"/>
                        <p:tgtEl>
                          <p:spTgt spid="67"/>
                        </p:tgtEl>
                        <p:attrNameLst>
                          <p:attrName>ppt_y</p:attrName>
                        </p:attrNameLst>
                      </p:cBhvr>
                      <p:tavLst>
                        <p:tav tm="0">
                          <p:val>
                            <p:strVal val="1+#ppt_h/2"/>
                          </p:val>
                        </p:tav>
                        <p:tav tm="100000">
                          <p:val>
                            <p:strVal val="#ppt_y"/>
                          </p:val>
                        </p:tav>
                      </p:tavLst>
                    </p:anim>
                  </p:childTnLst>
                </p:cTn>
              </p:par>
            </p:tnLst>
          </p:tmpl>
        </p:tmplLst>
      </p:bldP>
      <p:bldP spid="68" grpId="0"/>
    </p:bldLst>
  </p:timing>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Points - vertic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18" name="テキスト プレースホルダー 11"/>
          <p:cNvSpPr>
            <a:spLocks noGrp="1"/>
          </p:cNvSpPr>
          <p:nvPr>
            <p:ph type="body" sz="quarter" idx="15" hasCustomPrompt="1"/>
          </p:nvPr>
        </p:nvSpPr>
        <p:spPr>
          <a:xfrm>
            <a:off x="8351118" y="2335188"/>
            <a:ext cx="9001000" cy="1260140"/>
          </a:xfrm>
        </p:spPr>
        <p:txBody>
          <a:bodyPr anchor="ctr">
            <a:noAutofit/>
          </a:bodyPr>
          <a:lstStyle>
            <a:lvl1pPr algn="l">
              <a:defRPr sz="2400">
                <a:solidFill>
                  <a:schemeClr val="bg1"/>
                </a:solidFill>
                <a:latin typeface="+mn-lt"/>
              </a:defRPr>
            </a:lvl1pPr>
          </a:lstStyle>
          <a:p>
            <a:pPr lvl="0"/>
            <a:r>
              <a:rPr lang="en-US" altLang="ja-JP" dirty="0"/>
              <a:t>Text Here</a:t>
            </a:r>
            <a:endParaRPr lang="en-US" dirty="0"/>
          </a:p>
        </p:txBody>
      </p:sp>
      <p:sp>
        <p:nvSpPr>
          <p:cNvPr id="25" name="円/楕円 24"/>
          <p:cNvSpPr/>
          <p:nvPr userDrawn="1"/>
        </p:nvSpPr>
        <p:spPr>
          <a:xfrm>
            <a:off x="7054974" y="2407196"/>
            <a:ext cx="1152128" cy="115212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図プレースホルダー 5"/>
          <p:cNvSpPr>
            <a:spLocks noGrp="1"/>
          </p:cNvSpPr>
          <p:nvPr>
            <p:ph type="pic" sz="quarter" idx="39" hasCustomPrompt="1"/>
          </p:nvPr>
        </p:nvSpPr>
        <p:spPr>
          <a:xfrm>
            <a:off x="7343006" y="2695227"/>
            <a:ext cx="576065" cy="576065"/>
          </a:xfrm>
        </p:spPr>
        <p:txBody>
          <a:bodyPr>
            <a:normAutofit/>
          </a:bodyPr>
          <a:lstStyle>
            <a:lvl1pPr>
              <a:defRPr sz="1100"/>
            </a:lvl1pPr>
          </a:lstStyle>
          <a:p>
            <a:r>
              <a:rPr lang="en-US" dirty="0"/>
              <a:t>ICON</a:t>
            </a:r>
          </a:p>
        </p:txBody>
      </p:sp>
      <p:sp>
        <p:nvSpPr>
          <p:cNvPr id="27" name="テキスト プレースホルダー 11"/>
          <p:cNvSpPr>
            <a:spLocks noGrp="1"/>
          </p:cNvSpPr>
          <p:nvPr>
            <p:ph type="body" sz="quarter" idx="40" hasCustomPrompt="1"/>
          </p:nvPr>
        </p:nvSpPr>
        <p:spPr>
          <a:xfrm>
            <a:off x="8351118" y="3775348"/>
            <a:ext cx="9001000" cy="1260140"/>
          </a:xfrm>
        </p:spPr>
        <p:txBody>
          <a:bodyPr anchor="ctr">
            <a:noAutofit/>
          </a:bodyPr>
          <a:lstStyle>
            <a:lvl1pPr algn="l">
              <a:defRPr sz="2400">
                <a:solidFill>
                  <a:schemeClr val="bg1"/>
                </a:solidFill>
                <a:latin typeface="+mn-lt"/>
              </a:defRPr>
            </a:lvl1pPr>
          </a:lstStyle>
          <a:p>
            <a:pPr lvl="0"/>
            <a:r>
              <a:rPr lang="en-US" altLang="ja-JP" dirty="0"/>
              <a:t>Text Here</a:t>
            </a:r>
            <a:endParaRPr lang="en-US" dirty="0"/>
          </a:p>
        </p:txBody>
      </p:sp>
      <p:sp>
        <p:nvSpPr>
          <p:cNvPr id="28" name="円/楕円 27"/>
          <p:cNvSpPr/>
          <p:nvPr userDrawn="1"/>
        </p:nvSpPr>
        <p:spPr>
          <a:xfrm>
            <a:off x="7054974" y="3847356"/>
            <a:ext cx="1152128" cy="115212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図プレースホルダー 5"/>
          <p:cNvSpPr>
            <a:spLocks noGrp="1"/>
          </p:cNvSpPr>
          <p:nvPr>
            <p:ph type="pic" sz="quarter" idx="41" hasCustomPrompt="1"/>
          </p:nvPr>
        </p:nvSpPr>
        <p:spPr>
          <a:xfrm>
            <a:off x="7343006" y="4135387"/>
            <a:ext cx="576065" cy="576065"/>
          </a:xfrm>
        </p:spPr>
        <p:txBody>
          <a:bodyPr>
            <a:normAutofit/>
          </a:bodyPr>
          <a:lstStyle>
            <a:lvl1pPr>
              <a:defRPr sz="1100"/>
            </a:lvl1pPr>
          </a:lstStyle>
          <a:p>
            <a:r>
              <a:rPr lang="en-US" dirty="0"/>
              <a:t>ICON</a:t>
            </a:r>
          </a:p>
        </p:txBody>
      </p:sp>
      <p:sp>
        <p:nvSpPr>
          <p:cNvPr id="33" name="テキスト プレースホルダー 11"/>
          <p:cNvSpPr>
            <a:spLocks noGrp="1"/>
          </p:cNvSpPr>
          <p:nvPr>
            <p:ph type="body" sz="quarter" idx="42" hasCustomPrompt="1"/>
          </p:nvPr>
        </p:nvSpPr>
        <p:spPr>
          <a:xfrm>
            <a:off x="8351118" y="5215508"/>
            <a:ext cx="9001000" cy="1260140"/>
          </a:xfrm>
        </p:spPr>
        <p:txBody>
          <a:bodyPr anchor="ctr">
            <a:noAutofit/>
          </a:bodyPr>
          <a:lstStyle>
            <a:lvl1pPr algn="l">
              <a:defRPr sz="2400">
                <a:solidFill>
                  <a:schemeClr val="bg1"/>
                </a:solidFill>
                <a:latin typeface="+mn-lt"/>
              </a:defRPr>
            </a:lvl1pPr>
          </a:lstStyle>
          <a:p>
            <a:pPr lvl="0"/>
            <a:r>
              <a:rPr lang="en-US" altLang="ja-JP" dirty="0"/>
              <a:t>Text Here</a:t>
            </a:r>
            <a:endParaRPr lang="en-US" dirty="0"/>
          </a:p>
        </p:txBody>
      </p:sp>
      <p:sp>
        <p:nvSpPr>
          <p:cNvPr id="36" name="円/楕円 35"/>
          <p:cNvSpPr/>
          <p:nvPr userDrawn="1"/>
        </p:nvSpPr>
        <p:spPr>
          <a:xfrm>
            <a:off x="7054974" y="5287516"/>
            <a:ext cx="1152128" cy="115212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図プレースホルダー 5"/>
          <p:cNvSpPr>
            <a:spLocks noGrp="1"/>
          </p:cNvSpPr>
          <p:nvPr>
            <p:ph type="pic" sz="quarter" idx="43" hasCustomPrompt="1"/>
          </p:nvPr>
        </p:nvSpPr>
        <p:spPr>
          <a:xfrm>
            <a:off x="7343006" y="5575547"/>
            <a:ext cx="576065" cy="576065"/>
          </a:xfrm>
        </p:spPr>
        <p:txBody>
          <a:bodyPr>
            <a:normAutofit/>
          </a:bodyPr>
          <a:lstStyle>
            <a:lvl1pPr>
              <a:defRPr sz="1100"/>
            </a:lvl1pPr>
          </a:lstStyle>
          <a:p>
            <a:r>
              <a:rPr lang="en-US" dirty="0"/>
              <a:t>ICON</a:t>
            </a:r>
          </a:p>
        </p:txBody>
      </p:sp>
      <p:sp>
        <p:nvSpPr>
          <p:cNvPr id="49" name="テキスト プレースホルダー 11"/>
          <p:cNvSpPr>
            <a:spLocks noGrp="1"/>
          </p:cNvSpPr>
          <p:nvPr>
            <p:ph type="body" sz="quarter" idx="44" hasCustomPrompt="1"/>
          </p:nvPr>
        </p:nvSpPr>
        <p:spPr>
          <a:xfrm>
            <a:off x="8351118" y="6655668"/>
            <a:ext cx="9001000" cy="1260140"/>
          </a:xfrm>
        </p:spPr>
        <p:txBody>
          <a:bodyPr anchor="ctr">
            <a:noAutofit/>
          </a:bodyPr>
          <a:lstStyle>
            <a:lvl1pPr algn="l">
              <a:defRPr sz="2400">
                <a:solidFill>
                  <a:schemeClr val="bg1"/>
                </a:solidFill>
                <a:latin typeface="+mn-lt"/>
              </a:defRPr>
            </a:lvl1pPr>
          </a:lstStyle>
          <a:p>
            <a:pPr lvl="0"/>
            <a:r>
              <a:rPr lang="en-US" altLang="ja-JP" dirty="0"/>
              <a:t>Text Here</a:t>
            </a:r>
            <a:endParaRPr lang="en-US" dirty="0"/>
          </a:p>
        </p:txBody>
      </p:sp>
      <p:sp>
        <p:nvSpPr>
          <p:cNvPr id="50" name="円/楕円 49"/>
          <p:cNvSpPr/>
          <p:nvPr userDrawn="1"/>
        </p:nvSpPr>
        <p:spPr>
          <a:xfrm>
            <a:off x="7054974" y="6727676"/>
            <a:ext cx="1152128" cy="115212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図プレースホルダー 5"/>
          <p:cNvSpPr>
            <a:spLocks noGrp="1"/>
          </p:cNvSpPr>
          <p:nvPr>
            <p:ph type="pic" sz="quarter" idx="45" hasCustomPrompt="1"/>
          </p:nvPr>
        </p:nvSpPr>
        <p:spPr>
          <a:xfrm>
            <a:off x="7343006" y="7015707"/>
            <a:ext cx="576065" cy="576065"/>
          </a:xfrm>
        </p:spPr>
        <p:txBody>
          <a:bodyPr>
            <a:normAutofit/>
          </a:bodyPr>
          <a:lstStyle>
            <a:lvl1pPr>
              <a:defRPr sz="1100"/>
            </a:lvl1pPr>
          </a:lstStyle>
          <a:p>
            <a:r>
              <a:rPr lang="en-US" dirty="0"/>
              <a:t>ICON</a:t>
            </a:r>
          </a:p>
        </p:txBody>
      </p:sp>
      <p:sp>
        <p:nvSpPr>
          <p:cNvPr id="52" name="テキスト プレースホルダー 11"/>
          <p:cNvSpPr>
            <a:spLocks noGrp="1"/>
          </p:cNvSpPr>
          <p:nvPr>
            <p:ph type="body" sz="quarter" idx="46" hasCustomPrompt="1"/>
          </p:nvPr>
        </p:nvSpPr>
        <p:spPr>
          <a:xfrm>
            <a:off x="8351118" y="8095828"/>
            <a:ext cx="9001000" cy="1260140"/>
          </a:xfrm>
        </p:spPr>
        <p:txBody>
          <a:bodyPr anchor="ctr">
            <a:noAutofit/>
          </a:bodyPr>
          <a:lstStyle>
            <a:lvl1pPr algn="l">
              <a:defRPr sz="2400">
                <a:solidFill>
                  <a:schemeClr val="bg1"/>
                </a:solidFill>
                <a:latin typeface="+mn-lt"/>
              </a:defRPr>
            </a:lvl1pPr>
          </a:lstStyle>
          <a:p>
            <a:pPr lvl="0"/>
            <a:r>
              <a:rPr lang="en-US" altLang="ja-JP" dirty="0"/>
              <a:t>Text Here</a:t>
            </a:r>
            <a:endParaRPr lang="en-US" dirty="0"/>
          </a:p>
        </p:txBody>
      </p:sp>
      <p:sp>
        <p:nvSpPr>
          <p:cNvPr id="53" name="円/楕円 52"/>
          <p:cNvSpPr/>
          <p:nvPr userDrawn="1"/>
        </p:nvSpPr>
        <p:spPr>
          <a:xfrm>
            <a:off x="7054974" y="8167836"/>
            <a:ext cx="1152128" cy="1152128"/>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図プレースホルダー 5"/>
          <p:cNvSpPr>
            <a:spLocks noGrp="1"/>
          </p:cNvSpPr>
          <p:nvPr>
            <p:ph type="pic" sz="quarter" idx="47" hasCustomPrompt="1"/>
          </p:nvPr>
        </p:nvSpPr>
        <p:spPr>
          <a:xfrm>
            <a:off x="7343006" y="8455867"/>
            <a:ext cx="576065" cy="576065"/>
          </a:xfrm>
        </p:spPr>
        <p:txBody>
          <a:bodyPr>
            <a:normAutofit/>
          </a:bodyPr>
          <a:lstStyle>
            <a:lvl1pPr>
              <a:defRPr sz="1100"/>
            </a:lvl1pPr>
          </a:lstStyle>
          <a:p>
            <a:r>
              <a:rPr lang="en-US" dirty="0"/>
              <a:t>ICON</a:t>
            </a:r>
          </a:p>
        </p:txBody>
      </p:sp>
      <p:sp>
        <p:nvSpPr>
          <p:cNvPr id="55" name="テキスト プレースホルダー 11"/>
          <p:cNvSpPr>
            <a:spLocks noGrp="1"/>
          </p:cNvSpPr>
          <p:nvPr>
            <p:ph type="body" sz="quarter" idx="14" hasCustomPrompt="1"/>
          </p:nvPr>
        </p:nvSpPr>
        <p:spPr>
          <a:xfrm>
            <a:off x="862286" y="2695228"/>
            <a:ext cx="5976664" cy="6120680"/>
          </a:xfrm>
        </p:spPr>
        <p:txBody>
          <a:bodyPr anchor="ctr">
            <a:noAutofit/>
          </a:bodyPr>
          <a:lstStyle>
            <a:lvl1pPr>
              <a:lnSpc>
                <a:spcPts val="6000"/>
              </a:lnSpc>
              <a:defRPr sz="6600">
                <a:solidFill>
                  <a:schemeClr val="bg1"/>
                </a:solidFill>
                <a:latin typeface="+mj-lt"/>
              </a:defRPr>
            </a:lvl1pPr>
          </a:lstStyle>
          <a:p>
            <a:pPr lvl="0"/>
            <a:r>
              <a:rPr lang="en-US" altLang="ja-JP" dirty="0"/>
              <a:t>Text Here</a:t>
            </a:r>
          </a:p>
        </p:txBody>
      </p:sp>
    </p:spTree>
    <p:extLst>
      <p:ext uri="{BB962C8B-B14F-4D97-AF65-F5344CB8AC3E}">
        <p14:creationId xmlns:p14="http://schemas.microsoft.com/office/powerpoint/2010/main" val="26544527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iterate type="wd">
                                    <p:tmPct val="10000"/>
                                  </p:iterate>
                                  <p:childTnLst>
                                    <p:set>
                                      <p:cBhvr>
                                        <p:cTn id="10" dur="1" fill="hold">
                                          <p:stCondLst>
                                            <p:cond delay="0"/>
                                          </p:stCondLst>
                                        </p:cTn>
                                        <p:tgtEl>
                                          <p:spTgt spid="55">
                                            <p:txEl>
                                              <p:pRg st="0" end="0"/>
                                            </p:txEl>
                                          </p:spTgt>
                                        </p:tgtEl>
                                        <p:attrNameLst>
                                          <p:attrName>style.visibility</p:attrName>
                                        </p:attrNameLst>
                                      </p:cBhvr>
                                      <p:to>
                                        <p:strVal val="visible"/>
                                      </p:to>
                                    </p:set>
                                    <p:anim calcmode="lin" valueType="num">
                                      <p:cBhvr additive="base">
                                        <p:cTn id="11"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5">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50"/>
                            </p:stCondLst>
                            <p:childTnLst>
                              <p:par>
                                <p:cTn id="14" presetID="5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2" presetClass="entr" presetSubtype="2" decel="100000" fill="hold" grpId="0" nodeType="with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 calcmode="lin" valueType="num">
                                      <p:cBhvr additive="base">
                                        <p:cTn id="2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1550"/>
                            </p:stCondLst>
                            <p:childTnLst>
                              <p:par>
                                <p:cTn id="29" presetID="53" presetClass="entr" presetSubtype="16" fill="hold" grpId="0" nodeType="afterEffect">
                                  <p:stCondLst>
                                    <p:cond delay="25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53" presetClass="entr" presetSubtype="16" fill="hold" grpId="0" nodeType="withEffect">
                                  <p:stCondLst>
                                    <p:cond delay="25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par>
                                <p:cTn id="39" presetID="2" presetClass="entr" presetSubtype="2" decel="100000" fill="hold" grpId="0" nodeType="withEffect">
                                  <p:stCondLst>
                                    <p:cond delay="250"/>
                                  </p:stCondLst>
                                  <p:childTnLst>
                                    <p:set>
                                      <p:cBhvr>
                                        <p:cTn id="40" dur="1" fill="hold">
                                          <p:stCondLst>
                                            <p:cond delay="0"/>
                                          </p:stCondLst>
                                        </p:cTn>
                                        <p:tgtEl>
                                          <p:spTgt spid="27">
                                            <p:txEl>
                                              <p:pRg st="0" end="0"/>
                                            </p:txEl>
                                          </p:spTgt>
                                        </p:tgtEl>
                                        <p:attrNameLst>
                                          <p:attrName>style.visibility</p:attrName>
                                        </p:attrNameLst>
                                      </p:cBhvr>
                                      <p:to>
                                        <p:strVal val="visible"/>
                                      </p:to>
                                    </p:set>
                                    <p:anim calcmode="lin" valueType="num">
                                      <p:cBhvr additive="base">
                                        <p:cTn id="41"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2300"/>
                            </p:stCondLst>
                            <p:childTnLst>
                              <p:par>
                                <p:cTn id="44" presetID="53" presetClass="entr" presetSubtype="16" fill="hold" grpId="0" nodeType="afterEffect">
                                  <p:stCondLst>
                                    <p:cond delay="25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par>
                                <p:cTn id="49" presetID="53" presetClass="entr" presetSubtype="16" fill="hold" grpId="0" nodeType="withEffect">
                                  <p:stCondLst>
                                    <p:cond delay="25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2" presetClass="entr" presetSubtype="2" decel="100000" fill="hold" grpId="0" nodeType="withEffect">
                                  <p:stCondLst>
                                    <p:cond delay="250"/>
                                  </p:stCondLst>
                                  <p:childTnLst>
                                    <p:set>
                                      <p:cBhvr>
                                        <p:cTn id="55" dur="1" fill="hold">
                                          <p:stCondLst>
                                            <p:cond delay="0"/>
                                          </p:stCondLst>
                                        </p:cTn>
                                        <p:tgtEl>
                                          <p:spTgt spid="33">
                                            <p:txEl>
                                              <p:pRg st="0" end="0"/>
                                            </p:txEl>
                                          </p:spTgt>
                                        </p:tgtEl>
                                        <p:attrNameLst>
                                          <p:attrName>style.visibility</p:attrName>
                                        </p:attrNameLst>
                                      </p:cBhvr>
                                      <p:to>
                                        <p:strVal val="visible"/>
                                      </p:to>
                                    </p:set>
                                    <p:anim calcmode="lin" valueType="num">
                                      <p:cBhvr additive="base">
                                        <p:cTn id="56"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58" fill="hold">
                            <p:stCondLst>
                              <p:cond delay="3050"/>
                            </p:stCondLst>
                            <p:childTnLst>
                              <p:par>
                                <p:cTn id="59" presetID="53" presetClass="entr" presetSubtype="16" fill="hold" grpId="0" nodeType="afterEffect">
                                  <p:stCondLst>
                                    <p:cond delay="25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Effect transition="in" filter="fade">
                                      <p:cBhvr>
                                        <p:cTn id="63" dur="500"/>
                                        <p:tgtEl>
                                          <p:spTgt spid="50"/>
                                        </p:tgtEl>
                                      </p:cBhvr>
                                    </p:animEffect>
                                  </p:childTnLst>
                                </p:cTn>
                              </p:par>
                              <p:par>
                                <p:cTn id="64" presetID="53" presetClass="entr" presetSubtype="16" fill="hold" grpId="0" nodeType="withEffect">
                                  <p:stCondLst>
                                    <p:cond delay="2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par>
                                <p:cTn id="69" presetID="2" presetClass="entr" presetSubtype="2" decel="100000" fill="hold" grpId="0" nodeType="withEffect">
                                  <p:stCondLst>
                                    <p:cond delay="250"/>
                                  </p:stCondLst>
                                  <p:childTnLst>
                                    <p:set>
                                      <p:cBhvr>
                                        <p:cTn id="70" dur="1" fill="hold">
                                          <p:stCondLst>
                                            <p:cond delay="0"/>
                                          </p:stCondLst>
                                        </p:cTn>
                                        <p:tgtEl>
                                          <p:spTgt spid="49">
                                            <p:txEl>
                                              <p:pRg st="0" end="0"/>
                                            </p:txEl>
                                          </p:spTgt>
                                        </p:tgtEl>
                                        <p:attrNameLst>
                                          <p:attrName>style.visibility</p:attrName>
                                        </p:attrNameLst>
                                      </p:cBhvr>
                                      <p:to>
                                        <p:strVal val="visible"/>
                                      </p:to>
                                    </p:set>
                                    <p:anim calcmode="lin" valueType="num">
                                      <p:cBhvr additive="base">
                                        <p:cTn id="71"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3800"/>
                            </p:stCondLst>
                            <p:childTnLst>
                              <p:par>
                                <p:cTn id="74" presetID="53" presetClass="entr" presetSubtype="16" fill="hold" grpId="0" nodeType="afterEffect">
                                  <p:stCondLst>
                                    <p:cond delay="250"/>
                                  </p:stCondLst>
                                  <p:childTnLst>
                                    <p:set>
                                      <p:cBhvr>
                                        <p:cTn id="75" dur="1" fill="hold">
                                          <p:stCondLst>
                                            <p:cond delay="0"/>
                                          </p:stCondLst>
                                        </p:cTn>
                                        <p:tgtEl>
                                          <p:spTgt spid="53"/>
                                        </p:tgtEl>
                                        <p:attrNameLst>
                                          <p:attrName>style.visibility</p:attrName>
                                        </p:attrNameLst>
                                      </p:cBhvr>
                                      <p:to>
                                        <p:strVal val="visible"/>
                                      </p:to>
                                    </p:set>
                                    <p:anim calcmode="lin" valueType="num">
                                      <p:cBhvr>
                                        <p:cTn id="76" dur="500" fill="hold"/>
                                        <p:tgtEl>
                                          <p:spTgt spid="53"/>
                                        </p:tgtEl>
                                        <p:attrNameLst>
                                          <p:attrName>ppt_w</p:attrName>
                                        </p:attrNameLst>
                                      </p:cBhvr>
                                      <p:tavLst>
                                        <p:tav tm="0">
                                          <p:val>
                                            <p:fltVal val="0"/>
                                          </p:val>
                                        </p:tav>
                                        <p:tav tm="100000">
                                          <p:val>
                                            <p:strVal val="#ppt_w"/>
                                          </p:val>
                                        </p:tav>
                                      </p:tavLst>
                                    </p:anim>
                                    <p:anim calcmode="lin" valueType="num">
                                      <p:cBhvr>
                                        <p:cTn id="77" dur="500" fill="hold"/>
                                        <p:tgtEl>
                                          <p:spTgt spid="53"/>
                                        </p:tgtEl>
                                        <p:attrNameLst>
                                          <p:attrName>ppt_h</p:attrName>
                                        </p:attrNameLst>
                                      </p:cBhvr>
                                      <p:tavLst>
                                        <p:tav tm="0">
                                          <p:val>
                                            <p:fltVal val="0"/>
                                          </p:val>
                                        </p:tav>
                                        <p:tav tm="100000">
                                          <p:val>
                                            <p:strVal val="#ppt_h"/>
                                          </p:val>
                                        </p:tav>
                                      </p:tavLst>
                                    </p:anim>
                                    <p:animEffect transition="in" filter="fade">
                                      <p:cBhvr>
                                        <p:cTn id="78" dur="500"/>
                                        <p:tgtEl>
                                          <p:spTgt spid="53"/>
                                        </p:tgtEl>
                                      </p:cBhvr>
                                    </p:animEffect>
                                  </p:childTnLst>
                                </p:cTn>
                              </p:par>
                              <p:par>
                                <p:cTn id="79" presetID="53" presetClass="entr" presetSubtype="16" fill="hold" grpId="0" nodeType="withEffect">
                                  <p:stCondLst>
                                    <p:cond delay="250"/>
                                  </p:stCondLst>
                                  <p:childTnLst>
                                    <p:set>
                                      <p:cBhvr>
                                        <p:cTn id="80" dur="1" fill="hold">
                                          <p:stCondLst>
                                            <p:cond delay="0"/>
                                          </p:stCondLst>
                                        </p:cTn>
                                        <p:tgtEl>
                                          <p:spTgt spid="54"/>
                                        </p:tgtEl>
                                        <p:attrNameLst>
                                          <p:attrName>style.visibility</p:attrName>
                                        </p:attrNameLst>
                                      </p:cBhvr>
                                      <p:to>
                                        <p:strVal val="visible"/>
                                      </p:to>
                                    </p:set>
                                    <p:anim calcmode="lin" valueType="num">
                                      <p:cBhvr>
                                        <p:cTn id="81" dur="500" fill="hold"/>
                                        <p:tgtEl>
                                          <p:spTgt spid="54"/>
                                        </p:tgtEl>
                                        <p:attrNameLst>
                                          <p:attrName>ppt_w</p:attrName>
                                        </p:attrNameLst>
                                      </p:cBhvr>
                                      <p:tavLst>
                                        <p:tav tm="0">
                                          <p:val>
                                            <p:fltVal val="0"/>
                                          </p:val>
                                        </p:tav>
                                        <p:tav tm="100000">
                                          <p:val>
                                            <p:strVal val="#ppt_w"/>
                                          </p:val>
                                        </p:tav>
                                      </p:tavLst>
                                    </p:anim>
                                    <p:anim calcmode="lin" valueType="num">
                                      <p:cBhvr>
                                        <p:cTn id="82" dur="500" fill="hold"/>
                                        <p:tgtEl>
                                          <p:spTgt spid="54"/>
                                        </p:tgtEl>
                                        <p:attrNameLst>
                                          <p:attrName>ppt_h</p:attrName>
                                        </p:attrNameLst>
                                      </p:cBhvr>
                                      <p:tavLst>
                                        <p:tav tm="0">
                                          <p:val>
                                            <p:fltVal val="0"/>
                                          </p:val>
                                        </p:tav>
                                        <p:tav tm="100000">
                                          <p:val>
                                            <p:strVal val="#ppt_h"/>
                                          </p:val>
                                        </p:tav>
                                      </p:tavLst>
                                    </p:anim>
                                    <p:animEffect transition="in" filter="fade">
                                      <p:cBhvr>
                                        <p:cTn id="83" dur="500"/>
                                        <p:tgtEl>
                                          <p:spTgt spid="54"/>
                                        </p:tgtEl>
                                      </p:cBhvr>
                                    </p:animEffect>
                                  </p:childTnLst>
                                </p:cTn>
                              </p:par>
                              <p:par>
                                <p:cTn id="84" presetID="2" presetClass="entr" presetSubtype="2" decel="100000" fill="hold" grpId="0" nodeType="withEffect">
                                  <p:stCondLst>
                                    <p:cond delay="250"/>
                                  </p:stCondLst>
                                  <p:childTnLst>
                                    <p:set>
                                      <p:cBhvr>
                                        <p:cTn id="85" dur="1" fill="hold">
                                          <p:stCondLst>
                                            <p:cond delay="0"/>
                                          </p:stCondLst>
                                        </p:cTn>
                                        <p:tgtEl>
                                          <p:spTgt spid="52">
                                            <p:txEl>
                                              <p:pRg st="0" end="0"/>
                                            </p:txEl>
                                          </p:spTgt>
                                        </p:tgtEl>
                                        <p:attrNameLst>
                                          <p:attrName>style.visibility</p:attrName>
                                        </p:attrNameLst>
                                      </p:cBhvr>
                                      <p:to>
                                        <p:strVal val="visible"/>
                                      </p:to>
                                    </p:set>
                                    <p:anim calcmode="lin" valueType="num">
                                      <p:cBhvr additive="base">
                                        <p:cTn id="86"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8" grpId="0" build="p">
        <p:tmplLst>
          <p:tmpl lvl="1">
            <p:tnLst>
              <p:par>
                <p:cTn presetID="2" presetClass="entr" presetSubtype="2"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5" grpId="0" animBg="1"/>
      <p:bldP spid="26" grpId="0"/>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animBg="1"/>
      <p:bldP spid="29" grpId="0"/>
      <p:bldP spid="33" grpId="0" build="p">
        <p:tmplLst>
          <p:tmpl lvl="1">
            <p:tnLst>
              <p:par>
                <p:cTn presetID="2" presetClass="entr" presetSubtype="2" decel="10000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6" grpId="0" animBg="1"/>
      <p:bldP spid="39" grpId="0"/>
      <p:bldP spid="49" grpId="0" build="p">
        <p:tmplLst>
          <p:tmpl lvl="1">
            <p:tnLst>
              <p:par>
                <p:cTn presetID="2" presetClass="entr" presetSubtype="2"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0" grpId="0" animBg="1"/>
      <p:bldP spid="51" grpId="0"/>
      <p:bldP spid="52" grpId="0" build="p">
        <p:tmplLst>
          <p:tmpl lvl="1">
            <p:tnLst>
              <p:par>
                <p:cTn presetID="2" presetClass="entr" presetSubtype="2" decel="10000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p:bldP spid="55"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0-#ppt_w/2"/>
                          </p:val>
                        </p:tav>
                        <p:tav tm="100000">
                          <p:val>
                            <p:strVal val="#ppt_x"/>
                          </p:val>
                        </p:tav>
                      </p:tavLst>
                    </p:anim>
                    <p:anim calcmode="lin" valueType="num">
                      <p:cBhvr additive="base">
                        <p:cTn dur="500" fill="hold"/>
                        <p:tgtEl>
                          <p:spTgt spid="55"/>
                        </p:tgtEl>
                        <p:attrNameLst>
                          <p:attrName>ppt_y</p:attrName>
                        </p:attrNameLst>
                      </p:cBhvr>
                      <p:tavLst>
                        <p:tav tm="0">
                          <p:val>
                            <p:strVal val="0-#ppt_h/2"/>
                          </p:val>
                        </p:tav>
                        <p:tav tm="100000">
                          <p:val>
                            <p:strVal val="#ppt_y"/>
                          </p:val>
                        </p:tav>
                      </p:tavLst>
                    </p:anim>
                  </p:childTnLst>
                </p:cTn>
              </p:par>
            </p:tnLst>
          </p:tmpl>
        </p:tmplLst>
      </p:bldP>
    </p:bld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8" name="円/楕円 7"/>
          <p:cNvSpPr/>
          <p:nvPr userDrawn="1"/>
        </p:nvSpPr>
        <p:spPr>
          <a:xfrm>
            <a:off x="3922766" y="409938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図プレースホルダー 5"/>
          <p:cNvSpPr>
            <a:spLocks noGrp="1"/>
          </p:cNvSpPr>
          <p:nvPr>
            <p:ph type="pic" sz="quarter" idx="45" hasCustomPrompt="1"/>
          </p:nvPr>
        </p:nvSpPr>
        <p:spPr>
          <a:xfrm>
            <a:off x="4248488" y="4405419"/>
            <a:ext cx="630070" cy="630070"/>
          </a:xfrm>
        </p:spPr>
        <p:txBody>
          <a:bodyPr>
            <a:normAutofit/>
          </a:bodyPr>
          <a:lstStyle>
            <a:lvl1pPr>
              <a:defRPr sz="1100"/>
            </a:lvl1pPr>
          </a:lstStyle>
          <a:p>
            <a:r>
              <a:rPr lang="en-US" dirty="0"/>
              <a:t>ICON</a:t>
            </a:r>
          </a:p>
        </p:txBody>
      </p:sp>
      <p:sp>
        <p:nvSpPr>
          <p:cNvPr id="12" name="テキスト プレースホルダー 7"/>
          <p:cNvSpPr>
            <a:spLocks noGrp="1"/>
          </p:cNvSpPr>
          <p:nvPr>
            <p:ph type="body" sz="quarter" idx="28" hasCustomPrompt="1"/>
          </p:nvPr>
        </p:nvSpPr>
        <p:spPr>
          <a:xfrm>
            <a:off x="1330478" y="4099384"/>
            <a:ext cx="1260000" cy="1260000"/>
          </a:xfrm>
          <a:prstGeom prst="ellipse">
            <a:avLst/>
          </a:prstGeom>
          <a:blipFill dpi="0" rotWithShape="1">
            <a:blip r:embed="rId2"/>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a:t>TEXT</a:t>
            </a:r>
          </a:p>
        </p:txBody>
      </p:sp>
      <p:cxnSp>
        <p:nvCxnSpPr>
          <p:cNvPr id="14" name="直線コネクタ 13"/>
          <p:cNvCxnSpPr>
            <a:stCxn id="12" idx="6"/>
            <a:endCxn id="8" idx="2"/>
          </p:cNvCxnSpPr>
          <p:nvPr userDrawn="1"/>
        </p:nvCxnSpPr>
        <p:spPr>
          <a:xfrm>
            <a:off x="2590478" y="4729384"/>
            <a:ext cx="1332288" cy="7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8" idx="6"/>
            <a:endCxn id="21" idx="2"/>
          </p:cNvCxnSpPr>
          <p:nvPr userDrawn="1"/>
        </p:nvCxnSpPr>
        <p:spPr>
          <a:xfrm flipV="1">
            <a:off x="5182906" y="4729384"/>
            <a:ext cx="1335002" cy="7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21" name="円/楕円 20"/>
          <p:cNvSpPr/>
          <p:nvPr userDrawn="1"/>
        </p:nvSpPr>
        <p:spPr>
          <a:xfrm>
            <a:off x="6517908" y="409931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図プレースホルダー 5"/>
          <p:cNvSpPr>
            <a:spLocks noGrp="1"/>
          </p:cNvSpPr>
          <p:nvPr>
            <p:ph type="pic" sz="quarter" idx="46" hasCustomPrompt="1"/>
          </p:nvPr>
        </p:nvSpPr>
        <p:spPr>
          <a:xfrm>
            <a:off x="6843630" y="4405349"/>
            <a:ext cx="630070" cy="630070"/>
          </a:xfrm>
        </p:spPr>
        <p:txBody>
          <a:bodyPr>
            <a:normAutofit/>
          </a:bodyPr>
          <a:lstStyle>
            <a:lvl1pPr>
              <a:defRPr sz="1100"/>
            </a:lvl1pPr>
          </a:lstStyle>
          <a:p>
            <a:r>
              <a:rPr lang="en-US" dirty="0"/>
              <a:t>ICON</a:t>
            </a:r>
          </a:p>
        </p:txBody>
      </p:sp>
      <p:cxnSp>
        <p:nvCxnSpPr>
          <p:cNvPr id="24" name="直線コネクタ 23"/>
          <p:cNvCxnSpPr>
            <a:stCxn id="21" idx="6"/>
            <a:endCxn id="25" idx="2"/>
          </p:cNvCxnSpPr>
          <p:nvPr userDrawn="1"/>
        </p:nvCxnSpPr>
        <p:spPr>
          <a:xfrm>
            <a:off x="7778048" y="4729384"/>
            <a:ext cx="1368152"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25" name="円/楕円 24"/>
          <p:cNvSpPr/>
          <p:nvPr userDrawn="1"/>
        </p:nvSpPr>
        <p:spPr>
          <a:xfrm>
            <a:off x="9146200" y="409931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図プレースホルダー 5"/>
          <p:cNvSpPr>
            <a:spLocks noGrp="1"/>
          </p:cNvSpPr>
          <p:nvPr>
            <p:ph type="pic" sz="quarter" idx="47" hasCustomPrompt="1"/>
          </p:nvPr>
        </p:nvSpPr>
        <p:spPr>
          <a:xfrm>
            <a:off x="9471922" y="4405349"/>
            <a:ext cx="630070" cy="630070"/>
          </a:xfrm>
        </p:spPr>
        <p:txBody>
          <a:bodyPr>
            <a:normAutofit/>
          </a:bodyPr>
          <a:lstStyle>
            <a:lvl1pPr>
              <a:defRPr sz="1100"/>
            </a:lvl1pPr>
          </a:lstStyle>
          <a:p>
            <a:r>
              <a:rPr lang="en-US" dirty="0"/>
              <a:t>ICON</a:t>
            </a:r>
          </a:p>
        </p:txBody>
      </p:sp>
      <p:cxnSp>
        <p:nvCxnSpPr>
          <p:cNvPr id="30" name="直線コネクタ 29"/>
          <p:cNvCxnSpPr>
            <a:stCxn id="25" idx="6"/>
            <a:endCxn id="31" idx="2"/>
          </p:cNvCxnSpPr>
          <p:nvPr userDrawn="1"/>
        </p:nvCxnSpPr>
        <p:spPr>
          <a:xfrm flipV="1">
            <a:off x="10406340" y="4720993"/>
            <a:ext cx="1365298" cy="8391"/>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1" name="円/楕円 30"/>
          <p:cNvSpPr/>
          <p:nvPr userDrawn="1"/>
        </p:nvSpPr>
        <p:spPr>
          <a:xfrm>
            <a:off x="11771638" y="4090923"/>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図プレースホルダー 5"/>
          <p:cNvSpPr>
            <a:spLocks noGrp="1"/>
          </p:cNvSpPr>
          <p:nvPr>
            <p:ph type="pic" sz="quarter" idx="48" hasCustomPrompt="1"/>
          </p:nvPr>
        </p:nvSpPr>
        <p:spPr>
          <a:xfrm>
            <a:off x="12097360" y="4396958"/>
            <a:ext cx="630070" cy="630070"/>
          </a:xfrm>
        </p:spPr>
        <p:txBody>
          <a:bodyPr>
            <a:normAutofit/>
          </a:bodyPr>
          <a:lstStyle>
            <a:lvl1pPr>
              <a:defRPr sz="1100"/>
            </a:lvl1pPr>
          </a:lstStyle>
          <a:p>
            <a:r>
              <a:rPr lang="en-US" dirty="0"/>
              <a:t>ICON</a:t>
            </a:r>
          </a:p>
        </p:txBody>
      </p:sp>
      <p:sp>
        <p:nvSpPr>
          <p:cNvPr id="34" name="円/楕円 33"/>
          <p:cNvSpPr/>
          <p:nvPr userDrawn="1"/>
        </p:nvSpPr>
        <p:spPr>
          <a:xfrm>
            <a:off x="5290918" y="6088065"/>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図プレースホルダー 5"/>
          <p:cNvSpPr>
            <a:spLocks noGrp="1"/>
          </p:cNvSpPr>
          <p:nvPr>
            <p:ph type="pic" sz="quarter" idx="49" hasCustomPrompt="1"/>
          </p:nvPr>
        </p:nvSpPr>
        <p:spPr>
          <a:xfrm>
            <a:off x="5616640" y="6394100"/>
            <a:ext cx="630070" cy="630070"/>
          </a:xfrm>
        </p:spPr>
        <p:txBody>
          <a:bodyPr>
            <a:normAutofit/>
          </a:bodyPr>
          <a:lstStyle>
            <a:lvl1pPr>
              <a:defRPr sz="1100"/>
            </a:lvl1pPr>
          </a:lstStyle>
          <a:p>
            <a:r>
              <a:rPr lang="en-US" dirty="0"/>
              <a:t>ICON</a:t>
            </a:r>
          </a:p>
        </p:txBody>
      </p:sp>
      <p:cxnSp>
        <p:nvCxnSpPr>
          <p:cNvPr id="36" name="直線コネクタ 35"/>
          <p:cNvCxnSpPr>
            <a:stCxn id="34" idx="6"/>
            <a:endCxn id="37" idx="2"/>
          </p:cNvCxnSpPr>
          <p:nvPr userDrawn="1"/>
        </p:nvCxnSpPr>
        <p:spPr>
          <a:xfrm flipV="1">
            <a:off x="6551058" y="6718065"/>
            <a:ext cx="1335002" cy="7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7" name="円/楕円 36"/>
          <p:cNvSpPr/>
          <p:nvPr userDrawn="1"/>
        </p:nvSpPr>
        <p:spPr>
          <a:xfrm>
            <a:off x="7886060" y="6087995"/>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図プレースホルダー 5"/>
          <p:cNvSpPr>
            <a:spLocks noGrp="1"/>
          </p:cNvSpPr>
          <p:nvPr>
            <p:ph type="pic" sz="quarter" idx="50" hasCustomPrompt="1"/>
          </p:nvPr>
        </p:nvSpPr>
        <p:spPr>
          <a:xfrm>
            <a:off x="8211782" y="6394030"/>
            <a:ext cx="630070" cy="630070"/>
          </a:xfrm>
        </p:spPr>
        <p:txBody>
          <a:bodyPr>
            <a:normAutofit/>
          </a:bodyPr>
          <a:lstStyle>
            <a:lvl1pPr>
              <a:defRPr sz="1100"/>
            </a:lvl1pPr>
          </a:lstStyle>
          <a:p>
            <a:r>
              <a:rPr lang="en-US" dirty="0"/>
              <a:t>ICON</a:t>
            </a:r>
          </a:p>
        </p:txBody>
      </p:sp>
      <p:cxnSp>
        <p:nvCxnSpPr>
          <p:cNvPr id="39" name="直線コネクタ 38"/>
          <p:cNvCxnSpPr>
            <a:stCxn id="37" idx="6"/>
            <a:endCxn id="40" idx="2"/>
          </p:cNvCxnSpPr>
          <p:nvPr userDrawn="1"/>
        </p:nvCxnSpPr>
        <p:spPr>
          <a:xfrm>
            <a:off x="9146200" y="6718065"/>
            <a:ext cx="1368152"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0" name="円/楕円 39"/>
          <p:cNvSpPr/>
          <p:nvPr userDrawn="1"/>
        </p:nvSpPr>
        <p:spPr>
          <a:xfrm>
            <a:off x="10514352" y="6087995"/>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図プレースホルダー 5"/>
          <p:cNvSpPr>
            <a:spLocks noGrp="1"/>
          </p:cNvSpPr>
          <p:nvPr>
            <p:ph type="pic" sz="quarter" idx="51" hasCustomPrompt="1"/>
          </p:nvPr>
        </p:nvSpPr>
        <p:spPr>
          <a:xfrm>
            <a:off x="10840074" y="6394030"/>
            <a:ext cx="630070" cy="630070"/>
          </a:xfrm>
        </p:spPr>
        <p:txBody>
          <a:bodyPr>
            <a:normAutofit/>
          </a:bodyPr>
          <a:lstStyle>
            <a:lvl1pPr>
              <a:defRPr sz="1100"/>
            </a:lvl1pPr>
          </a:lstStyle>
          <a:p>
            <a:r>
              <a:rPr lang="en-US" dirty="0"/>
              <a:t>ICON</a:t>
            </a:r>
          </a:p>
        </p:txBody>
      </p:sp>
      <p:cxnSp>
        <p:nvCxnSpPr>
          <p:cNvPr id="42" name="直線コネクタ 41"/>
          <p:cNvCxnSpPr>
            <a:stCxn id="40" idx="6"/>
            <a:endCxn id="43" idx="2"/>
          </p:cNvCxnSpPr>
          <p:nvPr userDrawn="1"/>
        </p:nvCxnSpPr>
        <p:spPr>
          <a:xfrm flipV="1">
            <a:off x="11774492" y="6709674"/>
            <a:ext cx="1365298" cy="8391"/>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3" name="円/楕円 42"/>
          <p:cNvSpPr/>
          <p:nvPr userDrawn="1"/>
        </p:nvSpPr>
        <p:spPr>
          <a:xfrm>
            <a:off x="13139790" y="607960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図プレースホルダー 5"/>
          <p:cNvSpPr>
            <a:spLocks noGrp="1"/>
          </p:cNvSpPr>
          <p:nvPr>
            <p:ph type="pic" sz="quarter" idx="52" hasCustomPrompt="1"/>
          </p:nvPr>
        </p:nvSpPr>
        <p:spPr>
          <a:xfrm>
            <a:off x="13465512" y="6385639"/>
            <a:ext cx="630070" cy="630070"/>
          </a:xfrm>
        </p:spPr>
        <p:txBody>
          <a:bodyPr>
            <a:normAutofit/>
          </a:bodyPr>
          <a:lstStyle>
            <a:lvl1pPr>
              <a:defRPr sz="1100"/>
            </a:lvl1pPr>
          </a:lstStyle>
          <a:p>
            <a:r>
              <a:rPr lang="en-US" dirty="0"/>
              <a:t>ICON</a:t>
            </a:r>
          </a:p>
        </p:txBody>
      </p:sp>
      <p:sp>
        <p:nvSpPr>
          <p:cNvPr id="45" name="テキスト プレースホルダー 7"/>
          <p:cNvSpPr>
            <a:spLocks noGrp="1"/>
          </p:cNvSpPr>
          <p:nvPr>
            <p:ph type="body" sz="quarter" idx="53" hasCustomPrompt="1"/>
          </p:nvPr>
        </p:nvSpPr>
        <p:spPr>
          <a:xfrm>
            <a:off x="15732078" y="6079604"/>
            <a:ext cx="1260000" cy="1260000"/>
          </a:xfrm>
          <a:prstGeom prst="ellipse">
            <a:avLst/>
          </a:prstGeom>
          <a:blipFill dpi="0" rotWithShape="1">
            <a:blip r:embed="rId2"/>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a:t>TEXT</a:t>
            </a:r>
          </a:p>
        </p:txBody>
      </p:sp>
      <p:cxnSp>
        <p:nvCxnSpPr>
          <p:cNvPr id="46" name="直線コネクタ 45"/>
          <p:cNvCxnSpPr>
            <a:stCxn id="43" idx="6"/>
            <a:endCxn id="45" idx="2"/>
          </p:cNvCxnSpPr>
          <p:nvPr userDrawn="1"/>
        </p:nvCxnSpPr>
        <p:spPr>
          <a:xfrm flipV="1">
            <a:off x="14399930" y="6709604"/>
            <a:ext cx="1332148" cy="7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31" idx="6"/>
          </p:cNvCxnSpPr>
          <p:nvPr userDrawn="1"/>
        </p:nvCxnSpPr>
        <p:spPr>
          <a:xfrm>
            <a:off x="13031778" y="4720993"/>
            <a:ext cx="215884" cy="998571"/>
          </a:xfrm>
          <a:prstGeom prst="bentConnector2">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userDrawn="1"/>
        </p:nvGrpSpPr>
        <p:grpSpPr>
          <a:xfrm>
            <a:off x="3409429" y="2695228"/>
            <a:ext cx="2277393" cy="1301110"/>
            <a:chOff x="3409429" y="2695228"/>
            <a:chExt cx="2277393" cy="1301110"/>
          </a:xfrm>
        </p:grpSpPr>
        <p:sp>
          <p:nvSpPr>
            <p:cNvPr id="66" name="正方形/長方形 65"/>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二等辺三角形 6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1" name="テキスト プレースホルダー 70"/>
          <p:cNvSpPr>
            <a:spLocks noGrp="1"/>
          </p:cNvSpPr>
          <p:nvPr>
            <p:ph type="body" sz="quarter" idx="54" hasCustomPrompt="1"/>
          </p:nvPr>
        </p:nvSpPr>
        <p:spPr>
          <a:xfrm>
            <a:off x="3526582" y="2814092"/>
            <a:ext cx="2016224" cy="817240"/>
          </a:xfrm>
        </p:spPr>
        <p:txBody>
          <a:bodyPr anchor="ctr"/>
          <a:lstStyle>
            <a:lvl1pPr algn="ctr">
              <a:lnSpc>
                <a:spcPts val="2000"/>
              </a:lnSpc>
              <a:defRPr>
                <a:latin typeface="Bebas Neue Regular" pitchFamily="50" charset="0"/>
              </a:defRPr>
            </a:lvl1pPr>
          </a:lstStyle>
          <a:p>
            <a:pPr lvl="0"/>
            <a:r>
              <a:rPr lang="en-US" dirty="0"/>
              <a:t>TEXT</a:t>
            </a:r>
          </a:p>
          <a:p>
            <a:pPr lvl="0"/>
            <a:r>
              <a:rPr lang="en-US" dirty="0"/>
              <a:t>TEXT</a:t>
            </a:r>
          </a:p>
        </p:txBody>
      </p:sp>
      <p:grpSp>
        <p:nvGrpSpPr>
          <p:cNvPr id="72" name="グループ化 71"/>
          <p:cNvGrpSpPr/>
          <p:nvPr userDrawn="1"/>
        </p:nvGrpSpPr>
        <p:grpSpPr>
          <a:xfrm>
            <a:off x="6009281" y="2695228"/>
            <a:ext cx="2277393" cy="1301110"/>
            <a:chOff x="3409429" y="2695228"/>
            <a:chExt cx="2277393" cy="1301110"/>
          </a:xfrm>
        </p:grpSpPr>
        <p:sp>
          <p:nvSpPr>
            <p:cNvPr id="73" name="正方形/長方形 72"/>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二等辺三角形 73"/>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5" name="テキスト プレースホルダー 70"/>
          <p:cNvSpPr>
            <a:spLocks noGrp="1"/>
          </p:cNvSpPr>
          <p:nvPr>
            <p:ph type="body" sz="quarter" idx="55" hasCustomPrompt="1"/>
          </p:nvPr>
        </p:nvSpPr>
        <p:spPr>
          <a:xfrm>
            <a:off x="6126434" y="2814092"/>
            <a:ext cx="2016224" cy="817240"/>
          </a:xfrm>
        </p:spPr>
        <p:txBody>
          <a:bodyPr anchor="ctr"/>
          <a:lstStyle>
            <a:lvl1pPr algn="ctr">
              <a:lnSpc>
                <a:spcPts val="2000"/>
              </a:lnSpc>
              <a:defRPr>
                <a:latin typeface="Bebas Neue Regular" pitchFamily="50" charset="0"/>
              </a:defRPr>
            </a:lvl1pPr>
          </a:lstStyle>
          <a:p>
            <a:pPr lvl="0"/>
            <a:r>
              <a:rPr lang="en-US" dirty="0"/>
              <a:t>TEXT</a:t>
            </a:r>
          </a:p>
          <a:p>
            <a:pPr lvl="0"/>
            <a:r>
              <a:rPr lang="en-US" dirty="0"/>
              <a:t>TEXT</a:t>
            </a:r>
          </a:p>
        </p:txBody>
      </p:sp>
      <p:grpSp>
        <p:nvGrpSpPr>
          <p:cNvPr id="76" name="グループ化 75"/>
          <p:cNvGrpSpPr/>
          <p:nvPr userDrawn="1"/>
        </p:nvGrpSpPr>
        <p:grpSpPr>
          <a:xfrm>
            <a:off x="8651005" y="2690262"/>
            <a:ext cx="2277393" cy="1301110"/>
            <a:chOff x="3409429" y="2695228"/>
            <a:chExt cx="2277393" cy="1301110"/>
          </a:xfrm>
        </p:grpSpPr>
        <p:sp>
          <p:nvSpPr>
            <p:cNvPr id="77" name="正方形/長方形 76"/>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二等辺三角形 7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9" name="テキスト プレースホルダー 70"/>
          <p:cNvSpPr>
            <a:spLocks noGrp="1"/>
          </p:cNvSpPr>
          <p:nvPr>
            <p:ph type="body" sz="quarter" idx="56" hasCustomPrompt="1"/>
          </p:nvPr>
        </p:nvSpPr>
        <p:spPr>
          <a:xfrm>
            <a:off x="8768158" y="2809126"/>
            <a:ext cx="2016224" cy="817240"/>
          </a:xfrm>
        </p:spPr>
        <p:txBody>
          <a:bodyPr anchor="ctr"/>
          <a:lstStyle>
            <a:lvl1pPr algn="ctr">
              <a:lnSpc>
                <a:spcPts val="2000"/>
              </a:lnSpc>
              <a:defRPr>
                <a:latin typeface="Bebas Neue Regular" pitchFamily="50" charset="0"/>
              </a:defRPr>
            </a:lvl1pPr>
          </a:lstStyle>
          <a:p>
            <a:pPr lvl="0"/>
            <a:r>
              <a:rPr lang="en-US" dirty="0"/>
              <a:t>TEXT</a:t>
            </a:r>
          </a:p>
          <a:p>
            <a:pPr lvl="0"/>
            <a:r>
              <a:rPr lang="en-US" dirty="0"/>
              <a:t>TEXT</a:t>
            </a:r>
          </a:p>
        </p:txBody>
      </p:sp>
      <p:grpSp>
        <p:nvGrpSpPr>
          <p:cNvPr id="80" name="グループ化 79"/>
          <p:cNvGrpSpPr/>
          <p:nvPr userDrawn="1"/>
        </p:nvGrpSpPr>
        <p:grpSpPr>
          <a:xfrm>
            <a:off x="11276443" y="2690262"/>
            <a:ext cx="2277393" cy="1301110"/>
            <a:chOff x="3409429" y="2695228"/>
            <a:chExt cx="2277393" cy="1301110"/>
          </a:xfrm>
        </p:grpSpPr>
        <p:sp>
          <p:nvSpPr>
            <p:cNvPr id="81" name="正方形/長方形 80"/>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二等辺三角形 81"/>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3" name="テキスト プレースホルダー 70"/>
          <p:cNvSpPr>
            <a:spLocks noGrp="1"/>
          </p:cNvSpPr>
          <p:nvPr>
            <p:ph type="body" sz="quarter" idx="57" hasCustomPrompt="1"/>
          </p:nvPr>
        </p:nvSpPr>
        <p:spPr>
          <a:xfrm>
            <a:off x="11393596" y="2809126"/>
            <a:ext cx="2016224" cy="817240"/>
          </a:xfrm>
        </p:spPr>
        <p:txBody>
          <a:bodyPr anchor="ctr"/>
          <a:lstStyle>
            <a:lvl1pPr algn="ctr">
              <a:lnSpc>
                <a:spcPts val="2000"/>
              </a:lnSpc>
              <a:defRPr>
                <a:latin typeface="Bebas Neue Regular" pitchFamily="50" charset="0"/>
              </a:defRPr>
            </a:lvl1pPr>
          </a:lstStyle>
          <a:p>
            <a:pPr lvl="0"/>
            <a:r>
              <a:rPr lang="en-US" dirty="0"/>
              <a:t>TEXT</a:t>
            </a:r>
          </a:p>
          <a:p>
            <a:pPr lvl="0"/>
            <a:r>
              <a:rPr lang="en-US" dirty="0"/>
              <a:t>TEXT</a:t>
            </a:r>
          </a:p>
        </p:txBody>
      </p:sp>
      <p:grpSp>
        <p:nvGrpSpPr>
          <p:cNvPr id="84" name="グループ化 83"/>
          <p:cNvGrpSpPr/>
          <p:nvPr userDrawn="1"/>
        </p:nvGrpSpPr>
        <p:grpSpPr>
          <a:xfrm rot="10800000">
            <a:off x="4782291" y="7524730"/>
            <a:ext cx="2277393" cy="1301110"/>
            <a:chOff x="3409429" y="2695228"/>
            <a:chExt cx="2277393" cy="1301110"/>
          </a:xfrm>
        </p:grpSpPr>
        <p:sp>
          <p:nvSpPr>
            <p:cNvPr id="85" name="正方形/長方形 84"/>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二等辺三角形 85"/>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7" name="テキスト プレースホルダー 70"/>
          <p:cNvSpPr>
            <a:spLocks noGrp="1"/>
          </p:cNvSpPr>
          <p:nvPr>
            <p:ph type="body" sz="quarter" idx="58" hasCustomPrompt="1"/>
          </p:nvPr>
        </p:nvSpPr>
        <p:spPr>
          <a:xfrm>
            <a:off x="4899444" y="7926660"/>
            <a:ext cx="2016224" cy="817240"/>
          </a:xfrm>
        </p:spPr>
        <p:txBody>
          <a:bodyPr anchor="ctr"/>
          <a:lstStyle>
            <a:lvl1pPr algn="ctr">
              <a:lnSpc>
                <a:spcPts val="2000"/>
              </a:lnSpc>
              <a:defRPr>
                <a:latin typeface="Bebas Neue Regular" pitchFamily="50" charset="0"/>
              </a:defRPr>
            </a:lvl1pPr>
          </a:lstStyle>
          <a:p>
            <a:pPr lvl="0"/>
            <a:r>
              <a:rPr lang="en-US" dirty="0"/>
              <a:t>TEXT</a:t>
            </a:r>
          </a:p>
          <a:p>
            <a:pPr lvl="0"/>
            <a:r>
              <a:rPr lang="en-US" dirty="0"/>
              <a:t>TEXT</a:t>
            </a:r>
          </a:p>
        </p:txBody>
      </p:sp>
      <p:grpSp>
        <p:nvGrpSpPr>
          <p:cNvPr id="88" name="グループ化 87"/>
          <p:cNvGrpSpPr/>
          <p:nvPr userDrawn="1"/>
        </p:nvGrpSpPr>
        <p:grpSpPr>
          <a:xfrm rot="10800000">
            <a:off x="7382143" y="7524730"/>
            <a:ext cx="2277393" cy="1301110"/>
            <a:chOff x="3409429" y="2695228"/>
            <a:chExt cx="2277393" cy="1301110"/>
          </a:xfrm>
        </p:grpSpPr>
        <p:sp>
          <p:nvSpPr>
            <p:cNvPr id="89" name="正方形/長方形 88"/>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二等辺三角形 89"/>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1" name="テキスト プレースホルダー 70"/>
          <p:cNvSpPr>
            <a:spLocks noGrp="1"/>
          </p:cNvSpPr>
          <p:nvPr>
            <p:ph type="body" sz="quarter" idx="59" hasCustomPrompt="1"/>
          </p:nvPr>
        </p:nvSpPr>
        <p:spPr>
          <a:xfrm>
            <a:off x="7499296" y="7926660"/>
            <a:ext cx="2016224" cy="817240"/>
          </a:xfrm>
        </p:spPr>
        <p:txBody>
          <a:bodyPr anchor="ctr"/>
          <a:lstStyle>
            <a:lvl1pPr algn="ctr">
              <a:lnSpc>
                <a:spcPts val="2000"/>
              </a:lnSpc>
              <a:defRPr>
                <a:latin typeface="Bebas Neue Regular" pitchFamily="50" charset="0"/>
              </a:defRPr>
            </a:lvl1pPr>
          </a:lstStyle>
          <a:p>
            <a:pPr lvl="0"/>
            <a:r>
              <a:rPr lang="en-US" dirty="0"/>
              <a:t>TEXT</a:t>
            </a:r>
          </a:p>
          <a:p>
            <a:pPr lvl="0"/>
            <a:r>
              <a:rPr lang="en-US" dirty="0"/>
              <a:t>TEXT</a:t>
            </a:r>
          </a:p>
        </p:txBody>
      </p:sp>
      <p:grpSp>
        <p:nvGrpSpPr>
          <p:cNvPr id="92" name="グループ化 91"/>
          <p:cNvGrpSpPr/>
          <p:nvPr userDrawn="1"/>
        </p:nvGrpSpPr>
        <p:grpSpPr>
          <a:xfrm rot="10800000">
            <a:off x="10023867" y="7519764"/>
            <a:ext cx="2277393" cy="1301110"/>
            <a:chOff x="3409429" y="2695228"/>
            <a:chExt cx="2277393" cy="1301110"/>
          </a:xfrm>
        </p:grpSpPr>
        <p:sp>
          <p:nvSpPr>
            <p:cNvPr id="93" name="正方形/長方形 92"/>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二等辺三角形 93"/>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5" name="テキスト プレースホルダー 70"/>
          <p:cNvSpPr>
            <a:spLocks noGrp="1"/>
          </p:cNvSpPr>
          <p:nvPr>
            <p:ph type="body" sz="quarter" idx="60" hasCustomPrompt="1"/>
          </p:nvPr>
        </p:nvSpPr>
        <p:spPr>
          <a:xfrm>
            <a:off x="10141020" y="7921694"/>
            <a:ext cx="2016224" cy="817240"/>
          </a:xfrm>
        </p:spPr>
        <p:txBody>
          <a:bodyPr anchor="ctr"/>
          <a:lstStyle>
            <a:lvl1pPr algn="ctr">
              <a:lnSpc>
                <a:spcPts val="2000"/>
              </a:lnSpc>
              <a:defRPr>
                <a:latin typeface="Bebas Neue Regular" pitchFamily="50" charset="0"/>
              </a:defRPr>
            </a:lvl1pPr>
          </a:lstStyle>
          <a:p>
            <a:pPr lvl="0"/>
            <a:r>
              <a:rPr lang="en-US" dirty="0"/>
              <a:t>TEXT</a:t>
            </a:r>
          </a:p>
          <a:p>
            <a:pPr lvl="0"/>
            <a:r>
              <a:rPr lang="en-US" dirty="0"/>
              <a:t>TEXT</a:t>
            </a:r>
          </a:p>
        </p:txBody>
      </p:sp>
      <p:grpSp>
        <p:nvGrpSpPr>
          <p:cNvPr id="96" name="グループ化 95"/>
          <p:cNvGrpSpPr/>
          <p:nvPr userDrawn="1"/>
        </p:nvGrpSpPr>
        <p:grpSpPr>
          <a:xfrm rot="10800000">
            <a:off x="12649305" y="7519764"/>
            <a:ext cx="2277393" cy="1301110"/>
            <a:chOff x="3409429" y="2695228"/>
            <a:chExt cx="2277393" cy="1301110"/>
          </a:xfrm>
        </p:grpSpPr>
        <p:sp>
          <p:nvSpPr>
            <p:cNvPr id="97" name="正方形/長方形 96"/>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二等辺三角形 97"/>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9" name="テキスト プレースホルダー 70"/>
          <p:cNvSpPr>
            <a:spLocks noGrp="1"/>
          </p:cNvSpPr>
          <p:nvPr>
            <p:ph type="body" sz="quarter" idx="61" hasCustomPrompt="1"/>
          </p:nvPr>
        </p:nvSpPr>
        <p:spPr>
          <a:xfrm>
            <a:off x="12766458" y="7921694"/>
            <a:ext cx="2016224" cy="817240"/>
          </a:xfrm>
        </p:spPr>
        <p:txBody>
          <a:bodyPr anchor="ctr"/>
          <a:lstStyle>
            <a:lvl1pPr algn="ctr">
              <a:lnSpc>
                <a:spcPts val="2000"/>
              </a:lnSpc>
              <a:defRPr>
                <a:latin typeface="Bebas Neue Regular" pitchFamily="50" charset="0"/>
              </a:defRPr>
            </a:lvl1pPr>
          </a:lstStyle>
          <a:p>
            <a:pPr lvl="0"/>
            <a:r>
              <a:rPr lang="en-US" dirty="0"/>
              <a:t>TEXT</a:t>
            </a:r>
          </a:p>
          <a:p>
            <a:pPr lvl="0"/>
            <a:r>
              <a:rPr lang="en-US" dirty="0"/>
              <a:t>TEXT</a:t>
            </a:r>
          </a:p>
        </p:txBody>
      </p:sp>
      <p:cxnSp>
        <p:nvCxnSpPr>
          <p:cNvPr id="102" name="直線コネクタ 101"/>
          <p:cNvCxnSpPr/>
          <p:nvPr userDrawn="1"/>
        </p:nvCxnSpPr>
        <p:spPr>
          <a:xfrm flipH="1">
            <a:off x="4782290" y="5719564"/>
            <a:ext cx="8465372"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48"/>
          <p:cNvCxnSpPr>
            <a:endCxn id="34" idx="2"/>
          </p:cNvCxnSpPr>
          <p:nvPr userDrawn="1"/>
        </p:nvCxnSpPr>
        <p:spPr>
          <a:xfrm rot="16200000" flipH="1">
            <a:off x="4537319" y="5964535"/>
            <a:ext cx="998571" cy="508628"/>
          </a:xfrm>
          <a:prstGeom prst="bentConnector2">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4533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fade">
                                      <p:cBhvr>
                                        <p:cTn id="11" dur="500"/>
                                        <p:tgtEl>
                                          <p:spTgt spid="12">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 presetClass="entr" presetSubtype="8" decel="10000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500" fill="hold"/>
                                        <p:tgtEl>
                                          <p:spTgt spid="69"/>
                                        </p:tgtEl>
                                        <p:attrNameLst>
                                          <p:attrName>ppt_x</p:attrName>
                                        </p:attrNameLst>
                                      </p:cBhvr>
                                      <p:tavLst>
                                        <p:tav tm="0">
                                          <p:val>
                                            <p:strVal val="#ppt_x"/>
                                          </p:val>
                                        </p:tav>
                                        <p:tav tm="100000">
                                          <p:val>
                                            <p:strVal val="#ppt_x"/>
                                          </p:val>
                                        </p:tav>
                                      </p:tavLst>
                                    </p:anim>
                                    <p:anim calcmode="lin" valueType="num">
                                      <p:cBhvr additive="base">
                                        <p:cTn id="31" dur="500" fill="hold"/>
                                        <p:tgtEl>
                                          <p:spTgt spid="69"/>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0"/>
                                  </p:stCondLst>
                                  <p:childTnLst>
                                    <p:set>
                                      <p:cBhvr>
                                        <p:cTn id="33" dur="1" fill="hold">
                                          <p:stCondLst>
                                            <p:cond delay="0"/>
                                          </p:stCondLst>
                                        </p:cTn>
                                        <p:tgtEl>
                                          <p:spTgt spid="71">
                                            <p:txEl>
                                              <p:pRg st="0" end="0"/>
                                            </p:txEl>
                                          </p:spTgt>
                                        </p:tgtEl>
                                        <p:attrNameLst>
                                          <p:attrName>style.visibility</p:attrName>
                                        </p:attrNameLst>
                                      </p:cBhvr>
                                      <p:to>
                                        <p:strVal val="visible"/>
                                      </p:to>
                                    </p:set>
                                    <p:anim calcmode="lin" valueType="num">
                                      <p:cBhvr additive="base">
                                        <p:cTn id="34"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1">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71">
                                            <p:txEl>
                                              <p:pRg st="1" end="1"/>
                                            </p:txEl>
                                          </p:spTgt>
                                        </p:tgtEl>
                                        <p:attrNameLst>
                                          <p:attrName>style.visibility</p:attrName>
                                        </p:attrNameLst>
                                      </p:cBhvr>
                                      <p:to>
                                        <p:strVal val="visible"/>
                                      </p:to>
                                    </p:set>
                                    <p:anim calcmode="lin" valueType="num">
                                      <p:cBhvr additive="base">
                                        <p:cTn id="38"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1">
                                            <p:txEl>
                                              <p:pRg st="1" end="1"/>
                                            </p:txEl>
                                          </p:spTgt>
                                        </p:tgtEl>
                                        <p:attrNameLst>
                                          <p:attrName>ppt_y</p:attrName>
                                        </p:attrNameLst>
                                      </p:cBhvr>
                                      <p:tavLst>
                                        <p:tav tm="0">
                                          <p:val>
                                            <p:strVal val="0-#ppt_h/2"/>
                                          </p:val>
                                        </p:tav>
                                        <p:tav tm="100000">
                                          <p:val>
                                            <p:strVal val="#ppt_y"/>
                                          </p:val>
                                        </p:tav>
                                      </p:tavLst>
                                    </p:anim>
                                  </p:childTnLst>
                                </p:cTn>
                              </p:par>
                            </p:childTnLst>
                          </p:cTn>
                        </p:par>
                        <p:par>
                          <p:cTn id="40" fill="hold">
                            <p:stCondLst>
                              <p:cond delay="2000"/>
                            </p:stCondLst>
                            <p:childTnLst>
                              <p:par>
                                <p:cTn id="41" presetID="22" presetClass="entr" presetSubtype="8" fill="hold" nodeType="afterEffect">
                                  <p:stCondLst>
                                    <p:cond delay="25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2750"/>
                            </p:stCondLst>
                            <p:childTnLst>
                              <p:par>
                                <p:cTn id="45" presetID="2" presetClass="entr" presetSubtype="8" decel="10000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ppt_x"/>
                                          </p:val>
                                        </p:tav>
                                        <p:tav tm="100000">
                                          <p:val>
                                            <p:strVal val="#ppt_x"/>
                                          </p:val>
                                        </p:tav>
                                      </p:tavLst>
                                    </p:anim>
                                    <p:anim calcmode="lin" valueType="num">
                                      <p:cBhvr additive="base">
                                        <p:cTn id="56" dur="500" fill="hold"/>
                                        <p:tgtEl>
                                          <p:spTgt spid="72"/>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75">
                                            <p:txEl>
                                              <p:pRg st="0" end="0"/>
                                            </p:txEl>
                                          </p:spTgt>
                                        </p:tgtEl>
                                        <p:attrNameLst>
                                          <p:attrName>style.visibility</p:attrName>
                                        </p:attrNameLst>
                                      </p:cBhvr>
                                      <p:to>
                                        <p:strVal val="visible"/>
                                      </p:to>
                                    </p:set>
                                    <p:anim calcmode="lin" valueType="num">
                                      <p:cBhvr additive="base">
                                        <p:cTn id="59"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5">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75">
                                            <p:txEl>
                                              <p:pRg st="1" end="1"/>
                                            </p:txEl>
                                          </p:spTgt>
                                        </p:tgtEl>
                                        <p:attrNameLst>
                                          <p:attrName>style.visibility</p:attrName>
                                        </p:attrNameLst>
                                      </p:cBhvr>
                                      <p:to>
                                        <p:strVal val="visible"/>
                                      </p:to>
                                    </p:set>
                                    <p:anim calcmode="lin" valueType="num">
                                      <p:cBhvr additive="base">
                                        <p:cTn id="63" dur="500" fill="hold"/>
                                        <p:tgtEl>
                                          <p:spTgt spid="75">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5">
                                            <p:txEl>
                                              <p:pRg st="1" end="1"/>
                                            </p:txEl>
                                          </p:spTgt>
                                        </p:tgtEl>
                                        <p:attrNameLst>
                                          <p:attrName>ppt_y</p:attrName>
                                        </p:attrNameLst>
                                      </p:cBhvr>
                                      <p:tavLst>
                                        <p:tav tm="0">
                                          <p:val>
                                            <p:strVal val="0-#ppt_h/2"/>
                                          </p:val>
                                        </p:tav>
                                        <p:tav tm="100000">
                                          <p:val>
                                            <p:strVal val="#ppt_y"/>
                                          </p:val>
                                        </p:tav>
                                      </p:tavLst>
                                    </p:anim>
                                  </p:childTnLst>
                                </p:cTn>
                              </p:par>
                            </p:childTnLst>
                          </p:cTn>
                        </p:par>
                        <p:par>
                          <p:cTn id="65" fill="hold">
                            <p:stCondLst>
                              <p:cond delay="3250"/>
                            </p:stCondLst>
                            <p:childTnLst>
                              <p:par>
                                <p:cTn id="66" presetID="22" presetClass="entr" presetSubtype="8" fill="hold" nodeType="afterEffect">
                                  <p:stCondLst>
                                    <p:cond delay="25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par>
                          <p:cTn id="69" fill="hold">
                            <p:stCondLst>
                              <p:cond delay="4000"/>
                            </p:stCondLst>
                            <p:childTnLst>
                              <p:par>
                                <p:cTn id="70" presetID="2" presetClass="entr" presetSubtype="8" decel="10000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0-#ppt_w/2"/>
                                          </p:val>
                                        </p:tav>
                                        <p:tav tm="100000">
                                          <p:val>
                                            <p:strVal val="#ppt_x"/>
                                          </p:val>
                                        </p:tav>
                                      </p:tavLst>
                                    </p:anim>
                                    <p:anim calcmode="lin" valueType="num">
                                      <p:cBhvr additive="base">
                                        <p:cTn id="73" dur="500" fill="hold"/>
                                        <p:tgtEl>
                                          <p:spTgt spid="26"/>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0-#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par>
                                <p:cTn id="78" presetID="2" presetClass="entr" presetSubtype="1" decel="100000" fill="hold" nodeType="withEffect">
                                  <p:stCondLst>
                                    <p:cond delay="0"/>
                                  </p:stCondLst>
                                  <p:childTnLst>
                                    <p:set>
                                      <p:cBhvr>
                                        <p:cTn id="79" dur="1" fill="hold">
                                          <p:stCondLst>
                                            <p:cond delay="0"/>
                                          </p:stCondLst>
                                        </p:cTn>
                                        <p:tgtEl>
                                          <p:spTgt spid="76"/>
                                        </p:tgtEl>
                                        <p:attrNameLst>
                                          <p:attrName>style.visibility</p:attrName>
                                        </p:attrNameLst>
                                      </p:cBhvr>
                                      <p:to>
                                        <p:strVal val="visible"/>
                                      </p:to>
                                    </p:set>
                                    <p:anim calcmode="lin" valueType="num">
                                      <p:cBhvr additive="base">
                                        <p:cTn id="80" dur="500" fill="hold"/>
                                        <p:tgtEl>
                                          <p:spTgt spid="76"/>
                                        </p:tgtEl>
                                        <p:attrNameLst>
                                          <p:attrName>ppt_x</p:attrName>
                                        </p:attrNameLst>
                                      </p:cBhvr>
                                      <p:tavLst>
                                        <p:tav tm="0">
                                          <p:val>
                                            <p:strVal val="#ppt_x"/>
                                          </p:val>
                                        </p:tav>
                                        <p:tav tm="100000">
                                          <p:val>
                                            <p:strVal val="#ppt_x"/>
                                          </p:val>
                                        </p:tav>
                                      </p:tavLst>
                                    </p:anim>
                                    <p:anim calcmode="lin" valueType="num">
                                      <p:cBhvr additive="base">
                                        <p:cTn id="81" dur="500" fill="hold"/>
                                        <p:tgtEl>
                                          <p:spTgt spid="76"/>
                                        </p:tgtEl>
                                        <p:attrNameLst>
                                          <p:attrName>ppt_y</p:attrName>
                                        </p:attrNameLst>
                                      </p:cBhvr>
                                      <p:tavLst>
                                        <p:tav tm="0">
                                          <p:val>
                                            <p:strVal val="0-#ppt_h/2"/>
                                          </p:val>
                                        </p:tav>
                                        <p:tav tm="100000">
                                          <p:val>
                                            <p:strVal val="#ppt_y"/>
                                          </p:val>
                                        </p:tav>
                                      </p:tavLst>
                                    </p:anim>
                                  </p:childTnLst>
                                </p:cTn>
                              </p:par>
                              <p:par>
                                <p:cTn id="82" presetID="2" presetClass="entr" presetSubtype="1" decel="100000" fill="hold" grpId="0" nodeType="withEffect">
                                  <p:stCondLst>
                                    <p:cond delay="0"/>
                                  </p:stCondLst>
                                  <p:childTnLst>
                                    <p:set>
                                      <p:cBhvr>
                                        <p:cTn id="83" dur="1" fill="hold">
                                          <p:stCondLst>
                                            <p:cond delay="0"/>
                                          </p:stCondLst>
                                        </p:cTn>
                                        <p:tgtEl>
                                          <p:spTgt spid="79">
                                            <p:txEl>
                                              <p:pRg st="0" end="0"/>
                                            </p:txEl>
                                          </p:spTgt>
                                        </p:tgtEl>
                                        <p:attrNameLst>
                                          <p:attrName>style.visibility</p:attrName>
                                        </p:attrNameLst>
                                      </p:cBhvr>
                                      <p:to>
                                        <p:strVal val="visible"/>
                                      </p:to>
                                    </p:set>
                                    <p:anim calcmode="lin" valueType="num">
                                      <p:cBhvr additive="base">
                                        <p:cTn id="84"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7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79">
                                            <p:txEl>
                                              <p:pRg st="1" end="1"/>
                                            </p:txEl>
                                          </p:spTgt>
                                        </p:tgtEl>
                                        <p:attrNameLst>
                                          <p:attrName>style.visibility</p:attrName>
                                        </p:attrNameLst>
                                      </p:cBhvr>
                                      <p:to>
                                        <p:strVal val="visible"/>
                                      </p:to>
                                    </p:set>
                                    <p:anim calcmode="lin" valueType="num">
                                      <p:cBhvr additive="base">
                                        <p:cTn id="88" dur="500" fill="hold"/>
                                        <p:tgtEl>
                                          <p:spTgt spid="79">
                                            <p:txEl>
                                              <p:pRg st="1" end="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79">
                                            <p:txEl>
                                              <p:pRg st="1" end="1"/>
                                            </p:txEl>
                                          </p:spTgt>
                                        </p:tgtEl>
                                        <p:attrNameLst>
                                          <p:attrName>ppt_y</p:attrName>
                                        </p:attrNameLst>
                                      </p:cBhvr>
                                      <p:tavLst>
                                        <p:tav tm="0">
                                          <p:val>
                                            <p:strVal val="0-#ppt_h/2"/>
                                          </p:val>
                                        </p:tav>
                                        <p:tav tm="100000">
                                          <p:val>
                                            <p:strVal val="#ppt_y"/>
                                          </p:val>
                                        </p:tav>
                                      </p:tavLst>
                                    </p:anim>
                                  </p:childTnLst>
                                </p:cTn>
                              </p:par>
                            </p:childTnLst>
                          </p:cTn>
                        </p:par>
                        <p:par>
                          <p:cTn id="90" fill="hold">
                            <p:stCondLst>
                              <p:cond delay="4500"/>
                            </p:stCondLst>
                            <p:childTnLst>
                              <p:par>
                                <p:cTn id="91" presetID="22" presetClass="entr" presetSubtype="8" fill="hold" nodeType="afterEffect">
                                  <p:stCondLst>
                                    <p:cond delay="25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cTn>
                              </p:par>
                            </p:childTnLst>
                          </p:cTn>
                        </p:par>
                        <p:par>
                          <p:cTn id="94" fill="hold">
                            <p:stCondLst>
                              <p:cond delay="5250"/>
                            </p:stCondLst>
                            <p:childTnLst>
                              <p:par>
                                <p:cTn id="95" presetID="2" presetClass="entr" presetSubtype="8" decel="10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0-#ppt_w/2"/>
                                          </p:val>
                                        </p:tav>
                                        <p:tav tm="100000">
                                          <p:val>
                                            <p:strVal val="#ppt_x"/>
                                          </p:val>
                                        </p:tav>
                                      </p:tavLst>
                                    </p:anim>
                                    <p:anim calcmode="lin" valueType="num">
                                      <p:cBhvr additive="base">
                                        <p:cTn id="98" dur="500" fill="hold"/>
                                        <p:tgtEl>
                                          <p:spTgt spid="32"/>
                                        </p:tgtEl>
                                        <p:attrNameLst>
                                          <p:attrName>ppt_y</p:attrName>
                                        </p:attrNameLst>
                                      </p:cBhvr>
                                      <p:tavLst>
                                        <p:tav tm="0">
                                          <p:val>
                                            <p:strVal val="#ppt_y"/>
                                          </p:val>
                                        </p:tav>
                                        <p:tav tm="100000">
                                          <p:val>
                                            <p:strVal val="#ppt_y"/>
                                          </p:val>
                                        </p:tav>
                                      </p:tavLst>
                                    </p:anim>
                                  </p:childTnLst>
                                </p:cTn>
                              </p:par>
                              <p:par>
                                <p:cTn id="99" presetID="2" presetClass="entr" presetSubtype="8" decel="10000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0-#ppt_w/2"/>
                                          </p:val>
                                        </p:tav>
                                        <p:tav tm="100000">
                                          <p:val>
                                            <p:strVal val="#ppt_x"/>
                                          </p:val>
                                        </p:tav>
                                      </p:tavLst>
                                    </p:anim>
                                    <p:anim calcmode="lin" valueType="num">
                                      <p:cBhvr additive="base">
                                        <p:cTn id="102" dur="500" fill="hold"/>
                                        <p:tgtEl>
                                          <p:spTgt spid="31"/>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80"/>
                                        </p:tgtEl>
                                        <p:attrNameLst>
                                          <p:attrName>style.visibility</p:attrName>
                                        </p:attrNameLst>
                                      </p:cBhvr>
                                      <p:to>
                                        <p:strVal val="visible"/>
                                      </p:to>
                                    </p:set>
                                    <p:anim calcmode="lin" valueType="num">
                                      <p:cBhvr additive="base">
                                        <p:cTn id="105" dur="500" fill="hold"/>
                                        <p:tgtEl>
                                          <p:spTgt spid="80"/>
                                        </p:tgtEl>
                                        <p:attrNameLst>
                                          <p:attrName>ppt_x</p:attrName>
                                        </p:attrNameLst>
                                      </p:cBhvr>
                                      <p:tavLst>
                                        <p:tav tm="0">
                                          <p:val>
                                            <p:strVal val="#ppt_x"/>
                                          </p:val>
                                        </p:tav>
                                        <p:tav tm="100000">
                                          <p:val>
                                            <p:strVal val="#ppt_x"/>
                                          </p:val>
                                        </p:tav>
                                      </p:tavLst>
                                    </p:anim>
                                    <p:anim calcmode="lin" valueType="num">
                                      <p:cBhvr additive="base">
                                        <p:cTn id="106" dur="500" fill="hold"/>
                                        <p:tgtEl>
                                          <p:spTgt spid="80"/>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83">
                                            <p:txEl>
                                              <p:pRg st="0" end="0"/>
                                            </p:txEl>
                                          </p:spTgt>
                                        </p:tgtEl>
                                        <p:attrNameLst>
                                          <p:attrName>style.visibility</p:attrName>
                                        </p:attrNameLst>
                                      </p:cBhvr>
                                      <p:to>
                                        <p:strVal val="visible"/>
                                      </p:to>
                                    </p:set>
                                    <p:anim calcmode="lin" valueType="num">
                                      <p:cBhvr additive="base">
                                        <p:cTn id="109"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3">
                                            <p:txEl>
                                              <p:pRg st="0" end="0"/>
                                            </p:txEl>
                                          </p:spTgt>
                                        </p:tgtEl>
                                        <p:attrNameLst>
                                          <p:attrName>ppt_y</p:attrName>
                                        </p:attrNameLst>
                                      </p:cBhvr>
                                      <p:tavLst>
                                        <p:tav tm="0">
                                          <p:val>
                                            <p:strVal val="0-#ppt_h/2"/>
                                          </p:val>
                                        </p:tav>
                                        <p:tav tm="100000">
                                          <p:val>
                                            <p:strVal val="#ppt_y"/>
                                          </p:val>
                                        </p:tav>
                                      </p:tavLst>
                                    </p:anim>
                                  </p:childTnLst>
                                </p:cTn>
                              </p:par>
                              <p:par>
                                <p:cTn id="111" presetID="2" presetClass="entr" presetSubtype="1" decel="100000" fill="hold" grpId="0" nodeType="withEffect">
                                  <p:stCondLst>
                                    <p:cond delay="0"/>
                                  </p:stCondLst>
                                  <p:childTnLst>
                                    <p:set>
                                      <p:cBhvr>
                                        <p:cTn id="112" dur="1" fill="hold">
                                          <p:stCondLst>
                                            <p:cond delay="0"/>
                                          </p:stCondLst>
                                        </p:cTn>
                                        <p:tgtEl>
                                          <p:spTgt spid="83">
                                            <p:txEl>
                                              <p:pRg st="1" end="1"/>
                                            </p:txEl>
                                          </p:spTgt>
                                        </p:tgtEl>
                                        <p:attrNameLst>
                                          <p:attrName>style.visibility</p:attrName>
                                        </p:attrNameLst>
                                      </p:cBhvr>
                                      <p:to>
                                        <p:strVal val="visible"/>
                                      </p:to>
                                    </p:set>
                                    <p:anim calcmode="lin" valueType="num">
                                      <p:cBhvr additive="base">
                                        <p:cTn id="113" dur="500" fill="hold"/>
                                        <p:tgtEl>
                                          <p:spTgt spid="83">
                                            <p:txEl>
                                              <p:pRg st="1" end="1"/>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83">
                                            <p:txEl>
                                              <p:pRg st="1" end="1"/>
                                            </p:txEl>
                                          </p:spTgt>
                                        </p:tgtEl>
                                        <p:attrNameLst>
                                          <p:attrName>ppt_y</p:attrName>
                                        </p:attrNameLst>
                                      </p:cBhvr>
                                      <p:tavLst>
                                        <p:tav tm="0">
                                          <p:val>
                                            <p:strVal val="0-#ppt_h/2"/>
                                          </p:val>
                                        </p:tav>
                                        <p:tav tm="100000">
                                          <p:val>
                                            <p:strVal val="#ppt_y"/>
                                          </p:val>
                                        </p:tav>
                                      </p:tavLst>
                                    </p:anim>
                                  </p:childTnLst>
                                </p:cTn>
                              </p:par>
                            </p:childTnLst>
                          </p:cTn>
                        </p:par>
                        <p:par>
                          <p:cTn id="115" fill="hold">
                            <p:stCondLst>
                              <p:cond delay="5750"/>
                            </p:stCondLst>
                            <p:childTnLst>
                              <p:par>
                                <p:cTn id="116" presetID="22" presetClass="entr" presetSubtype="1" fill="hold" nodeType="afterEffect">
                                  <p:stCondLst>
                                    <p:cond delay="250"/>
                                  </p:stCondLst>
                                  <p:childTnLst>
                                    <p:set>
                                      <p:cBhvr>
                                        <p:cTn id="117" dur="1" fill="hold">
                                          <p:stCondLst>
                                            <p:cond delay="0"/>
                                          </p:stCondLst>
                                        </p:cTn>
                                        <p:tgtEl>
                                          <p:spTgt spid="49"/>
                                        </p:tgtEl>
                                        <p:attrNameLst>
                                          <p:attrName>style.visibility</p:attrName>
                                        </p:attrNameLst>
                                      </p:cBhvr>
                                      <p:to>
                                        <p:strVal val="visible"/>
                                      </p:to>
                                    </p:set>
                                    <p:animEffect transition="in" filter="wipe(up)">
                                      <p:cBhvr>
                                        <p:cTn id="118" dur="250"/>
                                        <p:tgtEl>
                                          <p:spTgt spid="49"/>
                                        </p:tgtEl>
                                      </p:cBhvr>
                                    </p:animEffect>
                                  </p:childTnLst>
                                </p:cTn>
                              </p:par>
                            </p:childTnLst>
                          </p:cTn>
                        </p:par>
                        <p:par>
                          <p:cTn id="119" fill="hold">
                            <p:stCondLst>
                              <p:cond delay="6250"/>
                            </p:stCondLst>
                            <p:childTnLst>
                              <p:par>
                                <p:cTn id="120" presetID="22" presetClass="entr" presetSubtype="2" fill="hold" nodeType="after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right)">
                                      <p:cBhvr>
                                        <p:cTn id="122" dur="250"/>
                                        <p:tgtEl>
                                          <p:spTgt spid="102"/>
                                        </p:tgtEl>
                                      </p:cBhvr>
                                    </p:animEffect>
                                  </p:childTnLst>
                                </p:cTn>
                              </p:par>
                            </p:childTnLst>
                          </p:cTn>
                        </p:par>
                        <p:par>
                          <p:cTn id="123" fill="hold">
                            <p:stCondLst>
                              <p:cond delay="6500"/>
                            </p:stCondLst>
                            <p:childTnLst>
                              <p:par>
                                <p:cTn id="124" presetID="22" presetClass="entr" presetSubtype="1" fill="hold"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wipe(up)">
                                      <p:cBhvr>
                                        <p:cTn id="126" dur="250"/>
                                        <p:tgtEl>
                                          <p:spTgt spid="105"/>
                                        </p:tgtEl>
                                      </p:cBhvr>
                                    </p:animEffect>
                                  </p:childTnLst>
                                </p:cTn>
                              </p:par>
                            </p:childTnLst>
                          </p:cTn>
                        </p:par>
                        <p:par>
                          <p:cTn id="127" fill="hold">
                            <p:stCondLst>
                              <p:cond delay="6750"/>
                            </p:stCondLst>
                            <p:childTnLst>
                              <p:par>
                                <p:cTn id="128" presetID="2" presetClass="entr" presetSubtype="8" decel="100000" fill="hold" grpId="0" nodeType="afterEffect">
                                  <p:stCondLst>
                                    <p:cond delay="0"/>
                                  </p:stCondLst>
                                  <p:childTnLst>
                                    <p:set>
                                      <p:cBhvr>
                                        <p:cTn id="129" dur="1" fill="hold">
                                          <p:stCondLst>
                                            <p:cond delay="0"/>
                                          </p:stCondLst>
                                        </p:cTn>
                                        <p:tgtEl>
                                          <p:spTgt spid="35"/>
                                        </p:tgtEl>
                                        <p:attrNameLst>
                                          <p:attrName>style.visibility</p:attrName>
                                        </p:attrNameLst>
                                      </p:cBhvr>
                                      <p:to>
                                        <p:strVal val="visible"/>
                                      </p:to>
                                    </p:set>
                                    <p:anim calcmode="lin" valueType="num">
                                      <p:cBhvr additive="base">
                                        <p:cTn id="130" dur="500" fill="hold"/>
                                        <p:tgtEl>
                                          <p:spTgt spid="35"/>
                                        </p:tgtEl>
                                        <p:attrNameLst>
                                          <p:attrName>ppt_x</p:attrName>
                                        </p:attrNameLst>
                                      </p:cBhvr>
                                      <p:tavLst>
                                        <p:tav tm="0">
                                          <p:val>
                                            <p:strVal val="0-#ppt_w/2"/>
                                          </p:val>
                                        </p:tav>
                                        <p:tav tm="100000">
                                          <p:val>
                                            <p:strVal val="#ppt_x"/>
                                          </p:val>
                                        </p:tav>
                                      </p:tavLst>
                                    </p:anim>
                                    <p:anim calcmode="lin" valueType="num">
                                      <p:cBhvr additive="base">
                                        <p:cTn id="131" dur="500" fill="hold"/>
                                        <p:tgtEl>
                                          <p:spTgt spid="35"/>
                                        </p:tgtEl>
                                        <p:attrNameLst>
                                          <p:attrName>ppt_y</p:attrName>
                                        </p:attrNameLst>
                                      </p:cBhvr>
                                      <p:tavLst>
                                        <p:tav tm="0">
                                          <p:val>
                                            <p:strVal val="#ppt_y"/>
                                          </p:val>
                                        </p:tav>
                                        <p:tav tm="100000">
                                          <p:val>
                                            <p:strVal val="#ppt_y"/>
                                          </p:val>
                                        </p:tav>
                                      </p:tavLst>
                                    </p:anim>
                                  </p:childTnLst>
                                </p:cTn>
                              </p:par>
                              <p:par>
                                <p:cTn id="132" presetID="2" presetClass="entr" presetSubtype="8" decel="100000" fill="hold" grpId="0" nodeType="with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additive="base">
                                        <p:cTn id="134" dur="500" fill="hold"/>
                                        <p:tgtEl>
                                          <p:spTgt spid="34"/>
                                        </p:tgtEl>
                                        <p:attrNameLst>
                                          <p:attrName>ppt_x</p:attrName>
                                        </p:attrNameLst>
                                      </p:cBhvr>
                                      <p:tavLst>
                                        <p:tav tm="0">
                                          <p:val>
                                            <p:strVal val="0-#ppt_w/2"/>
                                          </p:val>
                                        </p:tav>
                                        <p:tav tm="100000">
                                          <p:val>
                                            <p:strVal val="#ppt_x"/>
                                          </p:val>
                                        </p:tav>
                                      </p:tavLst>
                                    </p:anim>
                                    <p:anim calcmode="lin" valueType="num">
                                      <p:cBhvr additive="base">
                                        <p:cTn id="135" dur="500" fill="hold"/>
                                        <p:tgtEl>
                                          <p:spTgt spid="34"/>
                                        </p:tgtEl>
                                        <p:attrNameLst>
                                          <p:attrName>ppt_y</p:attrName>
                                        </p:attrNameLst>
                                      </p:cBhvr>
                                      <p:tavLst>
                                        <p:tav tm="0">
                                          <p:val>
                                            <p:strVal val="#ppt_y"/>
                                          </p:val>
                                        </p:tav>
                                        <p:tav tm="100000">
                                          <p:val>
                                            <p:strVal val="#ppt_y"/>
                                          </p:val>
                                        </p:tav>
                                      </p:tavLst>
                                    </p:anim>
                                  </p:childTnLst>
                                </p:cTn>
                              </p:par>
                              <p:par>
                                <p:cTn id="136" presetID="2" presetClass="entr" presetSubtype="4" decel="100000" fill="hold" nodeType="withEffect">
                                  <p:stCondLst>
                                    <p:cond delay="0"/>
                                  </p:stCondLst>
                                  <p:childTnLst>
                                    <p:set>
                                      <p:cBhvr>
                                        <p:cTn id="137" dur="1" fill="hold">
                                          <p:stCondLst>
                                            <p:cond delay="0"/>
                                          </p:stCondLst>
                                        </p:cTn>
                                        <p:tgtEl>
                                          <p:spTgt spid="84"/>
                                        </p:tgtEl>
                                        <p:attrNameLst>
                                          <p:attrName>style.visibility</p:attrName>
                                        </p:attrNameLst>
                                      </p:cBhvr>
                                      <p:to>
                                        <p:strVal val="visible"/>
                                      </p:to>
                                    </p:set>
                                    <p:anim calcmode="lin" valueType="num">
                                      <p:cBhvr additive="base">
                                        <p:cTn id="138" dur="500" fill="hold"/>
                                        <p:tgtEl>
                                          <p:spTgt spid="84"/>
                                        </p:tgtEl>
                                        <p:attrNameLst>
                                          <p:attrName>ppt_x</p:attrName>
                                        </p:attrNameLst>
                                      </p:cBhvr>
                                      <p:tavLst>
                                        <p:tav tm="0">
                                          <p:val>
                                            <p:strVal val="#ppt_x"/>
                                          </p:val>
                                        </p:tav>
                                        <p:tav tm="100000">
                                          <p:val>
                                            <p:strVal val="#ppt_x"/>
                                          </p:val>
                                        </p:tav>
                                      </p:tavLst>
                                    </p:anim>
                                    <p:anim calcmode="lin" valueType="num">
                                      <p:cBhvr additive="base">
                                        <p:cTn id="139" dur="500" fill="hold"/>
                                        <p:tgtEl>
                                          <p:spTgt spid="84"/>
                                        </p:tgtEl>
                                        <p:attrNameLst>
                                          <p:attrName>ppt_y</p:attrName>
                                        </p:attrNameLst>
                                      </p:cBhvr>
                                      <p:tavLst>
                                        <p:tav tm="0">
                                          <p:val>
                                            <p:strVal val="1+#ppt_h/2"/>
                                          </p:val>
                                        </p:tav>
                                        <p:tav tm="100000">
                                          <p:val>
                                            <p:strVal val="#ppt_y"/>
                                          </p:val>
                                        </p:tav>
                                      </p:tavLst>
                                    </p:anim>
                                  </p:childTnLst>
                                </p:cTn>
                              </p:par>
                              <p:par>
                                <p:cTn id="140" presetID="2" presetClass="entr" presetSubtype="4" decel="100000" fill="hold" grpId="0" nodeType="withEffect">
                                  <p:stCondLst>
                                    <p:cond delay="0"/>
                                  </p:stCondLst>
                                  <p:childTnLst>
                                    <p:set>
                                      <p:cBhvr>
                                        <p:cTn id="141" dur="1" fill="hold">
                                          <p:stCondLst>
                                            <p:cond delay="0"/>
                                          </p:stCondLst>
                                        </p:cTn>
                                        <p:tgtEl>
                                          <p:spTgt spid="87">
                                            <p:txEl>
                                              <p:pRg st="0" end="0"/>
                                            </p:txEl>
                                          </p:spTgt>
                                        </p:tgtEl>
                                        <p:attrNameLst>
                                          <p:attrName>style.visibility</p:attrName>
                                        </p:attrNameLst>
                                      </p:cBhvr>
                                      <p:to>
                                        <p:strVal val="visible"/>
                                      </p:to>
                                    </p:set>
                                    <p:anim calcmode="lin" valueType="num">
                                      <p:cBhvr additive="base">
                                        <p:cTn id="142"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87">
                                            <p:txEl>
                                              <p:pRg st="0" end="0"/>
                                            </p:txEl>
                                          </p:spTgt>
                                        </p:tgtEl>
                                        <p:attrNameLst>
                                          <p:attrName>ppt_y</p:attrName>
                                        </p:attrNameLst>
                                      </p:cBhvr>
                                      <p:tavLst>
                                        <p:tav tm="0">
                                          <p:val>
                                            <p:strVal val="1+#ppt_h/2"/>
                                          </p:val>
                                        </p:tav>
                                        <p:tav tm="100000">
                                          <p:val>
                                            <p:strVal val="#ppt_y"/>
                                          </p:val>
                                        </p:tav>
                                      </p:tavLst>
                                    </p:anim>
                                  </p:childTnLst>
                                </p:cTn>
                              </p:par>
                              <p:par>
                                <p:cTn id="144" presetID="2" presetClass="entr" presetSubtype="4" decel="100000" fill="hold" grpId="0" nodeType="withEffect">
                                  <p:stCondLst>
                                    <p:cond delay="0"/>
                                  </p:stCondLst>
                                  <p:childTnLst>
                                    <p:set>
                                      <p:cBhvr>
                                        <p:cTn id="145" dur="1" fill="hold">
                                          <p:stCondLst>
                                            <p:cond delay="0"/>
                                          </p:stCondLst>
                                        </p:cTn>
                                        <p:tgtEl>
                                          <p:spTgt spid="87">
                                            <p:txEl>
                                              <p:pRg st="1" end="1"/>
                                            </p:txEl>
                                          </p:spTgt>
                                        </p:tgtEl>
                                        <p:attrNameLst>
                                          <p:attrName>style.visibility</p:attrName>
                                        </p:attrNameLst>
                                      </p:cBhvr>
                                      <p:to>
                                        <p:strVal val="visible"/>
                                      </p:to>
                                    </p:set>
                                    <p:anim calcmode="lin" valueType="num">
                                      <p:cBhvr additive="base">
                                        <p:cTn id="146" dur="500" fill="hold"/>
                                        <p:tgtEl>
                                          <p:spTgt spid="87">
                                            <p:txEl>
                                              <p:pRg st="1" end="1"/>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87">
                                            <p:txEl>
                                              <p:pRg st="1" end="1"/>
                                            </p:txEl>
                                          </p:spTgt>
                                        </p:tgtEl>
                                        <p:attrNameLst>
                                          <p:attrName>ppt_y</p:attrName>
                                        </p:attrNameLst>
                                      </p:cBhvr>
                                      <p:tavLst>
                                        <p:tav tm="0">
                                          <p:val>
                                            <p:strVal val="1+#ppt_h/2"/>
                                          </p:val>
                                        </p:tav>
                                        <p:tav tm="100000">
                                          <p:val>
                                            <p:strVal val="#ppt_y"/>
                                          </p:val>
                                        </p:tav>
                                      </p:tavLst>
                                    </p:anim>
                                  </p:childTnLst>
                                </p:cTn>
                              </p:par>
                            </p:childTnLst>
                          </p:cTn>
                        </p:par>
                        <p:par>
                          <p:cTn id="148" fill="hold">
                            <p:stCondLst>
                              <p:cond delay="7250"/>
                            </p:stCondLst>
                            <p:childTnLst>
                              <p:par>
                                <p:cTn id="149" presetID="22" presetClass="entr" presetSubtype="8" fill="hold" nodeType="afterEffect">
                                  <p:stCondLst>
                                    <p:cond delay="250"/>
                                  </p:stCondLst>
                                  <p:childTnLst>
                                    <p:set>
                                      <p:cBhvr>
                                        <p:cTn id="150" dur="1" fill="hold">
                                          <p:stCondLst>
                                            <p:cond delay="0"/>
                                          </p:stCondLst>
                                        </p:cTn>
                                        <p:tgtEl>
                                          <p:spTgt spid="36"/>
                                        </p:tgtEl>
                                        <p:attrNameLst>
                                          <p:attrName>style.visibility</p:attrName>
                                        </p:attrNameLst>
                                      </p:cBhvr>
                                      <p:to>
                                        <p:strVal val="visible"/>
                                      </p:to>
                                    </p:set>
                                    <p:animEffect transition="in" filter="wipe(left)">
                                      <p:cBhvr>
                                        <p:cTn id="151" dur="500"/>
                                        <p:tgtEl>
                                          <p:spTgt spid="36"/>
                                        </p:tgtEl>
                                      </p:cBhvr>
                                    </p:animEffect>
                                  </p:childTnLst>
                                </p:cTn>
                              </p:par>
                            </p:childTnLst>
                          </p:cTn>
                        </p:par>
                        <p:par>
                          <p:cTn id="152" fill="hold">
                            <p:stCondLst>
                              <p:cond delay="8000"/>
                            </p:stCondLst>
                            <p:childTnLst>
                              <p:par>
                                <p:cTn id="153" presetID="2" presetClass="entr" presetSubtype="8" decel="100000" fill="hold" grpId="0" nodeType="afterEffect">
                                  <p:stCondLst>
                                    <p:cond delay="0"/>
                                  </p:stCondLst>
                                  <p:childTnLst>
                                    <p:set>
                                      <p:cBhvr>
                                        <p:cTn id="154" dur="1" fill="hold">
                                          <p:stCondLst>
                                            <p:cond delay="0"/>
                                          </p:stCondLst>
                                        </p:cTn>
                                        <p:tgtEl>
                                          <p:spTgt spid="38"/>
                                        </p:tgtEl>
                                        <p:attrNameLst>
                                          <p:attrName>style.visibility</p:attrName>
                                        </p:attrNameLst>
                                      </p:cBhvr>
                                      <p:to>
                                        <p:strVal val="visible"/>
                                      </p:to>
                                    </p:set>
                                    <p:anim calcmode="lin" valueType="num">
                                      <p:cBhvr additive="base">
                                        <p:cTn id="155" dur="500" fill="hold"/>
                                        <p:tgtEl>
                                          <p:spTgt spid="38"/>
                                        </p:tgtEl>
                                        <p:attrNameLst>
                                          <p:attrName>ppt_x</p:attrName>
                                        </p:attrNameLst>
                                      </p:cBhvr>
                                      <p:tavLst>
                                        <p:tav tm="0">
                                          <p:val>
                                            <p:strVal val="0-#ppt_w/2"/>
                                          </p:val>
                                        </p:tav>
                                        <p:tav tm="100000">
                                          <p:val>
                                            <p:strVal val="#ppt_x"/>
                                          </p:val>
                                        </p:tav>
                                      </p:tavLst>
                                    </p:anim>
                                    <p:anim calcmode="lin" valueType="num">
                                      <p:cBhvr additive="base">
                                        <p:cTn id="156" dur="500" fill="hold"/>
                                        <p:tgtEl>
                                          <p:spTgt spid="38"/>
                                        </p:tgtEl>
                                        <p:attrNameLst>
                                          <p:attrName>ppt_y</p:attrName>
                                        </p:attrNameLst>
                                      </p:cBhvr>
                                      <p:tavLst>
                                        <p:tav tm="0">
                                          <p:val>
                                            <p:strVal val="#ppt_y"/>
                                          </p:val>
                                        </p:tav>
                                        <p:tav tm="100000">
                                          <p:val>
                                            <p:strVal val="#ppt_y"/>
                                          </p:val>
                                        </p:tav>
                                      </p:tavLst>
                                    </p:anim>
                                  </p:childTnLst>
                                </p:cTn>
                              </p:par>
                              <p:par>
                                <p:cTn id="157" presetID="2" presetClass="entr" presetSubtype="8" decel="100000" fill="hold" grpId="0" nodeType="withEffect">
                                  <p:stCondLst>
                                    <p:cond delay="0"/>
                                  </p:stCondLst>
                                  <p:childTnLst>
                                    <p:set>
                                      <p:cBhvr>
                                        <p:cTn id="158" dur="1" fill="hold">
                                          <p:stCondLst>
                                            <p:cond delay="0"/>
                                          </p:stCondLst>
                                        </p:cTn>
                                        <p:tgtEl>
                                          <p:spTgt spid="37"/>
                                        </p:tgtEl>
                                        <p:attrNameLst>
                                          <p:attrName>style.visibility</p:attrName>
                                        </p:attrNameLst>
                                      </p:cBhvr>
                                      <p:to>
                                        <p:strVal val="visible"/>
                                      </p:to>
                                    </p:set>
                                    <p:anim calcmode="lin" valueType="num">
                                      <p:cBhvr additive="base">
                                        <p:cTn id="159" dur="500" fill="hold"/>
                                        <p:tgtEl>
                                          <p:spTgt spid="37"/>
                                        </p:tgtEl>
                                        <p:attrNameLst>
                                          <p:attrName>ppt_x</p:attrName>
                                        </p:attrNameLst>
                                      </p:cBhvr>
                                      <p:tavLst>
                                        <p:tav tm="0">
                                          <p:val>
                                            <p:strVal val="0-#ppt_w/2"/>
                                          </p:val>
                                        </p:tav>
                                        <p:tav tm="100000">
                                          <p:val>
                                            <p:strVal val="#ppt_x"/>
                                          </p:val>
                                        </p:tav>
                                      </p:tavLst>
                                    </p:anim>
                                    <p:anim calcmode="lin" valueType="num">
                                      <p:cBhvr additive="base">
                                        <p:cTn id="160" dur="500" fill="hold"/>
                                        <p:tgtEl>
                                          <p:spTgt spid="37"/>
                                        </p:tgtEl>
                                        <p:attrNameLst>
                                          <p:attrName>ppt_y</p:attrName>
                                        </p:attrNameLst>
                                      </p:cBhvr>
                                      <p:tavLst>
                                        <p:tav tm="0">
                                          <p:val>
                                            <p:strVal val="#ppt_y"/>
                                          </p:val>
                                        </p:tav>
                                        <p:tav tm="100000">
                                          <p:val>
                                            <p:strVal val="#ppt_y"/>
                                          </p:val>
                                        </p:tav>
                                      </p:tavLst>
                                    </p:anim>
                                  </p:childTnLst>
                                </p:cTn>
                              </p:par>
                              <p:par>
                                <p:cTn id="161" presetID="2" presetClass="entr" presetSubtype="4" decel="100000" fill="hold" nodeType="withEffect">
                                  <p:stCondLst>
                                    <p:cond delay="0"/>
                                  </p:stCondLst>
                                  <p:childTnLst>
                                    <p:set>
                                      <p:cBhvr>
                                        <p:cTn id="162" dur="1" fill="hold">
                                          <p:stCondLst>
                                            <p:cond delay="0"/>
                                          </p:stCondLst>
                                        </p:cTn>
                                        <p:tgtEl>
                                          <p:spTgt spid="88"/>
                                        </p:tgtEl>
                                        <p:attrNameLst>
                                          <p:attrName>style.visibility</p:attrName>
                                        </p:attrNameLst>
                                      </p:cBhvr>
                                      <p:to>
                                        <p:strVal val="visible"/>
                                      </p:to>
                                    </p:set>
                                    <p:anim calcmode="lin" valueType="num">
                                      <p:cBhvr additive="base">
                                        <p:cTn id="163" dur="500" fill="hold"/>
                                        <p:tgtEl>
                                          <p:spTgt spid="88"/>
                                        </p:tgtEl>
                                        <p:attrNameLst>
                                          <p:attrName>ppt_x</p:attrName>
                                        </p:attrNameLst>
                                      </p:cBhvr>
                                      <p:tavLst>
                                        <p:tav tm="0">
                                          <p:val>
                                            <p:strVal val="#ppt_x"/>
                                          </p:val>
                                        </p:tav>
                                        <p:tav tm="100000">
                                          <p:val>
                                            <p:strVal val="#ppt_x"/>
                                          </p:val>
                                        </p:tav>
                                      </p:tavLst>
                                    </p:anim>
                                    <p:anim calcmode="lin" valueType="num">
                                      <p:cBhvr additive="base">
                                        <p:cTn id="164" dur="500" fill="hold"/>
                                        <p:tgtEl>
                                          <p:spTgt spid="88"/>
                                        </p:tgtEl>
                                        <p:attrNameLst>
                                          <p:attrName>ppt_y</p:attrName>
                                        </p:attrNameLst>
                                      </p:cBhvr>
                                      <p:tavLst>
                                        <p:tav tm="0">
                                          <p:val>
                                            <p:strVal val="1+#ppt_h/2"/>
                                          </p:val>
                                        </p:tav>
                                        <p:tav tm="100000">
                                          <p:val>
                                            <p:strVal val="#ppt_y"/>
                                          </p:val>
                                        </p:tav>
                                      </p:tavLst>
                                    </p:anim>
                                  </p:childTnLst>
                                </p:cTn>
                              </p:par>
                              <p:par>
                                <p:cTn id="165" presetID="2" presetClass="entr" presetSubtype="4" decel="100000" fill="hold" grpId="0" nodeType="withEffect">
                                  <p:stCondLst>
                                    <p:cond delay="0"/>
                                  </p:stCondLst>
                                  <p:childTnLst>
                                    <p:set>
                                      <p:cBhvr>
                                        <p:cTn id="166" dur="1" fill="hold">
                                          <p:stCondLst>
                                            <p:cond delay="0"/>
                                          </p:stCondLst>
                                        </p:cTn>
                                        <p:tgtEl>
                                          <p:spTgt spid="91">
                                            <p:txEl>
                                              <p:pRg st="0" end="0"/>
                                            </p:txEl>
                                          </p:spTgt>
                                        </p:tgtEl>
                                        <p:attrNameLst>
                                          <p:attrName>style.visibility</p:attrName>
                                        </p:attrNameLst>
                                      </p:cBhvr>
                                      <p:to>
                                        <p:strVal val="visible"/>
                                      </p:to>
                                    </p:set>
                                    <p:anim calcmode="lin" valueType="num">
                                      <p:cBhvr additive="base">
                                        <p:cTn id="167"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91">
                                            <p:txEl>
                                              <p:pRg st="0" end="0"/>
                                            </p:txEl>
                                          </p:spTgt>
                                        </p:tgtEl>
                                        <p:attrNameLst>
                                          <p:attrName>ppt_y</p:attrName>
                                        </p:attrNameLst>
                                      </p:cBhvr>
                                      <p:tavLst>
                                        <p:tav tm="0">
                                          <p:val>
                                            <p:strVal val="1+#ppt_h/2"/>
                                          </p:val>
                                        </p:tav>
                                        <p:tav tm="100000">
                                          <p:val>
                                            <p:strVal val="#ppt_y"/>
                                          </p:val>
                                        </p:tav>
                                      </p:tavLst>
                                    </p:anim>
                                  </p:childTnLst>
                                </p:cTn>
                              </p:par>
                              <p:par>
                                <p:cTn id="169" presetID="2" presetClass="entr" presetSubtype="4" decel="100000" fill="hold" grpId="0" nodeType="withEffect">
                                  <p:stCondLst>
                                    <p:cond delay="0"/>
                                  </p:stCondLst>
                                  <p:childTnLst>
                                    <p:set>
                                      <p:cBhvr>
                                        <p:cTn id="170" dur="1" fill="hold">
                                          <p:stCondLst>
                                            <p:cond delay="0"/>
                                          </p:stCondLst>
                                        </p:cTn>
                                        <p:tgtEl>
                                          <p:spTgt spid="91">
                                            <p:txEl>
                                              <p:pRg st="1" end="1"/>
                                            </p:txEl>
                                          </p:spTgt>
                                        </p:tgtEl>
                                        <p:attrNameLst>
                                          <p:attrName>style.visibility</p:attrName>
                                        </p:attrNameLst>
                                      </p:cBhvr>
                                      <p:to>
                                        <p:strVal val="visible"/>
                                      </p:to>
                                    </p:set>
                                    <p:anim calcmode="lin" valueType="num">
                                      <p:cBhvr additive="base">
                                        <p:cTn id="171" dur="500" fill="hold"/>
                                        <p:tgtEl>
                                          <p:spTgt spid="91">
                                            <p:txEl>
                                              <p:pRg st="1" end="1"/>
                                            </p:txEl>
                                          </p:spTgt>
                                        </p:tgtEl>
                                        <p:attrNameLst>
                                          <p:attrName>ppt_x</p:attrName>
                                        </p:attrNameLst>
                                      </p:cBhvr>
                                      <p:tavLst>
                                        <p:tav tm="0">
                                          <p:val>
                                            <p:strVal val="#ppt_x"/>
                                          </p:val>
                                        </p:tav>
                                        <p:tav tm="100000">
                                          <p:val>
                                            <p:strVal val="#ppt_x"/>
                                          </p:val>
                                        </p:tav>
                                      </p:tavLst>
                                    </p:anim>
                                    <p:anim calcmode="lin" valueType="num">
                                      <p:cBhvr additive="base">
                                        <p:cTn id="172" dur="500" fill="hold"/>
                                        <p:tgtEl>
                                          <p:spTgt spid="91">
                                            <p:txEl>
                                              <p:pRg st="1" end="1"/>
                                            </p:txEl>
                                          </p:spTgt>
                                        </p:tgtEl>
                                        <p:attrNameLst>
                                          <p:attrName>ppt_y</p:attrName>
                                        </p:attrNameLst>
                                      </p:cBhvr>
                                      <p:tavLst>
                                        <p:tav tm="0">
                                          <p:val>
                                            <p:strVal val="1+#ppt_h/2"/>
                                          </p:val>
                                        </p:tav>
                                        <p:tav tm="100000">
                                          <p:val>
                                            <p:strVal val="#ppt_y"/>
                                          </p:val>
                                        </p:tav>
                                      </p:tavLst>
                                    </p:anim>
                                  </p:childTnLst>
                                </p:cTn>
                              </p:par>
                            </p:childTnLst>
                          </p:cTn>
                        </p:par>
                        <p:par>
                          <p:cTn id="173" fill="hold">
                            <p:stCondLst>
                              <p:cond delay="8500"/>
                            </p:stCondLst>
                            <p:childTnLst>
                              <p:par>
                                <p:cTn id="174" presetID="22" presetClass="entr" presetSubtype="8" fill="hold" nodeType="afterEffect">
                                  <p:stCondLst>
                                    <p:cond delay="250"/>
                                  </p:stCondLst>
                                  <p:childTnLst>
                                    <p:set>
                                      <p:cBhvr>
                                        <p:cTn id="175" dur="1" fill="hold">
                                          <p:stCondLst>
                                            <p:cond delay="0"/>
                                          </p:stCondLst>
                                        </p:cTn>
                                        <p:tgtEl>
                                          <p:spTgt spid="39"/>
                                        </p:tgtEl>
                                        <p:attrNameLst>
                                          <p:attrName>style.visibility</p:attrName>
                                        </p:attrNameLst>
                                      </p:cBhvr>
                                      <p:to>
                                        <p:strVal val="visible"/>
                                      </p:to>
                                    </p:set>
                                    <p:animEffect transition="in" filter="wipe(left)">
                                      <p:cBhvr>
                                        <p:cTn id="176" dur="500"/>
                                        <p:tgtEl>
                                          <p:spTgt spid="39"/>
                                        </p:tgtEl>
                                      </p:cBhvr>
                                    </p:animEffect>
                                  </p:childTnLst>
                                </p:cTn>
                              </p:par>
                            </p:childTnLst>
                          </p:cTn>
                        </p:par>
                        <p:par>
                          <p:cTn id="177" fill="hold">
                            <p:stCondLst>
                              <p:cond delay="9250"/>
                            </p:stCondLst>
                            <p:childTnLst>
                              <p:par>
                                <p:cTn id="178" presetID="2" presetClass="entr" presetSubtype="8" decel="100000" fill="hold" grpId="0" nodeType="afterEffect">
                                  <p:stCondLst>
                                    <p:cond delay="0"/>
                                  </p:stCondLst>
                                  <p:childTnLst>
                                    <p:set>
                                      <p:cBhvr>
                                        <p:cTn id="179" dur="1" fill="hold">
                                          <p:stCondLst>
                                            <p:cond delay="0"/>
                                          </p:stCondLst>
                                        </p:cTn>
                                        <p:tgtEl>
                                          <p:spTgt spid="41"/>
                                        </p:tgtEl>
                                        <p:attrNameLst>
                                          <p:attrName>style.visibility</p:attrName>
                                        </p:attrNameLst>
                                      </p:cBhvr>
                                      <p:to>
                                        <p:strVal val="visible"/>
                                      </p:to>
                                    </p:set>
                                    <p:anim calcmode="lin" valueType="num">
                                      <p:cBhvr additive="base">
                                        <p:cTn id="180" dur="500" fill="hold"/>
                                        <p:tgtEl>
                                          <p:spTgt spid="41"/>
                                        </p:tgtEl>
                                        <p:attrNameLst>
                                          <p:attrName>ppt_x</p:attrName>
                                        </p:attrNameLst>
                                      </p:cBhvr>
                                      <p:tavLst>
                                        <p:tav tm="0">
                                          <p:val>
                                            <p:strVal val="0-#ppt_w/2"/>
                                          </p:val>
                                        </p:tav>
                                        <p:tav tm="100000">
                                          <p:val>
                                            <p:strVal val="#ppt_x"/>
                                          </p:val>
                                        </p:tav>
                                      </p:tavLst>
                                    </p:anim>
                                    <p:anim calcmode="lin" valueType="num">
                                      <p:cBhvr additive="base">
                                        <p:cTn id="181" dur="500" fill="hold"/>
                                        <p:tgtEl>
                                          <p:spTgt spid="41"/>
                                        </p:tgtEl>
                                        <p:attrNameLst>
                                          <p:attrName>ppt_y</p:attrName>
                                        </p:attrNameLst>
                                      </p:cBhvr>
                                      <p:tavLst>
                                        <p:tav tm="0">
                                          <p:val>
                                            <p:strVal val="#ppt_y"/>
                                          </p:val>
                                        </p:tav>
                                        <p:tav tm="100000">
                                          <p:val>
                                            <p:strVal val="#ppt_y"/>
                                          </p:val>
                                        </p:tav>
                                      </p:tavLst>
                                    </p:anim>
                                  </p:childTnLst>
                                </p:cTn>
                              </p:par>
                              <p:par>
                                <p:cTn id="182" presetID="2" presetClass="entr" presetSubtype="8" decel="100000" fill="hold" grpId="0" nodeType="withEffect">
                                  <p:stCondLst>
                                    <p:cond delay="0"/>
                                  </p:stCondLst>
                                  <p:childTnLst>
                                    <p:set>
                                      <p:cBhvr>
                                        <p:cTn id="183" dur="1" fill="hold">
                                          <p:stCondLst>
                                            <p:cond delay="0"/>
                                          </p:stCondLst>
                                        </p:cTn>
                                        <p:tgtEl>
                                          <p:spTgt spid="40"/>
                                        </p:tgtEl>
                                        <p:attrNameLst>
                                          <p:attrName>style.visibility</p:attrName>
                                        </p:attrNameLst>
                                      </p:cBhvr>
                                      <p:to>
                                        <p:strVal val="visible"/>
                                      </p:to>
                                    </p:set>
                                    <p:anim calcmode="lin" valueType="num">
                                      <p:cBhvr additive="base">
                                        <p:cTn id="184" dur="500" fill="hold"/>
                                        <p:tgtEl>
                                          <p:spTgt spid="40"/>
                                        </p:tgtEl>
                                        <p:attrNameLst>
                                          <p:attrName>ppt_x</p:attrName>
                                        </p:attrNameLst>
                                      </p:cBhvr>
                                      <p:tavLst>
                                        <p:tav tm="0">
                                          <p:val>
                                            <p:strVal val="0-#ppt_w/2"/>
                                          </p:val>
                                        </p:tav>
                                        <p:tav tm="100000">
                                          <p:val>
                                            <p:strVal val="#ppt_x"/>
                                          </p:val>
                                        </p:tav>
                                      </p:tavLst>
                                    </p:anim>
                                    <p:anim calcmode="lin" valueType="num">
                                      <p:cBhvr additive="base">
                                        <p:cTn id="185" dur="500" fill="hold"/>
                                        <p:tgtEl>
                                          <p:spTgt spid="40"/>
                                        </p:tgtEl>
                                        <p:attrNameLst>
                                          <p:attrName>ppt_y</p:attrName>
                                        </p:attrNameLst>
                                      </p:cBhvr>
                                      <p:tavLst>
                                        <p:tav tm="0">
                                          <p:val>
                                            <p:strVal val="#ppt_y"/>
                                          </p:val>
                                        </p:tav>
                                        <p:tav tm="100000">
                                          <p:val>
                                            <p:strVal val="#ppt_y"/>
                                          </p:val>
                                        </p:tav>
                                      </p:tavLst>
                                    </p:anim>
                                  </p:childTnLst>
                                </p:cTn>
                              </p:par>
                              <p:par>
                                <p:cTn id="186" presetID="2" presetClass="entr" presetSubtype="4" decel="100000" fill="hold" nodeType="withEffect">
                                  <p:stCondLst>
                                    <p:cond delay="0"/>
                                  </p:stCondLst>
                                  <p:childTnLst>
                                    <p:set>
                                      <p:cBhvr>
                                        <p:cTn id="187" dur="1" fill="hold">
                                          <p:stCondLst>
                                            <p:cond delay="0"/>
                                          </p:stCondLst>
                                        </p:cTn>
                                        <p:tgtEl>
                                          <p:spTgt spid="92"/>
                                        </p:tgtEl>
                                        <p:attrNameLst>
                                          <p:attrName>style.visibility</p:attrName>
                                        </p:attrNameLst>
                                      </p:cBhvr>
                                      <p:to>
                                        <p:strVal val="visible"/>
                                      </p:to>
                                    </p:set>
                                    <p:anim calcmode="lin" valueType="num">
                                      <p:cBhvr additive="base">
                                        <p:cTn id="188" dur="500" fill="hold"/>
                                        <p:tgtEl>
                                          <p:spTgt spid="92"/>
                                        </p:tgtEl>
                                        <p:attrNameLst>
                                          <p:attrName>ppt_x</p:attrName>
                                        </p:attrNameLst>
                                      </p:cBhvr>
                                      <p:tavLst>
                                        <p:tav tm="0">
                                          <p:val>
                                            <p:strVal val="#ppt_x"/>
                                          </p:val>
                                        </p:tav>
                                        <p:tav tm="100000">
                                          <p:val>
                                            <p:strVal val="#ppt_x"/>
                                          </p:val>
                                        </p:tav>
                                      </p:tavLst>
                                    </p:anim>
                                    <p:anim calcmode="lin" valueType="num">
                                      <p:cBhvr additive="base">
                                        <p:cTn id="189" dur="500" fill="hold"/>
                                        <p:tgtEl>
                                          <p:spTgt spid="92"/>
                                        </p:tgtEl>
                                        <p:attrNameLst>
                                          <p:attrName>ppt_y</p:attrName>
                                        </p:attrNameLst>
                                      </p:cBhvr>
                                      <p:tavLst>
                                        <p:tav tm="0">
                                          <p:val>
                                            <p:strVal val="1+#ppt_h/2"/>
                                          </p:val>
                                        </p:tav>
                                        <p:tav tm="100000">
                                          <p:val>
                                            <p:strVal val="#ppt_y"/>
                                          </p:val>
                                        </p:tav>
                                      </p:tavLst>
                                    </p:anim>
                                  </p:childTnLst>
                                </p:cTn>
                              </p:par>
                              <p:par>
                                <p:cTn id="190" presetID="2" presetClass="entr" presetSubtype="4" decel="100000" fill="hold" grpId="0" nodeType="withEffect">
                                  <p:stCondLst>
                                    <p:cond delay="0"/>
                                  </p:stCondLst>
                                  <p:childTnLst>
                                    <p:set>
                                      <p:cBhvr>
                                        <p:cTn id="191" dur="1" fill="hold">
                                          <p:stCondLst>
                                            <p:cond delay="0"/>
                                          </p:stCondLst>
                                        </p:cTn>
                                        <p:tgtEl>
                                          <p:spTgt spid="95">
                                            <p:txEl>
                                              <p:pRg st="0" end="0"/>
                                            </p:txEl>
                                          </p:spTgt>
                                        </p:tgtEl>
                                        <p:attrNameLst>
                                          <p:attrName>style.visibility</p:attrName>
                                        </p:attrNameLst>
                                      </p:cBhvr>
                                      <p:to>
                                        <p:strVal val="visible"/>
                                      </p:to>
                                    </p:set>
                                    <p:anim calcmode="lin" valueType="num">
                                      <p:cBhvr additive="base">
                                        <p:cTn id="192"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additive="base">
                                        <p:cTn id="193" dur="500" fill="hold"/>
                                        <p:tgtEl>
                                          <p:spTgt spid="95">
                                            <p:txEl>
                                              <p:pRg st="0" end="0"/>
                                            </p:txEl>
                                          </p:spTgt>
                                        </p:tgtEl>
                                        <p:attrNameLst>
                                          <p:attrName>ppt_y</p:attrName>
                                        </p:attrNameLst>
                                      </p:cBhvr>
                                      <p:tavLst>
                                        <p:tav tm="0">
                                          <p:val>
                                            <p:strVal val="1+#ppt_h/2"/>
                                          </p:val>
                                        </p:tav>
                                        <p:tav tm="100000">
                                          <p:val>
                                            <p:strVal val="#ppt_y"/>
                                          </p:val>
                                        </p:tav>
                                      </p:tavLst>
                                    </p:anim>
                                  </p:childTnLst>
                                </p:cTn>
                              </p:par>
                              <p:par>
                                <p:cTn id="194" presetID="2" presetClass="entr" presetSubtype="4" decel="100000" fill="hold" grpId="0" nodeType="withEffect">
                                  <p:stCondLst>
                                    <p:cond delay="0"/>
                                  </p:stCondLst>
                                  <p:childTnLst>
                                    <p:set>
                                      <p:cBhvr>
                                        <p:cTn id="195" dur="1" fill="hold">
                                          <p:stCondLst>
                                            <p:cond delay="0"/>
                                          </p:stCondLst>
                                        </p:cTn>
                                        <p:tgtEl>
                                          <p:spTgt spid="95">
                                            <p:txEl>
                                              <p:pRg st="1" end="1"/>
                                            </p:txEl>
                                          </p:spTgt>
                                        </p:tgtEl>
                                        <p:attrNameLst>
                                          <p:attrName>style.visibility</p:attrName>
                                        </p:attrNameLst>
                                      </p:cBhvr>
                                      <p:to>
                                        <p:strVal val="visible"/>
                                      </p:to>
                                    </p:set>
                                    <p:anim calcmode="lin" valueType="num">
                                      <p:cBhvr additive="base">
                                        <p:cTn id="196" dur="500" fill="hold"/>
                                        <p:tgtEl>
                                          <p:spTgt spid="95">
                                            <p:txEl>
                                              <p:pRg st="1" end="1"/>
                                            </p:txEl>
                                          </p:spTgt>
                                        </p:tgtEl>
                                        <p:attrNameLst>
                                          <p:attrName>ppt_x</p:attrName>
                                        </p:attrNameLst>
                                      </p:cBhvr>
                                      <p:tavLst>
                                        <p:tav tm="0">
                                          <p:val>
                                            <p:strVal val="#ppt_x"/>
                                          </p:val>
                                        </p:tav>
                                        <p:tav tm="100000">
                                          <p:val>
                                            <p:strVal val="#ppt_x"/>
                                          </p:val>
                                        </p:tav>
                                      </p:tavLst>
                                    </p:anim>
                                    <p:anim calcmode="lin" valueType="num">
                                      <p:cBhvr additive="base">
                                        <p:cTn id="197" dur="500" fill="hold"/>
                                        <p:tgtEl>
                                          <p:spTgt spid="95">
                                            <p:txEl>
                                              <p:pRg st="1" end="1"/>
                                            </p:txEl>
                                          </p:spTgt>
                                        </p:tgtEl>
                                        <p:attrNameLst>
                                          <p:attrName>ppt_y</p:attrName>
                                        </p:attrNameLst>
                                      </p:cBhvr>
                                      <p:tavLst>
                                        <p:tav tm="0">
                                          <p:val>
                                            <p:strVal val="1+#ppt_h/2"/>
                                          </p:val>
                                        </p:tav>
                                        <p:tav tm="100000">
                                          <p:val>
                                            <p:strVal val="#ppt_y"/>
                                          </p:val>
                                        </p:tav>
                                      </p:tavLst>
                                    </p:anim>
                                  </p:childTnLst>
                                </p:cTn>
                              </p:par>
                            </p:childTnLst>
                          </p:cTn>
                        </p:par>
                        <p:par>
                          <p:cTn id="198" fill="hold">
                            <p:stCondLst>
                              <p:cond delay="9750"/>
                            </p:stCondLst>
                            <p:childTnLst>
                              <p:par>
                                <p:cTn id="199" presetID="22" presetClass="entr" presetSubtype="8" fill="hold" nodeType="afterEffect">
                                  <p:stCondLst>
                                    <p:cond delay="250"/>
                                  </p:stCondLst>
                                  <p:childTnLst>
                                    <p:set>
                                      <p:cBhvr>
                                        <p:cTn id="200" dur="1" fill="hold">
                                          <p:stCondLst>
                                            <p:cond delay="0"/>
                                          </p:stCondLst>
                                        </p:cTn>
                                        <p:tgtEl>
                                          <p:spTgt spid="42"/>
                                        </p:tgtEl>
                                        <p:attrNameLst>
                                          <p:attrName>style.visibility</p:attrName>
                                        </p:attrNameLst>
                                      </p:cBhvr>
                                      <p:to>
                                        <p:strVal val="visible"/>
                                      </p:to>
                                    </p:set>
                                    <p:animEffect transition="in" filter="wipe(left)">
                                      <p:cBhvr>
                                        <p:cTn id="201" dur="500"/>
                                        <p:tgtEl>
                                          <p:spTgt spid="42"/>
                                        </p:tgtEl>
                                      </p:cBhvr>
                                    </p:animEffect>
                                  </p:childTnLst>
                                </p:cTn>
                              </p:par>
                            </p:childTnLst>
                          </p:cTn>
                        </p:par>
                        <p:par>
                          <p:cTn id="202" fill="hold">
                            <p:stCondLst>
                              <p:cond delay="10500"/>
                            </p:stCondLst>
                            <p:childTnLst>
                              <p:par>
                                <p:cTn id="203" presetID="2" presetClass="entr" presetSubtype="8" decel="100000" fill="hold" grpId="0" nodeType="afterEffect">
                                  <p:stCondLst>
                                    <p:cond delay="0"/>
                                  </p:stCondLst>
                                  <p:childTnLst>
                                    <p:set>
                                      <p:cBhvr>
                                        <p:cTn id="204" dur="1" fill="hold">
                                          <p:stCondLst>
                                            <p:cond delay="0"/>
                                          </p:stCondLst>
                                        </p:cTn>
                                        <p:tgtEl>
                                          <p:spTgt spid="44"/>
                                        </p:tgtEl>
                                        <p:attrNameLst>
                                          <p:attrName>style.visibility</p:attrName>
                                        </p:attrNameLst>
                                      </p:cBhvr>
                                      <p:to>
                                        <p:strVal val="visible"/>
                                      </p:to>
                                    </p:set>
                                    <p:anim calcmode="lin" valueType="num">
                                      <p:cBhvr additive="base">
                                        <p:cTn id="205" dur="500" fill="hold"/>
                                        <p:tgtEl>
                                          <p:spTgt spid="44"/>
                                        </p:tgtEl>
                                        <p:attrNameLst>
                                          <p:attrName>ppt_x</p:attrName>
                                        </p:attrNameLst>
                                      </p:cBhvr>
                                      <p:tavLst>
                                        <p:tav tm="0">
                                          <p:val>
                                            <p:strVal val="0-#ppt_w/2"/>
                                          </p:val>
                                        </p:tav>
                                        <p:tav tm="100000">
                                          <p:val>
                                            <p:strVal val="#ppt_x"/>
                                          </p:val>
                                        </p:tav>
                                      </p:tavLst>
                                    </p:anim>
                                    <p:anim calcmode="lin" valueType="num">
                                      <p:cBhvr additive="base">
                                        <p:cTn id="206" dur="500" fill="hold"/>
                                        <p:tgtEl>
                                          <p:spTgt spid="44"/>
                                        </p:tgtEl>
                                        <p:attrNameLst>
                                          <p:attrName>ppt_y</p:attrName>
                                        </p:attrNameLst>
                                      </p:cBhvr>
                                      <p:tavLst>
                                        <p:tav tm="0">
                                          <p:val>
                                            <p:strVal val="#ppt_y"/>
                                          </p:val>
                                        </p:tav>
                                        <p:tav tm="100000">
                                          <p:val>
                                            <p:strVal val="#ppt_y"/>
                                          </p:val>
                                        </p:tav>
                                      </p:tavLst>
                                    </p:anim>
                                  </p:childTnLst>
                                </p:cTn>
                              </p:par>
                              <p:par>
                                <p:cTn id="207" presetID="2" presetClass="entr" presetSubtype="8" decel="100000" fill="hold" grpId="0" nodeType="withEffect">
                                  <p:stCondLst>
                                    <p:cond delay="0"/>
                                  </p:stCondLst>
                                  <p:childTnLst>
                                    <p:set>
                                      <p:cBhvr>
                                        <p:cTn id="208" dur="1" fill="hold">
                                          <p:stCondLst>
                                            <p:cond delay="0"/>
                                          </p:stCondLst>
                                        </p:cTn>
                                        <p:tgtEl>
                                          <p:spTgt spid="43"/>
                                        </p:tgtEl>
                                        <p:attrNameLst>
                                          <p:attrName>style.visibility</p:attrName>
                                        </p:attrNameLst>
                                      </p:cBhvr>
                                      <p:to>
                                        <p:strVal val="visible"/>
                                      </p:to>
                                    </p:set>
                                    <p:anim calcmode="lin" valueType="num">
                                      <p:cBhvr additive="base">
                                        <p:cTn id="209" dur="500" fill="hold"/>
                                        <p:tgtEl>
                                          <p:spTgt spid="43"/>
                                        </p:tgtEl>
                                        <p:attrNameLst>
                                          <p:attrName>ppt_x</p:attrName>
                                        </p:attrNameLst>
                                      </p:cBhvr>
                                      <p:tavLst>
                                        <p:tav tm="0">
                                          <p:val>
                                            <p:strVal val="0-#ppt_w/2"/>
                                          </p:val>
                                        </p:tav>
                                        <p:tav tm="100000">
                                          <p:val>
                                            <p:strVal val="#ppt_x"/>
                                          </p:val>
                                        </p:tav>
                                      </p:tavLst>
                                    </p:anim>
                                    <p:anim calcmode="lin" valueType="num">
                                      <p:cBhvr additive="base">
                                        <p:cTn id="210" dur="500" fill="hold"/>
                                        <p:tgtEl>
                                          <p:spTgt spid="43"/>
                                        </p:tgtEl>
                                        <p:attrNameLst>
                                          <p:attrName>ppt_y</p:attrName>
                                        </p:attrNameLst>
                                      </p:cBhvr>
                                      <p:tavLst>
                                        <p:tav tm="0">
                                          <p:val>
                                            <p:strVal val="#ppt_y"/>
                                          </p:val>
                                        </p:tav>
                                        <p:tav tm="100000">
                                          <p:val>
                                            <p:strVal val="#ppt_y"/>
                                          </p:val>
                                        </p:tav>
                                      </p:tavLst>
                                    </p:anim>
                                  </p:childTnLst>
                                </p:cTn>
                              </p:par>
                              <p:par>
                                <p:cTn id="211" presetID="2" presetClass="entr" presetSubtype="4" decel="100000" fill="hold" nodeType="withEffect">
                                  <p:stCondLst>
                                    <p:cond delay="0"/>
                                  </p:stCondLst>
                                  <p:childTnLst>
                                    <p:set>
                                      <p:cBhvr>
                                        <p:cTn id="212" dur="1" fill="hold">
                                          <p:stCondLst>
                                            <p:cond delay="0"/>
                                          </p:stCondLst>
                                        </p:cTn>
                                        <p:tgtEl>
                                          <p:spTgt spid="96"/>
                                        </p:tgtEl>
                                        <p:attrNameLst>
                                          <p:attrName>style.visibility</p:attrName>
                                        </p:attrNameLst>
                                      </p:cBhvr>
                                      <p:to>
                                        <p:strVal val="visible"/>
                                      </p:to>
                                    </p:set>
                                    <p:anim calcmode="lin" valueType="num">
                                      <p:cBhvr additive="base">
                                        <p:cTn id="213" dur="500" fill="hold"/>
                                        <p:tgtEl>
                                          <p:spTgt spid="96"/>
                                        </p:tgtEl>
                                        <p:attrNameLst>
                                          <p:attrName>ppt_x</p:attrName>
                                        </p:attrNameLst>
                                      </p:cBhvr>
                                      <p:tavLst>
                                        <p:tav tm="0">
                                          <p:val>
                                            <p:strVal val="#ppt_x"/>
                                          </p:val>
                                        </p:tav>
                                        <p:tav tm="100000">
                                          <p:val>
                                            <p:strVal val="#ppt_x"/>
                                          </p:val>
                                        </p:tav>
                                      </p:tavLst>
                                    </p:anim>
                                    <p:anim calcmode="lin" valueType="num">
                                      <p:cBhvr additive="base">
                                        <p:cTn id="214" dur="500" fill="hold"/>
                                        <p:tgtEl>
                                          <p:spTgt spid="96"/>
                                        </p:tgtEl>
                                        <p:attrNameLst>
                                          <p:attrName>ppt_y</p:attrName>
                                        </p:attrNameLst>
                                      </p:cBhvr>
                                      <p:tavLst>
                                        <p:tav tm="0">
                                          <p:val>
                                            <p:strVal val="1+#ppt_h/2"/>
                                          </p:val>
                                        </p:tav>
                                        <p:tav tm="100000">
                                          <p:val>
                                            <p:strVal val="#ppt_y"/>
                                          </p:val>
                                        </p:tav>
                                      </p:tavLst>
                                    </p:anim>
                                  </p:childTnLst>
                                </p:cTn>
                              </p:par>
                              <p:par>
                                <p:cTn id="215" presetID="2" presetClass="entr" presetSubtype="4" decel="100000" fill="hold" grpId="0" nodeType="withEffect">
                                  <p:stCondLst>
                                    <p:cond delay="0"/>
                                  </p:stCondLst>
                                  <p:childTnLst>
                                    <p:set>
                                      <p:cBhvr>
                                        <p:cTn id="216" dur="1" fill="hold">
                                          <p:stCondLst>
                                            <p:cond delay="0"/>
                                          </p:stCondLst>
                                        </p:cTn>
                                        <p:tgtEl>
                                          <p:spTgt spid="99">
                                            <p:txEl>
                                              <p:pRg st="0" end="0"/>
                                            </p:txEl>
                                          </p:spTgt>
                                        </p:tgtEl>
                                        <p:attrNameLst>
                                          <p:attrName>style.visibility</p:attrName>
                                        </p:attrNameLst>
                                      </p:cBhvr>
                                      <p:to>
                                        <p:strVal val="visible"/>
                                      </p:to>
                                    </p:set>
                                    <p:anim calcmode="lin" valueType="num">
                                      <p:cBhvr additive="base">
                                        <p:cTn id="217"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218" dur="500" fill="hold"/>
                                        <p:tgtEl>
                                          <p:spTgt spid="99">
                                            <p:txEl>
                                              <p:pRg st="0" end="0"/>
                                            </p:txEl>
                                          </p:spTgt>
                                        </p:tgtEl>
                                        <p:attrNameLst>
                                          <p:attrName>ppt_y</p:attrName>
                                        </p:attrNameLst>
                                      </p:cBhvr>
                                      <p:tavLst>
                                        <p:tav tm="0">
                                          <p:val>
                                            <p:strVal val="1+#ppt_h/2"/>
                                          </p:val>
                                        </p:tav>
                                        <p:tav tm="100000">
                                          <p:val>
                                            <p:strVal val="#ppt_y"/>
                                          </p:val>
                                        </p:tav>
                                      </p:tavLst>
                                    </p:anim>
                                  </p:childTnLst>
                                </p:cTn>
                              </p:par>
                              <p:par>
                                <p:cTn id="219" presetID="2" presetClass="entr" presetSubtype="4" decel="100000" fill="hold" grpId="0" nodeType="withEffect">
                                  <p:stCondLst>
                                    <p:cond delay="0"/>
                                  </p:stCondLst>
                                  <p:childTnLst>
                                    <p:set>
                                      <p:cBhvr>
                                        <p:cTn id="220" dur="1" fill="hold">
                                          <p:stCondLst>
                                            <p:cond delay="0"/>
                                          </p:stCondLst>
                                        </p:cTn>
                                        <p:tgtEl>
                                          <p:spTgt spid="99">
                                            <p:txEl>
                                              <p:pRg st="1" end="1"/>
                                            </p:txEl>
                                          </p:spTgt>
                                        </p:tgtEl>
                                        <p:attrNameLst>
                                          <p:attrName>style.visibility</p:attrName>
                                        </p:attrNameLst>
                                      </p:cBhvr>
                                      <p:to>
                                        <p:strVal val="visible"/>
                                      </p:to>
                                    </p:set>
                                    <p:anim calcmode="lin" valueType="num">
                                      <p:cBhvr additive="base">
                                        <p:cTn id="221" dur="500" fill="hold"/>
                                        <p:tgtEl>
                                          <p:spTgt spid="99">
                                            <p:txEl>
                                              <p:pRg st="1" end="1"/>
                                            </p:txEl>
                                          </p:spTgt>
                                        </p:tgtEl>
                                        <p:attrNameLst>
                                          <p:attrName>ppt_x</p:attrName>
                                        </p:attrNameLst>
                                      </p:cBhvr>
                                      <p:tavLst>
                                        <p:tav tm="0">
                                          <p:val>
                                            <p:strVal val="#ppt_x"/>
                                          </p:val>
                                        </p:tav>
                                        <p:tav tm="100000">
                                          <p:val>
                                            <p:strVal val="#ppt_x"/>
                                          </p:val>
                                        </p:tav>
                                      </p:tavLst>
                                    </p:anim>
                                    <p:anim calcmode="lin" valueType="num">
                                      <p:cBhvr additive="base">
                                        <p:cTn id="222" dur="500" fill="hold"/>
                                        <p:tgtEl>
                                          <p:spTgt spid="99">
                                            <p:txEl>
                                              <p:pRg st="1" end="1"/>
                                            </p:txEl>
                                          </p:spTgt>
                                        </p:tgtEl>
                                        <p:attrNameLst>
                                          <p:attrName>ppt_y</p:attrName>
                                        </p:attrNameLst>
                                      </p:cBhvr>
                                      <p:tavLst>
                                        <p:tav tm="0">
                                          <p:val>
                                            <p:strVal val="1+#ppt_h/2"/>
                                          </p:val>
                                        </p:tav>
                                        <p:tav tm="100000">
                                          <p:val>
                                            <p:strVal val="#ppt_y"/>
                                          </p:val>
                                        </p:tav>
                                      </p:tavLst>
                                    </p:anim>
                                  </p:childTnLst>
                                </p:cTn>
                              </p:par>
                            </p:childTnLst>
                          </p:cTn>
                        </p:par>
                        <p:par>
                          <p:cTn id="223" fill="hold">
                            <p:stCondLst>
                              <p:cond delay="11000"/>
                            </p:stCondLst>
                            <p:childTnLst>
                              <p:par>
                                <p:cTn id="224" presetID="22" presetClass="entr" presetSubtype="8" fill="hold" nodeType="afterEffect">
                                  <p:stCondLst>
                                    <p:cond delay="250"/>
                                  </p:stCondLst>
                                  <p:childTnLst>
                                    <p:set>
                                      <p:cBhvr>
                                        <p:cTn id="225" dur="1" fill="hold">
                                          <p:stCondLst>
                                            <p:cond delay="0"/>
                                          </p:stCondLst>
                                        </p:cTn>
                                        <p:tgtEl>
                                          <p:spTgt spid="46"/>
                                        </p:tgtEl>
                                        <p:attrNameLst>
                                          <p:attrName>style.visibility</p:attrName>
                                        </p:attrNameLst>
                                      </p:cBhvr>
                                      <p:to>
                                        <p:strVal val="visible"/>
                                      </p:to>
                                    </p:set>
                                    <p:animEffect transition="in" filter="wipe(left)">
                                      <p:cBhvr>
                                        <p:cTn id="226" dur="500"/>
                                        <p:tgtEl>
                                          <p:spTgt spid="46"/>
                                        </p:tgtEl>
                                      </p:cBhvr>
                                    </p:animEffect>
                                  </p:childTnLst>
                                </p:cTn>
                              </p:par>
                            </p:childTnLst>
                          </p:cTn>
                        </p:par>
                        <p:par>
                          <p:cTn id="227" fill="hold">
                            <p:stCondLst>
                              <p:cond delay="11750"/>
                            </p:stCondLst>
                            <p:childTnLst>
                              <p:par>
                                <p:cTn id="228" presetID="10" presetClass="entr" presetSubtype="0" fill="hold" grpId="0" nodeType="afterEffect">
                                  <p:stCondLst>
                                    <p:cond delay="0"/>
                                  </p:stCondLst>
                                  <p:childTnLst>
                                    <p:set>
                                      <p:cBhvr>
                                        <p:cTn id="229" dur="1" fill="hold">
                                          <p:stCondLst>
                                            <p:cond delay="0"/>
                                          </p:stCondLst>
                                        </p:cTn>
                                        <p:tgtEl>
                                          <p:spTgt spid="45">
                                            <p:bg/>
                                          </p:spTgt>
                                        </p:tgtEl>
                                        <p:attrNameLst>
                                          <p:attrName>style.visibility</p:attrName>
                                        </p:attrNameLst>
                                      </p:cBhvr>
                                      <p:to>
                                        <p:strVal val="visible"/>
                                      </p:to>
                                    </p:set>
                                    <p:animEffect transition="in" filter="fade">
                                      <p:cBhvr>
                                        <p:cTn id="230" dur="500"/>
                                        <p:tgtEl>
                                          <p:spTgt spid="45">
                                            <p:bg/>
                                          </p:spTgt>
                                        </p:tgtEl>
                                      </p:cBhvr>
                                    </p:animEffect>
                                  </p:childTnLst>
                                </p:cTn>
                              </p:par>
                            </p:childTnLst>
                          </p:cTn>
                        </p:par>
                        <p:par>
                          <p:cTn id="231" fill="hold">
                            <p:stCondLst>
                              <p:cond delay="12250"/>
                            </p:stCondLst>
                            <p:childTnLst>
                              <p:par>
                                <p:cTn id="232" presetID="10" presetClass="entr" presetSubtype="0" fill="hold" grpId="0" nodeType="afterEffect">
                                  <p:stCondLst>
                                    <p:cond delay="0"/>
                                  </p:stCondLst>
                                  <p:childTnLst>
                                    <p:set>
                                      <p:cBhvr>
                                        <p:cTn id="233" dur="1" fill="hold">
                                          <p:stCondLst>
                                            <p:cond delay="0"/>
                                          </p:stCondLst>
                                        </p:cTn>
                                        <p:tgtEl>
                                          <p:spTgt spid="45">
                                            <p:txEl>
                                              <p:pRg st="0" end="0"/>
                                            </p:txEl>
                                          </p:spTgt>
                                        </p:tgtEl>
                                        <p:attrNameLst>
                                          <p:attrName>style.visibility</p:attrName>
                                        </p:attrNameLst>
                                      </p:cBhvr>
                                      <p:to>
                                        <p:strVal val="visible"/>
                                      </p:to>
                                    </p:set>
                                    <p:animEffect transition="in" filter="fade">
                                      <p:cBhvr>
                                        <p:cTn id="234"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animBg="1"/>
      <p:bldP spid="9" grpId="0"/>
      <p:bldP spid="12" grpId="0" build="allAtOnce"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1" grpId="0" animBg="1"/>
      <p:bldP spid="22" grpId="0"/>
      <p:bldP spid="25" grpId="0" animBg="1"/>
      <p:bldP spid="26" grpId="0"/>
      <p:bldP spid="31" grpId="0" animBg="1"/>
      <p:bldP spid="32" grpId="0"/>
      <p:bldP spid="34" grpId="0" animBg="1"/>
      <p:bldP spid="35" grpId="0"/>
      <p:bldP spid="37" grpId="0" animBg="1"/>
      <p:bldP spid="38" grpId="0"/>
      <p:bldP spid="40" grpId="0" animBg="1"/>
      <p:bldP spid="41" grpId="0"/>
      <p:bldP spid="43" grpId="0" animBg="1"/>
      <p:bldP spid="44" grpId="0"/>
      <p:bldP spid="45" grpId="0" build="allAtOnce" animBg="1">
        <p:tmplLst>
          <p:tmpl>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71" grpId="0" build="allAtOnce">
        <p:tmplLst>
          <p:tmpl lvl="1">
            <p:tnLst>
              <p:par>
                <p:cTn presetID="2" presetClass="entr" presetSubtype="1" decel="10000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500" fill="hold"/>
                        <p:tgtEl>
                          <p:spTgt spid="71"/>
                        </p:tgtEl>
                        <p:attrNameLst>
                          <p:attrName>ppt_x</p:attrName>
                        </p:attrNameLst>
                      </p:cBhvr>
                      <p:tavLst>
                        <p:tav tm="0">
                          <p:val>
                            <p:strVal val="#ppt_x"/>
                          </p:val>
                        </p:tav>
                        <p:tav tm="100000">
                          <p:val>
                            <p:strVal val="#ppt_x"/>
                          </p:val>
                        </p:tav>
                      </p:tavLst>
                    </p:anim>
                    <p:anim calcmode="lin" valueType="num">
                      <p:cBhvr additive="base">
                        <p:cTn dur="500" fill="hold"/>
                        <p:tgtEl>
                          <p:spTgt spid="71"/>
                        </p:tgtEl>
                        <p:attrNameLst>
                          <p:attrName>ppt_y</p:attrName>
                        </p:attrNameLst>
                      </p:cBhvr>
                      <p:tavLst>
                        <p:tav tm="0">
                          <p:val>
                            <p:strVal val="0-#ppt_h/2"/>
                          </p:val>
                        </p:tav>
                        <p:tav tm="100000">
                          <p:val>
                            <p:strVal val="#ppt_y"/>
                          </p:val>
                        </p:tav>
                      </p:tavLst>
                    </p:anim>
                  </p:childTnLst>
                </p:cTn>
              </p:par>
            </p:tnLst>
          </p:tmpl>
        </p:tmplLst>
      </p:bldP>
      <p:bldP spid="75" grpId="0" build="allAtOnce">
        <p:tmplLst>
          <p:tmpl lvl="1">
            <p:tnLst>
              <p:par>
                <p:cTn presetID="2" presetClass="entr" presetSubtype="1" decel="100000" fill="hold" nodeType="with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0-#ppt_h/2"/>
                          </p:val>
                        </p:tav>
                        <p:tav tm="100000">
                          <p:val>
                            <p:strVal val="#ppt_y"/>
                          </p:val>
                        </p:tav>
                      </p:tavLst>
                    </p:anim>
                  </p:childTnLst>
                </p:cTn>
              </p:par>
            </p:tnLst>
          </p:tmpl>
        </p:tmplLst>
      </p:bldP>
      <p:bldP spid="79" grpId="0" build="allAtOnce">
        <p:tmplLst>
          <p:tmpl lvl="1">
            <p:tnLst>
              <p:par>
                <p:cTn presetID="2" presetClass="entr" presetSubtype="1" decel="10000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0-#ppt_h/2"/>
                          </p:val>
                        </p:tav>
                        <p:tav tm="100000">
                          <p:val>
                            <p:strVal val="#ppt_y"/>
                          </p:val>
                        </p:tav>
                      </p:tavLst>
                    </p:anim>
                  </p:childTnLst>
                </p:cTn>
              </p:par>
            </p:tnLst>
          </p:tmpl>
        </p:tmplLst>
      </p:bldP>
      <p:bldP spid="83" grpId="0" build="allAtOnce">
        <p:tmplLst>
          <p:tmpl lvl="1">
            <p:tnLst>
              <p:par>
                <p:cTn presetID="2" presetClass="entr" presetSubtype="1" decel="100000" fill="hold" nodeType="with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500" fill="hold"/>
                        <p:tgtEl>
                          <p:spTgt spid="83"/>
                        </p:tgtEl>
                        <p:attrNameLst>
                          <p:attrName>ppt_x</p:attrName>
                        </p:attrNameLst>
                      </p:cBhvr>
                      <p:tavLst>
                        <p:tav tm="0">
                          <p:val>
                            <p:strVal val="#ppt_x"/>
                          </p:val>
                        </p:tav>
                        <p:tav tm="100000">
                          <p:val>
                            <p:strVal val="#ppt_x"/>
                          </p:val>
                        </p:tav>
                      </p:tavLst>
                    </p:anim>
                    <p:anim calcmode="lin" valueType="num">
                      <p:cBhvr additive="base">
                        <p:cTn dur="500" fill="hold"/>
                        <p:tgtEl>
                          <p:spTgt spid="83"/>
                        </p:tgtEl>
                        <p:attrNameLst>
                          <p:attrName>ppt_y</p:attrName>
                        </p:attrNameLst>
                      </p:cBhvr>
                      <p:tavLst>
                        <p:tav tm="0">
                          <p:val>
                            <p:strVal val="0-#ppt_h/2"/>
                          </p:val>
                        </p:tav>
                        <p:tav tm="100000">
                          <p:val>
                            <p:strVal val="#ppt_y"/>
                          </p:val>
                        </p:tav>
                      </p:tavLst>
                    </p:anim>
                  </p:childTnLst>
                </p:cTn>
              </p:par>
            </p:tnLst>
          </p:tmpl>
        </p:tmplLst>
      </p:bldP>
      <p:bldP spid="87" grpId="0" build="allAtOnce">
        <p:tmplLst>
          <p:tmpl lvl="1">
            <p:tnLst>
              <p:par>
                <p:cTn presetID="2" presetClass="entr" presetSubtype="4" decel="10000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91" grpId="0" build="allAtOnce">
        <p:tmplLst>
          <p:tmpl lvl="1">
            <p:tnLst>
              <p:par>
                <p:cTn presetID="2" presetClass="entr" presetSubtype="4" decel="10000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500" fill="hold"/>
                        <p:tgtEl>
                          <p:spTgt spid="91"/>
                        </p:tgtEl>
                        <p:attrNameLst>
                          <p:attrName>ppt_x</p:attrName>
                        </p:attrNameLst>
                      </p:cBhvr>
                      <p:tavLst>
                        <p:tav tm="0">
                          <p:val>
                            <p:strVal val="#ppt_x"/>
                          </p:val>
                        </p:tav>
                        <p:tav tm="100000">
                          <p:val>
                            <p:strVal val="#ppt_x"/>
                          </p:val>
                        </p:tav>
                      </p:tavLst>
                    </p:anim>
                    <p:anim calcmode="lin" valueType="num">
                      <p:cBhvr additive="base">
                        <p:cTn dur="500" fill="hold"/>
                        <p:tgtEl>
                          <p:spTgt spid="91"/>
                        </p:tgtEl>
                        <p:attrNameLst>
                          <p:attrName>ppt_y</p:attrName>
                        </p:attrNameLst>
                      </p:cBhvr>
                      <p:tavLst>
                        <p:tav tm="0">
                          <p:val>
                            <p:strVal val="1+#ppt_h/2"/>
                          </p:val>
                        </p:tav>
                        <p:tav tm="100000">
                          <p:val>
                            <p:strVal val="#ppt_y"/>
                          </p:val>
                        </p:tav>
                      </p:tavLst>
                    </p:anim>
                  </p:childTnLst>
                </p:cTn>
              </p:par>
            </p:tnLst>
          </p:tmpl>
        </p:tmplLst>
      </p:bldP>
      <p:bldP spid="95" grpId="0" build="allAtOnce">
        <p:tmplLst>
          <p:tmpl lvl="1">
            <p:tnLst>
              <p:par>
                <p:cTn presetID="2" presetClass="entr" presetSubtype="4" decel="100000" fill="hold" nodeType="withEffect">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fill="hold"/>
                        <p:tgtEl>
                          <p:spTgt spid="95"/>
                        </p:tgtEl>
                        <p:attrNameLst>
                          <p:attrName>ppt_x</p:attrName>
                        </p:attrNameLst>
                      </p:cBhvr>
                      <p:tavLst>
                        <p:tav tm="0">
                          <p:val>
                            <p:strVal val="#ppt_x"/>
                          </p:val>
                        </p:tav>
                        <p:tav tm="100000">
                          <p:val>
                            <p:strVal val="#ppt_x"/>
                          </p:val>
                        </p:tav>
                      </p:tavLst>
                    </p:anim>
                    <p:anim calcmode="lin" valueType="num">
                      <p:cBhvr additive="base">
                        <p:cTn dur="500" fill="hold"/>
                        <p:tgtEl>
                          <p:spTgt spid="95"/>
                        </p:tgtEl>
                        <p:attrNameLst>
                          <p:attrName>ppt_y</p:attrName>
                        </p:attrNameLst>
                      </p:cBhvr>
                      <p:tavLst>
                        <p:tav tm="0">
                          <p:val>
                            <p:strVal val="1+#ppt_h/2"/>
                          </p:val>
                        </p:tav>
                        <p:tav tm="100000">
                          <p:val>
                            <p:strVal val="#ppt_y"/>
                          </p:val>
                        </p:tav>
                      </p:tavLst>
                    </p:anim>
                  </p:childTnLst>
                </p:cTn>
              </p:par>
            </p:tnLst>
          </p:tmpl>
        </p:tmplLst>
      </p:bldP>
      <p:bldP spid="99" grpId="0" build="allAtOnce">
        <p:tmplLst>
          <p:tmpl lvl="1">
            <p:tnLst>
              <p:par>
                <p:cTn presetID="2" presetClass="entr" presetSubtype="4" decel="100000" fill="hold" nodeType="withEffect">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fill="hold"/>
                        <p:tgtEl>
                          <p:spTgt spid="99"/>
                        </p:tgtEl>
                        <p:attrNameLst>
                          <p:attrName>ppt_x</p:attrName>
                        </p:attrNameLst>
                      </p:cBhvr>
                      <p:tavLst>
                        <p:tav tm="0">
                          <p:val>
                            <p:strVal val="#ppt_x"/>
                          </p:val>
                        </p:tav>
                        <p:tav tm="100000">
                          <p:val>
                            <p:strVal val="#ppt_x"/>
                          </p:val>
                        </p:tav>
                      </p:tavLst>
                    </p:anim>
                    <p:anim calcmode="lin" valueType="num">
                      <p:cBhvr additive="base">
                        <p:cTn dur="500" fill="hold"/>
                        <p:tgtEl>
                          <p:spTgt spid="99"/>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Images - 2 Columns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438350" y="2623220"/>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2" name="テキスト プレースホルダー 11"/>
          <p:cNvSpPr>
            <a:spLocks noGrp="1"/>
          </p:cNvSpPr>
          <p:nvPr>
            <p:ph type="body" sz="quarter" idx="14" hasCustomPrompt="1"/>
          </p:nvPr>
        </p:nvSpPr>
        <p:spPr>
          <a:xfrm>
            <a:off x="4892948" y="3055268"/>
            <a:ext cx="12385377"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4892948" y="3703340"/>
            <a:ext cx="12385377" cy="1656184"/>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16" hasCustomPrompt="1"/>
          </p:nvPr>
        </p:nvSpPr>
        <p:spPr>
          <a:xfrm>
            <a:off x="4894733" y="6439644"/>
            <a:ext cx="12385377"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5" name="テキスト プレースホルダー 11"/>
          <p:cNvSpPr>
            <a:spLocks noGrp="1"/>
          </p:cNvSpPr>
          <p:nvPr>
            <p:ph type="body" sz="quarter" idx="17" hasCustomPrompt="1"/>
          </p:nvPr>
        </p:nvSpPr>
        <p:spPr>
          <a:xfrm>
            <a:off x="4894733" y="7087716"/>
            <a:ext cx="12385377" cy="1656184"/>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16" name="図プレースホルダー 8"/>
          <p:cNvSpPr>
            <a:spLocks noGrp="1"/>
          </p:cNvSpPr>
          <p:nvPr>
            <p:ph type="pic" sz="quarter" idx="19" hasCustomPrompt="1"/>
          </p:nvPr>
        </p:nvSpPr>
        <p:spPr>
          <a:xfrm>
            <a:off x="1438350" y="6223620"/>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Tree>
    <p:extLst>
      <p:ext uri="{BB962C8B-B14F-4D97-AF65-F5344CB8AC3E}">
        <p14:creationId xmlns:p14="http://schemas.microsoft.com/office/powerpoint/2010/main" val="40970806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style.rotation</p:attrName>
                                        </p:attrNameLst>
                                      </p:cBhvr>
                                      <p:tavLst>
                                        <p:tav tm="0">
                                          <p:val>
                                            <p:fltVal val="360"/>
                                          </p:val>
                                        </p:tav>
                                        <p:tav tm="100000">
                                          <p:val>
                                            <p:fltVal val="0"/>
                                          </p:val>
                                        </p:tav>
                                      </p:tavLst>
                                    </p:anim>
                                    <p:animEffect transition="in" filter="fade">
                                      <p:cBhvr>
                                        <p:cTn id="30" dur="500"/>
                                        <p:tgtEl>
                                          <p:spTgt spid="16"/>
                                        </p:tgtEl>
                                      </p:cBhvr>
                                    </p:animEffect>
                                  </p:childTnLst>
                                </p:cTn>
                              </p:par>
                            </p:childTnLst>
                          </p:cTn>
                        </p:par>
                        <p:par>
                          <p:cTn id="31" fill="hold">
                            <p:stCondLst>
                              <p:cond delay="2500"/>
                            </p:stCondLst>
                            <p:childTnLst>
                              <p:par>
                                <p:cTn id="32" presetID="2" presetClass="entr" presetSubtype="2" decel="100000" fill="hold" grpId="0" nodeType="afterEffect">
                                  <p:stCondLst>
                                    <p:cond delay="25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500"/>
                                  </p:stCondLst>
                                  <p:childTnLst>
                                    <p:set>
                                      <p:cBhvr>
                                        <p:cTn id="37" dur="1" fill="hold">
                                          <p:stCondLst>
                                            <p:cond delay="0"/>
                                          </p:stCondLst>
                                        </p:cTn>
                                        <p:tgtEl>
                                          <p:spTgt spid="15">
                                            <p:txEl>
                                              <p:pRg st="0" end="0"/>
                                            </p:txEl>
                                          </p:spTgt>
                                        </p:tgtEl>
                                        <p:attrNameLst>
                                          <p:attrName>style.visibility</p:attrName>
                                        </p:attrNameLst>
                                      </p:cBhvr>
                                      <p:to>
                                        <p:strVal val="visible"/>
                                      </p:to>
                                    </p:set>
                                    <p:anim calcmode="lin" valueType="num">
                                      <p:cBhvr additive="base">
                                        <p:cTn id="38"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6" grpId="0" animBg="1"/>
    </p:bld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4" name="山形 3"/>
          <p:cNvSpPr/>
          <p:nvPr userDrawn="1"/>
        </p:nvSpPr>
        <p:spPr>
          <a:xfrm>
            <a:off x="1006302" y="5503540"/>
            <a:ext cx="4104456" cy="432048"/>
          </a:xfrm>
          <a:prstGeom prst="chevron">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 name="山形 9"/>
          <p:cNvSpPr/>
          <p:nvPr userDrawn="1"/>
        </p:nvSpPr>
        <p:spPr>
          <a:xfrm>
            <a:off x="5060990" y="5503540"/>
            <a:ext cx="4104456" cy="432048"/>
          </a:xfrm>
          <a:prstGeom prst="chevron">
            <a:avLst/>
          </a:prstGeom>
          <a:solidFill>
            <a:srgbClr val="FFFFFF">
              <a:alpha val="2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2" name="山形 11"/>
          <p:cNvSpPr/>
          <p:nvPr userDrawn="1"/>
        </p:nvSpPr>
        <p:spPr>
          <a:xfrm>
            <a:off x="9120966" y="5503540"/>
            <a:ext cx="4104456" cy="432048"/>
          </a:xfrm>
          <a:prstGeom prst="chevron">
            <a:avLst/>
          </a:prstGeom>
          <a:solidFill>
            <a:srgbClr val="FFFFFF">
              <a:alpha val="3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3" name="山形 12"/>
          <p:cNvSpPr/>
          <p:nvPr userDrawn="1"/>
        </p:nvSpPr>
        <p:spPr>
          <a:xfrm>
            <a:off x="13175654" y="5503540"/>
            <a:ext cx="4104456" cy="432048"/>
          </a:xfrm>
          <a:prstGeom prst="chevron">
            <a:avLst/>
          </a:prstGeom>
          <a:solidFill>
            <a:srgbClr val="FFFFFF">
              <a:alpha val="4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8" name="図プレースホルダー 5"/>
          <p:cNvSpPr>
            <a:spLocks noGrp="1"/>
          </p:cNvSpPr>
          <p:nvPr>
            <p:ph type="pic" sz="quarter" idx="46" hasCustomPrompt="1"/>
          </p:nvPr>
        </p:nvSpPr>
        <p:spPr>
          <a:xfrm>
            <a:off x="11699490" y="6583660"/>
            <a:ext cx="862270" cy="862270"/>
          </a:xfrm>
        </p:spPr>
        <p:txBody>
          <a:bodyPr>
            <a:normAutofit/>
          </a:bodyPr>
          <a:lstStyle>
            <a:lvl1pPr>
              <a:defRPr sz="1100"/>
            </a:lvl1pPr>
          </a:lstStyle>
          <a:p>
            <a:r>
              <a:rPr lang="en-US" dirty="0"/>
              <a:t>ICON</a:t>
            </a:r>
          </a:p>
        </p:txBody>
      </p:sp>
      <p:sp>
        <p:nvSpPr>
          <p:cNvPr id="19" name="テキスト プレースホルダー 11"/>
          <p:cNvSpPr>
            <a:spLocks noGrp="1"/>
          </p:cNvSpPr>
          <p:nvPr>
            <p:ph type="body" sz="quarter" idx="47" hasCustomPrompt="1"/>
          </p:nvPr>
        </p:nvSpPr>
        <p:spPr>
          <a:xfrm>
            <a:off x="12563586" y="6727676"/>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48" hasCustomPrompt="1"/>
          </p:nvPr>
        </p:nvSpPr>
        <p:spPr>
          <a:xfrm>
            <a:off x="12563586" y="7303740"/>
            <a:ext cx="4932548" cy="1512168"/>
          </a:xfrm>
        </p:spPr>
        <p:txBody>
          <a:bodyPr anchor="t">
            <a:noAutofit/>
          </a:bodyPr>
          <a:lstStyle>
            <a:lvl1pPr algn="l">
              <a:defRPr sz="2000">
                <a:solidFill>
                  <a:schemeClr val="bg1"/>
                </a:solidFill>
                <a:latin typeface="+mn-lt"/>
              </a:defRPr>
            </a:lvl1pPr>
          </a:lstStyle>
          <a:p>
            <a:pPr lvl="0"/>
            <a:r>
              <a:rPr lang="en-US" altLang="ja-JP" dirty="0"/>
              <a:t>Text Here</a:t>
            </a:r>
            <a:endParaRPr lang="en-US" dirty="0"/>
          </a:p>
        </p:txBody>
      </p:sp>
      <p:sp>
        <p:nvSpPr>
          <p:cNvPr id="21" name="図プレースホルダー 5"/>
          <p:cNvSpPr>
            <a:spLocks noGrp="1"/>
          </p:cNvSpPr>
          <p:nvPr>
            <p:ph type="pic" sz="quarter" idx="49" hasCustomPrompt="1"/>
          </p:nvPr>
        </p:nvSpPr>
        <p:spPr>
          <a:xfrm>
            <a:off x="8819170" y="2767236"/>
            <a:ext cx="862270" cy="862270"/>
          </a:xfrm>
        </p:spPr>
        <p:txBody>
          <a:bodyPr>
            <a:normAutofit/>
          </a:bodyPr>
          <a:lstStyle>
            <a:lvl1pPr>
              <a:defRPr sz="1100"/>
            </a:lvl1pPr>
          </a:lstStyle>
          <a:p>
            <a:r>
              <a:rPr lang="en-US" dirty="0"/>
              <a:t>ICON</a:t>
            </a:r>
          </a:p>
        </p:txBody>
      </p:sp>
      <p:sp>
        <p:nvSpPr>
          <p:cNvPr id="22" name="テキスト プレースホルダー 11"/>
          <p:cNvSpPr>
            <a:spLocks noGrp="1"/>
          </p:cNvSpPr>
          <p:nvPr>
            <p:ph type="body" sz="quarter" idx="50" hasCustomPrompt="1"/>
          </p:nvPr>
        </p:nvSpPr>
        <p:spPr>
          <a:xfrm>
            <a:off x="9683266" y="2911252"/>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51" hasCustomPrompt="1"/>
          </p:nvPr>
        </p:nvSpPr>
        <p:spPr>
          <a:xfrm>
            <a:off x="9683266" y="3487316"/>
            <a:ext cx="4932548" cy="1512168"/>
          </a:xfrm>
        </p:spPr>
        <p:txBody>
          <a:bodyPr anchor="t">
            <a:noAutofit/>
          </a:bodyPr>
          <a:lstStyle>
            <a:lvl1pPr algn="l">
              <a:defRPr sz="2000">
                <a:solidFill>
                  <a:schemeClr val="bg1"/>
                </a:solidFill>
                <a:latin typeface="+mn-lt"/>
              </a:defRPr>
            </a:lvl1pPr>
          </a:lstStyle>
          <a:p>
            <a:pPr lvl="0"/>
            <a:r>
              <a:rPr lang="en-US" altLang="ja-JP" dirty="0"/>
              <a:t>Text Here</a:t>
            </a:r>
            <a:endParaRPr lang="en-US" dirty="0"/>
          </a:p>
        </p:txBody>
      </p:sp>
      <p:sp>
        <p:nvSpPr>
          <p:cNvPr id="24" name="図プレースホルダー 5"/>
          <p:cNvSpPr>
            <a:spLocks noGrp="1"/>
          </p:cNvSpPr>
          <p:nvPr>
            <p:ph type="pic" sz="quarter" idx="52" hasCustomPrompt="1"/>
          </p:nvPr>
        </p:nvSpPr>
        <p:spPr>
          <a:xfrm>
            <a:off x="4246662" y="6583660"/>
            <a:ext cx="862270" cy="862270"/>
          </a:xfrm>
        </p:spPr>
        <p:txBody>
          <a:bodyPr>
            <a:normAutofit/>
          </a:bodyPr>
          <a:lstStyle>
            <a:lvl1pPr>
              <a:defRPr sz="1100"/>
            </a:lvl1pPr>
          </a:lstStyle>
          <a:p>
            <a:r>
              <a:rPr lang="en-US" dirty="0"/>
              <a:t>ICON</a:t>
            </a:r>
          </a:p>
        </p:txBody>
      </p:sp>
      <p:sp>
        <p:nvSpPr>
          <p:cNvPr id="25" name="テキスト プレースホルダー 11"/>
          <p:cNvSpPr>
            <a:spLocks noGrp="1"/>
          </p:cNvSpPr>
          <p:nvPr>
            <p:ph type="body" sz="quarter" idx="53" hasCustomPrompt="1"/>
          </p:nvPr>
        </p:nvSpPr>
        <p:spPr>
          <a:xfrm>
            <a:off x="5110758" y="6727676"/>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a:t>Text Here</a:t>
            </a:r>
            <a:endParaRPr lang="en-US" dirty="0"/>
          </a:p>
        </p:txBody>
      </p:sp>
      <p:sp>
        <p:nvSpPr>
          <p:cNvPr id="26" name="テキスト プレースホルダー 11"/>
          <p:cNvSpPr>
            <a:spLocks noGrp="1"/>
          </p:cNvSpPr>
          <p:nvPr>
            <p:ph type="body" sz="quarter" idx="54" hasCustomPrompt="1"/>
          </p:nvPr>
        </p:nvSpPr>
        <p:spPr>
          <a:xfrm>
            <a:off x="5110758" y="7303740"/>
            <a:ext cx="4932548" cy="1512168"/>
          </a:xfrm>
        </p:spPr>
        <p:txBody>
          <a:bodyPr anchor="t">
            <a:noAutofit/>
          </a:bodyPr>
          <a:lstStyle>
            <a:lvl1pPr algn="l">
              <a:defRPr sz="2000">
                <a:solidFill>
                  <a:schemeClr val="bg1"/>
                </a:solidFill>
                <a:latin typeface="+mn-lt"/>
              </a:defRPr>
            </a:lvl1pPr>
          </a:lstStyle>
          <a:p>
            <a:pPr lvl="0"/>
            <a:r>
              <a:rPr lang="en-US" altLang="ja-JP" dirty="0"/>
              <a:t>Text Here</a:t>
            </a:r>
            <a:endParaRPr lang="en-US" dirty="0"/>
          </a:p>
        </p:txBody>
      </p:sp>
      <p:sp>
        <p:nvSpPr>
          <p:cNvPr id="27" name="図プレースホルダー 5"/>
          <p:cNvSpPr>
            <a:spLocks noGrp="1"/>
          </p:cNvSpPr>
          <p:nvPr>
            <p:ph type="pic" sz="quarter" idx="55" hasCustomPrompt="1"/>
          </p:nvPr>
        </p:nvSpPr>
        <p:spPr>
          <a:xfrm>
            <a:off x="2050418" y="2767236"/>
            <a:ext cx="862270" cy="862270"/>
          </a:xfrm>
        </p:spPr>
        <p:txBody>
          <a:bodyPr>
            <a:normAutofit/>
          </a:bodyPr>
          <a:lstStyle>
            <a:lvl1pPr>
              <a:defRPr sz="1100"/>
            </a:lvl1pPr>
          </a:lstStyle>
          <a:p>
            <a:r>
              <a:rPr lang="en-US" dirty="0"/>
              <a:t>ICON</a:t>
            </a:r>
          </a:p>
        </p:txBody>
      </p:sp>
      <p:sp>
        <p:nvSpPr>
          <p:cNvPr id="28" name="テキスト プレースホルダー 11"/>
          <p:cNvSpPr>
            <a:spLocks noGrp="1"/>
          </p:cNvSpPr>
          <p:nvPr>
            <p:ph type="body" sz="quarter" idx="56" hasCustomPrompt="1"/>
          </p:nvPr>
        </p:nvSpPr>
        <p:spPr>
          <a:xfrm>
            <a:off x="2914514" y="2911252"/>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57" hasCustomPrompt="1"/>
          </p:nvPr>
        </p:nvSpPr>
        <p:spPr>
          <a:xfrm>
            <a:off x="2914514" y="3487316"/>
            <a:ext cx="4932548" cy="1512168"/>
          </a:xfrm>
        </p:spPr>
        <p:txBody>
          <a:bodyPr anchor="t">
            <a:noAutofit/>
          </a:bodyPr>
          <a:lstStyle>
            <a:lvl1pPr algn="l">
              <a:defRPr sz="2000">
                <a:solidFill>
                  <a:schemeClr val="bg1"/>
                </a:solidFill>
                <a:latin typeface="+mn-lt"/>
              </a:defRPr>
            </a:lvl1pPr>
          </a:lstStyle>
          <a:p>
            <a:pPr lvl="0"/>
            <a:r>
              <a:rPr lang="en-US" altLang="ja-JP" dirty="0"/>
              <a:t>Text Here</a:t>
            </a:r>
            <a:endParaRPr lang="en-US" dirty="0"/>
          </a:p>
        </p:txBody>
      </p:sp>
      <p:cxnSp>
        <p:nvCxnSpPr>
          <p:cNvPr id="7" name="カギ線コネクタ 6"/>
          <p:cNvCxnSpPr>
            <a:stCxn id="4" idx="0"/>
            <a:endCxn id="43" idx="1"/>
          </p:cNvCxnSpPr>
          <p:nvPr userDrawn="1"/>
        </p:nvCxnSpPr>
        <p:spPr>
          <a:xfrm rot="16200000" flipV="1">
            <a:off x="1293878" y="3846900"/>
            <a:ext cx="2305169" cy="1008112"/>
          </a:xfrm>
          <a:prstGeom prst="bentConnector4">
            <a:avLst>
              <a:gd name="adj1" fmla="val 11875"/>
              <a:gd name="adj2" fmla="val 21553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12" idx="0"/>
            <a:endCxn id="48" idx="1"/>
          </p:cNvCxnSpPr>
          <p:nvPr userDrawn="1"/>
        </p:nvCxnSpPr>
        <p:spPr>
          <a:xfrm rot="16200000" flipV="1">
            <a:off x="8735814" y="3174172"/>
            <a:ext cx="2308904" cy="2349832"/>
          </a:xfrm>
          <a:prstGeom prst="bentConnector4">
            <a:avLst>
              <a:gd name="adj1" fmla="val 12600"/>
              <a:gd name="adj2" fmla="val 109728"/>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33" name="カギ線コネクタ 32"/>
          <p:cNvCxnSpPr>
            <a:stCxn id="10" idx="2"/>
            <a:endCxn id="50" idx="1"/>
          </p:cNvCxnSpPr>
          <p:nvPr userDrawn="1"/>
        </p:nvCxnSpPr>
        <p:spPr>
          <a:xfrm rot="5400000">
            <a:off x="5052423" y="5062011"/>
            <a:ext cx="1079207" cy="2826360"/>
          </a:xfrm>
          <a:prstGeom prst="bentConnector4">
            <a:avLst>
              <a:gd name="adj1" fmla="val 43501"/>
              <a:gd name="adj2" fmla="val 108088"/>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13" idx="2"/>
            <a:endCxn id="52" idx="1"/>
          </p:cNvCxnSpPr>
          <p:nvPr userDrawn="1"/>
        </p:nvCxnSpPr>
        <p:spPr>
          <a:xfrm rot="5400000">
            <a:off x="12818167" y="4713091"/>
            <a:ext cx="1079207" cy="3524200"/>
          </a:xfrm>
          <a:prstGeom prst="bentConnector4">
            <a:avLst>
              <a:gd name="adj1" fmla="val 43501"/>
              <a:gd name="adj2" fmla="val 106487"/>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3" name="正方形/長方形 42"/>
          <p:cNvSpPr/>
          <p:nvPr userDrawn="1"/>
        </p:nvSpPr>
        <p:spPr>
          <a:xfrm>
            <a:off x="1942406" y="3054355"/>
            <a:ext cx="288032" cy="288032"/>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正方形/長方形 47"/>
          <p:cNvSpPr/>
          <p:nvPr userDrawn="1"/>
        </p:nvSpPr>
        <p:spPr>
          <a:xfrm>
            <a:off x="8715350" y="3054355"/>
            <a:ext cx="283840" cy="28056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正方形/長方形 49"/>
          <p:cNvSpPr/>
          <p:nvPr userDrawn="1"/>
        </p:nvSpPr>
        <p:spPr>
          <a:xfrm>
            <a:off x="4178846" y="6874514"/>
            <a:ext cx="283840" cy="28056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正方形/長方形 51"/>
          <p:cNvSpPr/>
          <p:nvPr userDrawn="1"/>
        </p:nvSpPr>
        <p:spPr>
          <a:xfrm>
            <a:off x="11595670" y="6874514"/>
            <a:ext cx="283840" cy="280561"/>
          </a:xfrm>
          <a:prstGeom prst="rect">
            <a:avLst/>
          </a:prstGeom>
          <a:no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568798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75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fade">
                                      <p:cBhvr>
                                        <p:cTn id="40" dur="500"/>
                                        <p:tgtEl>
                                          <p:spTgt spid="25">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Effect transition="in" filter="fade">
                                      <p:cBhvr>
                                        <p:cTn id="43" dur="500"/>
                                        <p:tgtEl>
                                          <p:spTgt spid="26">
                                            <p:txEl>
                                              <p:pRg st="0" end="0"/>
                                            </p:txEl>
                                          </p:spTgt>
                                        </p:tgtEl>
                                      </p:cBhvr>
                                    </p:animEffect>
                                  </p:childTnLst>
                                </p:cTn>
                              </p:par>
                            </p:childTnLst>
                          </p:cTn>
                        </p:par>
                        <p:par>
                          <p:cTn id="44" fill="hold">
                            <p:stCondLst>
                              <p:cond delay="3750"/>
                            </p:stCondLst>
                            <p:childTnLst>
                              <p:par>
                                <p:cTn id="45" presetID="22" presetClass="entr" presetSubtype="8" fill="hold" grpId="0"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22" presetClass="entr" presetSubtype="4"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xEl>
                                              <p:pRg st="0" end="0"/>
                                            </p:txEl>
                                          </p:spTgt>
                                        </p:tgtEl>
                                        <p:attrNameLst>
                                          <p:attrName>style.visibility</p:attrName>
                                        </p:attrNameLst>
                                      </p:cBhvr>
                                      <p:to>
                                        <p:strVal val="visible"/>
                                      </p:to>
                                    </p:set>
                                    <p:animEffect transition="in" filter="fade">
                                      <p:cBhvr>
                                        <p:cTn id="58" dur="500"/>
                                        <p:tgtEl>
                                          <p:spTgt spid="22">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fade">
                                      <p:cBhvr>
                                        <p:cTn id="61" dur="500"/>
                                        <p:tgtEl>
                                          <p:spTgt spid="23">
                                            <p:txEl>
                                              <p:pRg st="0" end="0"/>
                                            </p:txEl>
                                          </p:spTgt>
                                        </p:tgtEl>
                                      </p:cBhvr>
                                    </p:animEffect>
                                  </p:childTnLst>
                                </p:cTn>
                              </p:par>
                            </p:childTnLst>
                          </p:cTn>
                        </p:par>
                        <p:par>
                          <p:cTn id="62" fill="hold">
                            <p:stCondLst>
                              <p:cond delay="5500"/>
                            </p:stCondLst>
                            <p:childTnLst>
                              <p:par>
                                <p:cTn id="63" presetID="22" presetClass="entr" presetSubtype="8" fill="hold" grpId="0" nodeType="afterEffect">
                                  <p:stCondLst>
                                    <p:cond delay="25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par>
                          <p:cTn id="66" fill="hold">
                            <p:stCondLst>
                              <p:cond delay="6250"/>
                            </p:stCondLst>
                            <p:childTnLst>
                              <p:par>
                                <p:cTn id="67" presetID="22" presetClass="entr" presetSubtype="1"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up)">
                                      <p:cBhvr>
                                        <p:cTn id="69" dur="500"/>
                                        <p:tgtEl>
                                          <p:spTgt spid="37"/>
                                        </p:tgtEl>
                                      </p:cBhvr>
                                    </p:animEffect>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xEl>
                                              <p:pRg st="0" end="0"/>
                                            </p:txEl>
                                          </p:spTgt>
                                        </p:tgtEl>
                                        <p:attrNameLst>
                                          <p:attrName>style.visibility</p:attrName>
                                        </p:attrNameLst>
                                      </p:cBhvr>
                                      <p:to>
                                        <p:strVal val="visible"/>
                                      </p:to>
                                    </p:set>
                                    <p:animEffect transition="in" filter="fade">
                                      <p:cBhvr>
                                        <p:cTn id="76" dur="500"/>
                                        <p:tgtEl>
                                          <p:spTgt spid="19">
                                            <p:txEl>
                                              <p:pRg st="0" end="0"/>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xEl>
                                              <p:pRg st="0" end="0"/>
                                            </p:txEl>
                                          </p:spTgt>
                                        </p:tgtEl>
                                        <p:attrNameLst>
                                          <p:attrName>style.visibility</p:attrName>
                                        </p:attrNameLst>
                                      </p:cBhvr>
                                      <p:to>
                                        <p:strVal val="visible"/>
                                      </p:to>
                                    </p:set>
                                    <p:animEffect transition="in" filter="fade">
                                      <p:cBhvr>
                                        <p:cTn id="7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4" grpId="0" animBg="1"/>
      <p:bldP spid="10" grpId="0" animBg="1"/>
      <p:bldP spid="12" grpId="0" animBg="1"/>
      <p:bldP spid="13" grpId="0" animBg="1"/>
      <p:bldP spid="18" grpId="0"/>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14" name="円/楕円 13"/>
          <p:cNvSpPr/>
          <p:nvPr userDrawn="1"/>
        </p:nvSpPr>
        <p:spPr>
          <a:xfrm>
            <a:off x="8531138" y="2407196"/>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図プレースホルダー 5"/>
          <p:cNvSpPr>
            <a:spLocks noGrp="1"/>
          </p:cNvSpPr>
          <p:nvPr>
            <p:ph type="pic" sz="quarter" idx="45" hasCustomPrompt="1"/>
          </p:nvPr>
        </p:nvSpPr>
        <p:spPr>
          <a:xfrm>
            <a:off x="8856860" y="2713231"/>
            <a:ext cx="630070" cy="630070"/>
          </a:xfrm>
        </p:spPr>
        <p:txBody>
          <a:bodyPr>
            <a:normAutofit/>
          </a:bodyPr>
          <a:lstStyle>
            <a:lvl1pPr>
              <a:defRPr sz="1100"/>
            </a:lvl1pPr>
          </a:lstStyle>
          <a:p>
            <a:r>
              <a:rPr lang="en-US" dirty="0"/>
              <a:t>ICON</a:t>
            </a:r>
          </a:p>
        </p:txBody>
      </p:sp>
      <p:sp>
        <p:nvSpPr>
          <p:cNvPr id="16" name="円/楕円 15"/>
          <p:cNvSpPr/>
          <p:nvPr userDrawn="1"/>
        </p:nvSpPr>
        <p:spPr>
          <a:xfrm>
            <a:off x="8531138" y="805982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図プレースホルダー 5"/>
          <p:cNvSpPr>
            <a:spLocks noGrp="1"/>
          </p:cNvSpPr>
          <p:nvPr>
            <p:ph type="pic" sz="quarter" idx="46" hasCustomPrompt="1"/>
          </p:nvPr>
        </p:nvSpPr>
        <p:spPr>
          <a:xfrm>
            <a:off x="8856860" y="8365859"/>
            <a:ext cx="630070" cy="630070"/>
          </a:xfrm>
        </p:spPr>
        <p:txBody>
          <a:bodyPr>
            <a:normAutofit/>
          </a:bodyPr>
          <a:lstStyle>
            <a:lvl1pPr>
              <a:defRPr sz="1100"/>
            </a:lvl1pPr>
          </a:lstStyle>
          <a:p>
            <a:r>
              <a:rPr lang="en-US" dirty="0"/>
              <a:t>ICON</a:t>
            </a:r>
          </a:p>
        </p:txBody>
      </p:sp>
      <p:cxnSp>
        <p:nvCxnSpPr>
          <p:cNvPr id="19" name="直線コネクタ 18"/>
          <p:cNvCxnSpPr>
            <a:stCxn id="16" idx="0"/>
            <a:endCxn id="14" idx="4"/>
          </p:cNvCxnSpPr>
          <p:nvPr userDrawn="1"/>
        </p:nvCxnSpPr>
        <p:spPr>
          <a:xfrm flipV="1">
            <a:off x="9161208" y="3667336"/>
            <a:ext cx="0" cy="4392488"/>
          </a:xfrm>
          <a:prstGeom prst="line">
            <a:avLst/>
          </a:prstGeom>
          <a:ln w="28575">
            <a:solidFill>
              <a:srgbClr val="FFFFFF">
                <a:alpha val="50196"/>
              </a:srgbClr>
            </a:solidFill>
            <a:prstDash val="solid"/>
          </a:ln>
        </p:spPr>
        <p:style>
          <a:lnRef idx="1">
            <a:schemeClr val="accent1"/>
          </a:lnRef>
          <a:fillRef idx="0">
            <a:schemeClr val="accent1"/>
          </a:fillRef>
          <a:effectRef idx="0">
            <a:schemeClr val="accent1"/>
          </a:effectRef>
          <a:fontRef idx="minor">
            <a:schemeClr val="tx1"/>
          </a:fontRef>
        </p:style>
      </p:cxnSp>
      <p:sp>
        <p:nvSpPr>
          <p:cNvPr id="30" name="円/楕円 29"/>
          <p:cNvSpPr/>
          <p:nvPr userDrawn="1"/>
        </p:nvSpPr>
        <p:spPr>
          <a:xfrm>
            <a:off x="6010858" y="388336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図プレースホルダー 5"/>
          <p:cNvSpPr>
            <a:spLocks noGrp="1"/>
          </p:cNvSpPr>
          <p:nvPr>
            <p:ph type="pic" sz="quarter" idx="47" hasCustomPrompt="1"/>
          </p:nvPr>
        </p:nvSpPr>
        <p:spPr>
          <a:xfrm>
            <a:off x="6336580" y="4189395"/>
            <a:ext cx="630070" cy="630070"/>
          </a:xfrm>
        </p:spPr>
        <p:txBody>
          <a:bodyPr>
            <a:normAutofit/>
          </a:bodyPr>
          <a:lstStyle>
            <a:lvl1pPr>
              <a:defRPr sz="1100"/>
            </a:lvl1pPr>
          </a:lstStyle>
          <a:p>
            <a:r>
              <a:rPr lang="en-US" dirty="0"/>
              <a:t>ICON</a:t>
            </a:r>
          </a:p>
        </p:txBody>
      </p:sp>
      <p:sp>
        <p:nvSpPr>
          <p:cNvPr id="35" name="円/楕円 34"/>
          <p:cNvSpPr/>
          <p:nvPr userDrawn="1"/>
        </p:nvSpPr>
        <p:spPr>
          <a:xfrm>
            <a:off x="6010858" y="6583660"/>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図プレースホルダー 5"/>
          <p:cNvSpPr>
            <a:spLocks noGrp="1"/>
          </p:cNvSpPr>
          <p:nvPr>
            <p:ph type="pic" sz="quarter" idx="48" hasCustomPrompt="1"/>
          </p:nvPr>
        </p:nvSpPr>
        <p:spPr>
          <a:xfrm>
            <a:off x="6336580" y="6889695"/>
            <a:ext cx="630070" cy="630070"/>
          </a:xfrm>
        </p:spPr>
        <p:txBody>
          <a:bodyPr>
            <a:normAutofit/>
          </a:bodyPr>
          <a:lstStyle>
            <a:lvl1pPr>
              <a:defRPr sz="1100"/>
            </a:lvl1pPr>
          </a:lstStyle>
          <a:p>
            <a:r>
              <a:rPr lang="en-US" dirty="0"/>
              <a:t>ICON</a:t>
            </a:r>
          </a:p>
        </p:txBody>
      </p:sp>
      <p:sp>
        <p:nvSpPr>
          <p:cNvPr id="37" name="円/楕円 36"/>
          <p:cNvSpPr/>
          <p:nvPr userDrawn="1"/>
        </p:nvSpPr>
        <p:spPr>
          <a:xfrm>
            <a:off x="11087422" y="389576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図プレースホルダー 5"/>
          <p:cNvSpPr>
            <a:spLocks noGrp="1"/>
          </p:cNvSpPr>
          <p:nvPr>
            <p:ph type="pic" sz="quarter" idx="49" hasCustomPrompt="1"/>
          </p:nvPr>
        </p:nvSpPr>
        <p:spPr>
          <a:xfrm>
            <a:off x="11413144" y="4201799"/>
            <a:ext cx="630070" cy="630070"/>
          </a:xfrm>
        </p:spPr>
        <p:txBody>
          <a:bodyPr>
            <a:normAutofit/>
          </a:bodyPr>
          <a:lstStyle>
            <a:lvl1pPr>
              <a:defRPr sz="1100"/>
            </a:lvl1pPr>
          </a:lstStyle>
          <a:p>
            <a:r>
              <a:rPr lang="en-US" dirty="0"/>
              <a:t>ICON</a:t>
            </a:r>
          </a:p>
        </p:txBody>
      </p:sp>
      <p:sp>
        <p:nvSpPr>
          <p:cNvPr id="39" name="円/楕円 38"/>
          <p:cNvSpPr/>
          <p:nvPr userDrawn="1"/>
        </p:nvSpPr>
        <p:spPr>
          <a:xfrm>
            <a:off x="11087422" y="6596064"/>
            <a:ext cx="1260140" cy="1260140"/>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図プレースホルダー 5"/>
          <p:cNvSpPr>
            <a:spLocks noGrp="1"/>
          </p:cNvSpPr>
          <p:nvPr>
            <p:ph type="pic" sz="quarter" idx="50" hasCustomPrompt="1"/>
          </p:nvPr>
        </p:nvSpPr>
        <p:spPr>
          <a:xfrm>
            <a:off x="11413144" y="6902099"/>
            <a:ext cx="630070" cy="630070"/>
          </a:xfrm>
        </p:spPr>
        <p:txBody>
          <a:bodyPr>
            <a:normAutofit/>
          </a:bodyPr>
          <a:lstStyle>
            <a:lvl1pPr>
              <a:defRPr sz="1100"/>
            </a:lvl1pPr>
          </a:lstStyle>
          <a:p>
            <a:r>
              <a:rPr lang="en-US" dirty="0"/>
              <a:t>ICON</a:t>
            </a:r>
          </a:p>
        </p:txBody>
      </p:sp>
      <p:cxnSp>
        <p:nvCxnSpPr>
          <p:cNvPr id="42" name="直線コネクタ 41"/>
          <p:cNvCxnSpPr/>
          <p:nvPr userDrawn="1"/>
        </p:nvCxnSpPr>
        <p:spPr>
          <a:xfrm>
            <a:off x="7270998" y="4783460"/>
            <a:ext cx="3816424" cy="2160240"/>
          </a:xfrm>
          <a:prstGeom prst="line">
            <a:avLst/>
          </a:prstGeom>
          <a:ln w="28575">
            <a:solidFill>
              <a:srgbClr val="FFFFFF">
                <a:alpha val="50196"/>
              </a:srgbClr>
            </a:solidFill>
            <a:prstDash val="solid"/>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flipH="1">
            <a:off x="7270998" y="4783460"/>
            <a:ext cx="3816424" cy="2160240"/>
          </a:xfrm>
          <a:prstGeom prst="line">
            <a:avLst/>
          </a:prstGeom>
          <a:ln w="28575">
            <a:solidFill>
              <a:srgbClr val="FFFFFF">
                <a:alpha val="50196"/>
              </a:srgbClr>
            </a:solidFill>
            <a:prstDash val="solid"/>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7379803" y="4064173"/>
            <a:ext cx="3599607" cy="3599607"/>
          </a:xfrm>
          <a:prstGeom prst="ellipse">
            <a:avLst/>
          </a:prstGeom>
          <a:blipFill dpi="0" rotWithShape="1">
            <a:blip r:embed="rId2"/>
            <a:srcRect/>
            <a:tile tx="0" ty="0" sx="100000" sy="100000" flip="none" algn="tl"/>
          </a:blipFill>
          <a:ln w="98425" cmpd="thinThick">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テキスト プレースホルダー 11"/>
          <p:cNvSpPr>
            <a:spLocks noGrp="1"/>
          </p:cNvSpPr>
          <p:nvPr>
            <p:ph type="body" sz="quarter" idx="33" hasCustomPrompt="1"/>
          </p:nvPr>
        </p:nvSpPr>
        <p:spPr>
          <a:xfrm>
            <a:off x="7523026" y="5288607"/>
            <a:ext cx="3312368" cy="1296144"/>
          </a:xfrm>
        </p:spPr>
        <p:txBody>
          <a:bodyPr anchor="ctr">
            <a:noAutofit/>
          </a:bodyPr>
          <a:lstStyle>
            <a:lvl1pPr algn="ctr">
              <a:lnSpc>
                <a:spcPts val="4500"/>
              </a:lnSpc>
              <a:defRPr sz="4800">
                <a:solidFill>
                  <a:schemeClr val="bg2"/>
                </a:solidFill>
                <a:latin typeface="+mj-lt"/>
              </a:defRPr>
            </a:lvl1pPr>
          </a:lstStyle>
          <a:p>
            <a:pPr lvl="0"/>
            <a:r>
              <a:rPr lang="en-US" altLang="ja-JP" dirty="0"/>
              <a:t>TEXT</a:t>
            </a:r>
            <a:br>
              <a:rPr lang="en-US" altLang="ja-JP" dirty="0"/>
            </a:br>
            <a:r>
              <a:rPr lang="en-US" altLang="ja-JP" dirty="0"/>
              <a:t>TEXT</a:t>
            </a:r>
          </a:p>
        </p:txBody>
      </p:sp>
      <p:sp>
        <p:nvSpPr>
          <p:cNvPr id="54" name="テキスト プレースホルダー 11"/>
          <p:cNvSpPr>
            <a:spLocks noGrp="1"/>
          </p:cNvSpPr>
          <p:nvPr>
            <p:ph type="body" sz="quarter" idx="56" hasCustomPrompt="1"/>
          </p:nvPr>
        </p:nvSpPr>
        <p:spPr>
          <a:xfrm>
            <a:off x="10331338" y="2263180"/>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a:t>Text Here</a:t>
            </a:r>
            <a:endParaRPr lang="en-US" dirty="0"/>
          </a:p>
        </p:txBody>
      </p:sp>
      <p:sp>
        <p:nvSpPr>
          <p:cNvPr id="55" name="テキスト プレースホルダー 11"/>
          <p:cNvSpPr>
            <a:spLocks noGrp="1"/>
          </p:cNvSpPr>
          <p:nvPr>
            <p:ph type="body" sz="quarter" idx="57" hasCustomPrompt="1"/>
          </p:nvPr>
        </p:nvSpPr>
        <p:spPr>
          <a:xfrm>
            <a:off x="10331338" y="2839244"/>
            <a:ext cx="4932548" cy="876454"/>
          </a:xfrm>
        </p:spPr>
        <p:txBody>
          <a:bodyPr anchor="t">
            <a:noAutofit/>
          </a:bodyPr>
          <a:lstStyle>
            <a:lvl1pPr algn="l">
              <a:defRPr sz="2000">
                <a:solidFill>
                  <a:schemeClr val="bg1"/>
                </a:solidFill>
                <a:latin typeface="+mn-lt"/>
              </a:defRPr>
            </a:lvl1pPr>
          </a:lstStyle>
          <a:p>
            <a:pPr lvl="0"/>
            <a:r>
              <a:rPr lang="en-US" altLang="ja-JP" dirty="0"/>
              <a:t>Text Here</a:t>
            </a:r>
            <a:endParaRPr lang="en-US" dirty="0"/>
          </a:p>
        </p:txBody>
      </p:sp>
      <p:sp>
        <p:nvSpPr>
          <p:cNvPr id="56" name="テキスト プレースホルダー 11"/>
          <p:cNvSpPr>
            <a:spLocks noGrp="1"/>
          </p:cNvSpPr>
          <p:nvPr>
            <p:ph type="body" sz="quarter" idx="58" hasCustomPrompt="1"/>
          </p:nvPr>
        </p:nvSpPr>
        <p:spPr>
          <a:xfrm>
            <a:off x="12851618" y="3769169"/>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a:t>Text Here</a:t>
            </a:r>
            <a:endParaRPr lang="en-US" dirty="0"/>
          </a:p>
        </p:txBody>
      </p:sp>
      <p:sp>
        <p:nvSpPr>
          <p:cNvPr id="57" name="テキスト プレースホルダー 11"/>
          <p:cNvSpPr>
            <a:spLocks noGrp="1"/>
          </p:cNvSpPr>
          <p:nvPr>
            <p:ph type="body" sz="quarter" idx="59" hasCustomPrompt="1"/>
          </p:nvPr>
        </p:nvSpPr>
        <p:spPr>
          <a:xfrm>
            <a:off x="12851618" y="4345233"/>
            <a:ext cx="4932548" cy="876454"/>
          </a:xfrm>
        </p:spPr>
        <p:txBody>
          <a:bodyPr anchor="t">
            <a:noAutofit/>
          </a:bodyPr>
          <a:lstStyle>
            <a:lvl1pPr algn="l">
              <a:defRPr sz="2000">
                <a:solidFill>
                  <a:schemeClr val="bg1"/>
                </a:solidFill>
                <a:latin typeface="+mn-lt"/>
              </a:defRPr>
            </a:lvl1pPr>
          </a:lstStyle>
          <a:p>
            <a:pPr lvl="0"/>
            <a:r>
              <a:rPr lang="en-US" altLang="ja-JP" dirty="0"/>
              <a:t>Text Here</a:t>
            </a:r>
            <a:endParaRPr lang="en-US" dirty="0"/>
          </a:p>
        </p:txBody>
      </p:sp>
      <p:sp>
        <p:nvSpPr>
          <p:cNvPr id="58" name="テキスト プレースホルダー 11"/>
          <p:cNvSpPr>
            <a:spLocks noGrp="1"/>
          </p:cNvSpPr>
          <p:nvPr>
            <p:ph type="body" sz="quarter" idx="60" hasCustomPrompt="1"/>
          </p:nvPr>
        </p:nvSpPr>
        <p:spPr>
          <a:xfrm>
            <a:off x="12851618" y="6511652"/>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a:t>Text Here</a:t>
            </a:r>
            <a:endParaRPr lang="en-US" dirty="0"/>
          </a:p>
        </p:txBody>
      </p:sp>
      <p:sp>
        <p:nvSpPr>
          <p:cNvPr id="59" name="テキスト プレースホルダー 11"/>
          <p:cNvSpPr>
            <a:spLocks noGrp="1"/>
          </p:cNvSpPr>
          <p:nvPr>
            <p:ph type="body" sz="quarter" idx="61" hasCustomPrompt="1"/>
          </p:nvPr>
        </p:nvSpPr>
        <p:spPr>
          <a:xfrm>
            <a:off x="12851618" y="7087716"/>
            <a:ext cx="4932548" cy="876454"/>
          </a:xfrm>
        </p:spPr>
        <p:txBody>
          <a:bodyPr anchor="t">
            <a:noAutofit/>
          </a:bodyPr>
          <a:lstStyle>
            <a:lvl1pPr algn="l">
              <a:defRPr sz="2000">
                <a:solidFill>
                  <a:schemeClr val="bg1"/>
                </a:solidFill>
                <a:latin typeface="+mn-lt"/>
              </a:defRPr>
            </a:lvl1pPr>
          </a:lstStyle>
          <a:p>
            <a:pPr lvl="0"/>
            <a:r>
              <a:rPr lang="en-US" altLang="ja-JP" dirty="0"/>
              <a:t>Text Here</a:t>
            </a:r>
            <a:endParaRPr lang="en-US" dirty="0"/>
          </a:p>
        </p:txBody>
      </p:sp>
      <p:sp>
        <p:nvSpPr>
          <p:cNvPr id="60" name="テキスト プレースホルダー 11"/>
          <p:cNvSpPr>
            <a:spLocks noGrp="1"/>
          </p:cNvSpPr>
          <p:nvPr>
            <p:ph type="body" sz="quarter" idx="62" hasCustomPrompt="1"/>
          </p:nvPr>
        </p:nvSpPr>
        <p:spPr>
          <a:xfrm>
            <a:off x="646262" y="3769169"/>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a:t>Text Here</a:t>
            </a:r>
            <a:endParaRPr lang="en-US" dirty="0"/>
          </a:p>
        </p:txBody>
      </p:sp>
      <p:sp>
        <p:nvSpPr>
          <p:cNvPr id="61" name="テキスト プレースホルダー 11"/>
          <p:cNvSpPr>
            <a:spLocks noGrp="1"/>
          </p:cNvSpPr>
          <p:nvPr>
            <p:ph type="body" sz="quarter" idx="63" hasCustomPrompt="1"/>
          </p:nvPr>
        </p:nvSpPr>
        <p:spPr>
          <a:xfrm>
            <a:off x="646262" y="4345233"/>
            <a:ext cx="4932548" cy="876454"/>
          </a:xfrm>
        </p:spPr>
        <p:txBody>
          <a:bodyPr anchor="t">
            <a:noAutofit/>
          </a:bodyPr>
          <a:lstStyle>
            <a:lvl1pPr algn="l">
              <a:defRPr sz="2000">
                <a:solidFill>
                  <a:schemeClr val="bg1"/>
                </a:solidFill>
                <a:latin typeface="+mn-lt"/>
              </a:defRPr>
            </a:lvl1pPr>
          </a:lstStyle>
          <a:p>
            <a:pPr lvl="0"/>
            <a:r>
              <a:rPr lang="en-US" altLang="ja-JP" dirty="0"/>
              <a:t>Text Here</a:t>
            </a:r>
            <a:endParaRPr lang="en-US" dirty="0"/>
          </a:p>
        </p:txBody>
      </p:sp>
      <p:sp>
        <p:nvSpPr>
          <p:cNvPr id="62" name="テキスト プレースホルダー 11"/>
          <p:cNvSpPr>
            <a:spLocks noGrp="1"/>
          </p:cNvSpPr>
          <p:nvPr>
            <p:ph type="body" sz="quarter" idx="64" hasCustomPrompt="1"/>
          </p:nvPr>
        </p:nvSpPr>
        <p:spPr>
          <a:xfrm>
            <a:off x="646262" y="6067246"/>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a:t>Text Here</a:t>
            </a:r>
            <a:endParaRPr lang="en-US" dirty="0"/>
          </a:p>
        </p:txBody>
      </p:sp>
      <p:sp>
        <p:nvSpPr>
          <p:cNvPr id="63" name="テキスト プレースホルダー 11"/>
          <p:cNvSpPr>
            <a:spLocks noGrp="1"/>
          </p:cNvSpPr>
          <p:nvPr>
            <p:ph type="body" sz="quarter" idx="65" hasCustomPrompt="1"/>
          </p:nvPr>
        </p:nvSpPr>
        <p:spPr>
          <a:xfrm>
            <a:off x="646262" y="6643310"/>
            <a:ext cx="4932548" cy="876454"/>
          </a:xfrm>
        </p:spPr>
        <p:txBody>
          <a:bodyPr anchor="t">
            <a:noAutofit/>
          </a:bodyPr>
          <a:lstStyle>
            <a:lvl1pPr algn="l">
              <a:defRPr sz="2000">
                <a:solidFill>
                  <a:schemeClr val="bg1"/>
                </a:solidFill>
                <a:latin typeface="+mn-lt"/>
              </a:defRPr>
            </a:lvl1pPr>
          </a:lstStyle>
          <a:p>
            <a:pPr lvl="0"/>
            <a:r>
              <a:rPr lang="en-US" altLang="ja-JP" dirty="0"/>
              <a:t>Text Here</a:t>
            </a:r>
            <a:endParaRPr lang="en-US" dirty="0"/>
          </a:p>
        </p:txBody>
      </p:sp>
      <p:sp>
        <p:nvSpPr>
          <p:cNvPr id="64" name="テキスト プレースホルダー 11"/>
          <p:cNvSpPr>
            <a:spLocks noGrp="1"/>
          </p:cNvSpPr>
          <p:nvPr>
            <p:ph type="body" sz="quarter" idx="66" hasCustomPrompt="1"/>
          </p:nvPr>
        </p:nvSpPr>
        <p:spPr>
          <a:xfrm>
            <a:off x="3238550" y="8009157"/>
            <a:ext cx="4932548" cy="647650"/>
          </a:xfrm>
        </p:spPr>
        <p:txBody>
          <a:bodyPr anchor="ctr">
            <a:noAutofit/>
          </a:bodyPr>
          <a:lstStyle>
            <a:lvl1pPr algn="l">
              <a:defRPr sz="3600">
                <a:solidFill>
                  <a:schemeClr val="accent1"/>
                </a:solidFill>
                <a:latin typeface="Bebas Neue Regular" pitchFamily="50" charset="0"/>
              </a:defRPr>
            </a:lvl1pPr>
          </a:lstStyle>
          <a:p>
            <a:pPr lvl="0"/>
            <a:r>
              <a:rPr lang="en-US" altLang="ja-JP" dirty="0"/>
              <a:t>Text Here</a:t>
            </a:r>
            <a:endParaRPr lang="en-US" dirty="0"/>
          </a:p>
        </p:txBody>
      </p:sp>
      <p:sp>
        <p:nvSpPr>
          <p:cNvPr id="65" name="テキスト プレースホルダー 11"/>
          <p:cNvSpPr>
            <a:spLocks noGrp="1"/>
          </p:cNvSpPr>
          <p:nvPr>
            <p:ph type="body" sz="quarter" idx="67" hasCustomPrompt="1"/>
          </p:nvPr>
        </p:nvSpPr>
        <p:spPr>
          <a:xfrm>
            <a:off x="3238550" y="8585221"/>
            <a:ext cx="4932548" cy="876454"/>
          </a:xfrm>
        </p:spPr>
        <p:txBody>
          <a:bodyPr anchor="t">
            <a:noAutofit/>
          </a:bodyPr>
          <a:lstStyle>
            <a:lvl1pPr algn="l">
              <a:defRPr sz="2000">
                <a:solidFill>
                  <a:schemeClr val="bg1"/>
                </a:solidFill>
                <a:latin typeface="+mn-lt"/>
              </a:defRPr>
            </a:lvl1pPr>
          </a:lstStyle>
          <a:p>
            <a:pPr lvl="0"/>
            <a:r>
              <a:rPr lang="en-US" altLang="ja-JP" dirty="0"/>
              <a:t>Text Here</a:t>
            </a:r>
            <a:endParaRPr lang="en-US" dirty="0"/>
          </a:p>
        </p:txBody>
      </p:sp>
      <p:cxnSp>
        <p:nvCxnSpPr>
          <p:cNvPr id="67" name="直線コネクタ 66"/>
          <p:cNvCxnSpPr>
            <a:stCxn id="14" idx="6"/>
            <a:endCxn id="54" idx="1"/>
          </p:cNvCxnSpPr>
          <p:nvPr userDrawn="1"/>
        </p:nvCxnSpPr>
        <p:spPr>
          <a:xfrm flipV="1">
            <a:off x="9791278" y="2587005"/>
            <a:ext cx="540060" cy="450261"/>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68" name="直線コネクタ 66"/>
          <p:cNvCxnSpPr>
            <a:stCxn id="37" idx="6"/>
            <a:endCxn id="56" idx="1"/>
          </p:cNvCxnSpPr>
          <p:nvPr userDrawn="1"/>
        </p:nvCxnSpPr>
        <p:spPr>
          <a:xfrm flipV="1">
            <a:off x="12347562" y="4092994"/>
            <a:ext cx="504056" cy="432840"/>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71" name="直線コネクタ 66"/>
          <p:cNvCxnSpPr>
            <a:stCxn id="30" idx="0"/>
            <a:endCxn id="60" idx="1"/>
          </p:cNvCxnSpPr>
          <p:nvPr userDrawn="1"/>
        </p:nvCxnSpPr>
        <p:spPr>
          <a:xfrm rot="16200000" flipH="1" flipV="1">
            <a:off x="3538778" y="990844"/>
            <a:ext cx="209634" cy="5994666"/>
          </a:xfrm>
          <a:prstGeom prst="bentConnector4">
            <a:avLst>
              <a:gd name="adj1" fmla="val -163519"/>
              <a:gd name="adj2" fmla="val 10381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74" name="直線コネクタ 66"/>
          <p:cNvCxnSpPr>
            <a:stCxn id="39" idx="6"/>
            <a:endCxn id="58" idx="1"/>
          </p:cNvCxnSpPr>
          <p:nvPr userDrawn="1"/>
        </p:nvCxnSpPr>
        <p:spPr>
          <a:xfrm flipV="1">
            <a:off x="12347562" y="6835477"/>
            <a:ext cx="504056" cy="390657"/>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77" name="直線コネクタ 66"/>
          <p:cNvCxnSpPr>
            <a:stCxn id="35" idx="0"/>
            <a:endCxn id="62" idx="1"/>
          </p:cNvCxnSpPr>
          <p:nvPr userDrawn="1"/>
        </p:nvCxnSpPr>
        <p:spPr>
          <a:xfrm rot="16200000" flipV="1">
            <a:off x="3547301" y="3490033"/>
            <a:ext cx="192589" cy="5994666"/>
          </a:xfrm>
          <a:prstGeom prst="bentConnector4">
            <a:avLst>
              <a:gd name="adj1" fmla="val 386841"/>
              <a:gd name="adj2" fmla="val 10381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80" name="直線コネクタ 66"/>
          <p:cNvCxnSpPr>
            <a:stCxn id="16" idx="1"/>
            <a:endCxn id="64" idx="1"/>
          </p:cNvCxnSpPr>
          <p:nvPr userDrawn="1"/>
        </p:nvCxnSpPr>
        <p:spPr>
          <a:xfrm rot="16200000" flipH="1" flipV="1">
            <a:off x="5932808" y="5550108"/>
            <a:ext cx="88615" cy="5477131"/>
          </a:xfrm>
          <a:prstGeom prst="bentConnector4">
            <a:avLst>
              <a:gd name="adj1" fmla="val -292087"/>
              <a:gd name="adj2" fmla="val 104174"/>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0289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p:cTn id="16"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12">
                                            <p:txEl>
                                              <p:pRg st="0" end="0"/>
                                            </p:txEl>
                                          </p:spTgt>
                                        </p:tgtEl>
                                      </p:cBhvr>
                                    </p:animEffect>
                                  </p:childTnLst>
                                </p:cTn>
                              </p:par>
                            </p:childTnLst>
                          </p:cTn>
                        </p:par>
                        <p:par>
                          <p:cTn id="19" fill="hold">
                            <p:stCondLst>
                              <p:cond delay="1000"/>
                            </p:stCondLst>
                            <p:childTnLst>
                              <p:par>
                                <p:cTn id="20" presetID="49" presetClass="entr" presetSubtype="0" decel="10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 calcmode="lin" valueType="num">
                                      <p:cBhvr>
                                        <p:cTn id="24" dur="500" fill="hold"/>
                                        <p:tgtEl>
                                          <p:spTgt spid="15"/>
                                        </p:tgtEl>
                                        <p:attrNameLst>
                                          <p:attrName>style.rotation</p:attrName>
                                        </p:attrNameLst>
                                      </p:cBhvr>
                                      <p:tavLst>
                                        <p:tav tm="0">
                                          <p:val>
                                            <p:fltVal val="360"/>
                                          </p:val>
                                        </p:tav>
                                        <p:tav tm="100000">
                                          <p:val>
                                            <p:fltVal val="0"/>
                                          </p:val>
                                        </p:tav>
                                      </p:tavLst>
                                    </p:anim>
                                    <p:animEffect transition="in" filter="fade">
                                      <p:cBhvr>
                                        <p:cTn id="25" dur="500"/>
                                        <p:tgtEl>
                                          <p:spTgt spid="15"/>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300" fill="hold"/>
                                        <p:tgtEl>
                                          <p:spTgt spid="14"/>
                                        </p:tgtEl>
                                        <p:attrNameLst>
                                          <p:attrName>ppt_w</p:attrName>
                                        </p:attrNameLst>
                                      </p:cBhvr>
                                      <p:tavLst>
                                        <p:tav tm="0">
                                          <p:val>
                                            <p:fltVal val="0"/>
                                          </p:val>
                                        </p:tav>
                                        <p:tav tm="100000">
                                          <p:val>
                                            <p:strVal val="#ppt_w"/>
                                          </p:val>
                                        </p:tav>
                                      </p:tavLst>
                                    </p:anim>
                                    <p:anim calcmode="lin" valueType="num">
                                      <p:cBhvr>
                                        <p:cTn id="29" dur="300" fill="hold"/>
                                        <p:tgtEl>
                                          <p:spTgt spid="14"/>
                                        </p:tgtEl>
                                        <p:attrNameLst>
                                          <p:attrName>ppt_h</p:attrName>
                                        </p:attrNameLst>
                                      </p:cBhvr>
                                      <p:tavLst>
                                        <p:tav tm="0">
                                          <p:val>
                                            <p:fltVal val="0"/>
                                          </p:val>
                                        </p:tav>
                                        <p:tav tm="100000">
                                          <p:val>
                                            <p:strVal val="#ppt_h"/>
                                          </p:val>
                                        </p:tav>
                                      </p:tavLst>
                                    </p:anim>
                                    <p:anim calcmode="lin" valueType="num">
                                      <p:cBhvr>
                                        <p:cTn id="30" dur="300" fill="hold"/>
                                        <p:tgtEl>
                                          <p:spTgt spid="14"/>
                                        </p:tgtEl>
                                        <p:attrNameLst>
                                          <p:attrName>style.rotation</p:attrName>
                                        </p:attrNameLst>
                                      </p:cBhvr>
                                      <p:tavLst>
                                        <p:tav tm="0">
                                          <p:val>
                                            <p:fltVal val="360"/>
                                          </p:val>
                                        </p:tav>
                                        <p:tav tm="100000">
                                          <p:val>
                                            <p:fltVal val="0"/>
                                          </p:val>
                                        </p:tav>
                                      </p:tavLst>
                                    </p:anim>
                                    <p:animEffect transition="in" filter="fade">
                                      <p:cBhvr>
                                        <p:cTn id="31" dur="300"/>
                                        <p:tgtEl>
                                          <p:spTgt spid="14"/>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 calcmode="lin" valueType="num">
                                      <p:cBhvr>
                                        <p:cTn id="36" dur="500" fill="hold"/>
                                        <p:tgtEl>
                                          <p:spTgt spid="18"/>
                                        </p:tgtEl>
                                        <p:attrNameLst>
                                          <p:attrName>style.rotation</p:attrName>
                                        </p:attrNameLst>
                                      </p:cBhvr>
                                      <p:tavLst>
                                        <p:tav tm="0">
                                          <p:val>
                                            <p:fltVal val="360"/>
                                          </p:val>
                                        </p:tav>
                                        <p:tav tm="100000">
                                          <p:val>
                                            <p:fltVal val="0"/>
                                          </p:val>
                                        </p:tav>
                                      </p:tavLst>
                                    </p:anim>
                                    <p:animEffect transition="in" filter="fade">
                                      <p:cBhvr>
                                        <p:cTn id="37" dur="500"/>
                                        <p:tgtEl>
                                          <p:spTgt spid="18"/>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300" fill="hold"/>
                                        <p:tgtEl>
                                          <p:spTgt spid="16"/>
                                        </p:tgtEl>
                                        <p:attrNameLst>
                                          <p:attrName>ppt_w</p:attrName>
                                        </p:attrNameLst>
                                      </p:cBhvr>
                                      <p:tavLst>
                                        <p:tav tm="0">
                                          <p:val>
                                            <p:fltVal val="0"/>
                                          </p:val>
                                        </p:tav>
                                        <p:tav tm="100000">
                                          <p:val>
                                            <p:strVal val="#ppt_w"/>
                                          </p:val>
                                        </p:tav>
                                      </p:tavLst>
                                    </p:anim>
                                    <p:anim calcmode="lin" valueType="num">
                                      <p:cBhvr>
                                        <p:cTn id="41" dur="300" fill="hold"/>
                                        <p:tgtEl>
                                          <p:spTgt spid="16"/>
                                        </p:tgtEl>
                                        <p:attrNameLst>
                                          <p:attrName>ppt_h</p:attrName>
                                        </p:attrNameLst>
                                      </p:cBhvr>
                                      <p:tavLst>
                                        <p:tav tm="0">
                                          <p:val>
                                            <p:fltVal val="0"/>
                                          </p:val>
                                        </p:tav>
                                        <p:tav tm="100000">
                                          <p:val>
                                            <p:strVal val="#ppt_h"/>
                                          </p:val>
                                        </p:tav>
                                      </p:tavLst>
                                    </p:anim>
                                    <p:anim calcmode="lin" valueType="num">
                                      <p:cBhvr>
                                        <p:cTn id="42" dur="300" fill="hold"/>
                                        <p:tgtEl>
                                          <p:spTgt spid="16"/>
                                        </p:tgtEl>
                                        <p:attrNameLst>
                                          <p:attrName>style.rotation</p:attrName>
                                        </p:attrNameLst>
                                      </p:cBhvr>
                                      <p:tavLst>
                                        <p:tav tm="0">
                                          <p:val>
                                            <p:fltVal val="360"/>
                                          </p:val>
                                        </p:tav>
                                        <p:tav tm="100000">
                                          <p:val>
                                            <p:fltVal val="0"/>
                                          </p:val>
                                        </p:tav>
                                      </p:tavLst>
                                    </p:anim>
                                    <p:animEffect transition="in" filter="fade">
                                      <p:cBhvr>
                                        <p:cTn id="43" dur="300"/>
                                        <p:tgtEl>
                                          <p:spTgt spid="16"/>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 calcmode="lin" valueType="num">
                                      <p:cBhvr>
                                        <p:cTn id="48" dur="500" fill="hold"/>
                                        <p:tgtEl>
                                          <p:spTgt spid="31"/>
                                        </p:tgtEl>
                                        <p:attrNameLst>
                                          <p:attrName>style.rotation</p:attrName>
                                        </p:attrNameLst>
                                      </p:cBhvr>
                                      <p:tavLst>
                                        <p:tav tm="0">
                                          <p:val>
                                            <p:fltVal val="360"/>
                                          </p:val>
                                        </p:tav>
                                        <p:tav tm="100000">
                                          <p:val>
                                            <p:fltVal val="0"/>
                                          </p:val>
                                        </p:tav>
                                      </p:tavLst>
                                    </p:anim>
                                    <p:animEffect transition="in" filter="fade">
                                      <p:cBhvr>
                                        <p:cTn id="49" dur="500"/>
                                        <p:tgtEl>
                                          <p:spTgt spid="31"/>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300" fill="hold"/>
                                        <p:tgtEl>
                                          <p:spTgt spid="30"/>
                                        </p:tgtEl>
                                        <p:attrNameLst>
                                          <p:attrName>ppt_w</p:attrName>
                                        </p:attrNameLst>
                                      </p:cBhvr>
                                      <p:tavLst>
                                        <p:tav tm="0">
                                          <p:val>
                                            <p:fltVal val="0"/>
                                          </p:val>
                                        </p:tav>
                                        <p:tav tm="100000">
                                          <p:val>
                                            <p:strVal val="#ppt_w"/>
                                          </p:val>
                                        </p:tav>
                                      </p:tavLst>
                                    </p:anim>
                                    <p:anim calcmode="lin" valueType="num">
                                      <p:cBhvr>
                                        <p:cTn id="53" dur="300" fill="hold"/>
                                        <p:tgtEl>
                                          <p:spTgt spid="30"/>
                                        </p:tgtEl>
                                        <p:attrNameLst>
                                          <p:attrName>ppt_h</p:attrName>
                                        </p:attrNameLst>
                                      </p:cBhvr>
                                      <p:tavLst>
                                        <p:tav tm="0">
                                          <p:val>
                                            <p:fltVal val="0"/>
                                          </p:val>
                                        </p:tav>
                                        <p:tav tm="100000">
                                          <p:val>
                                            <p:strVal val="#ppt_h"/>
                                          </p:val>
                                        </p:tav>
                                      </p:tavLst>
                                    </p:anim>
                                    <p:anim calcmode="lin" valueType="num">
                                      <p:cBhvr>
                                        <p:cTn id="54" dur="300" fill="hold"/>
                                        <p:tgtEl>
                                          <p:spTgt spid="30"/>
                                        </p:tgtEl>
                                        <p:attrNameLst>
                                          <p:attrName>style.rotation</p:attrName>
                                        </p:attrNameLst>
                                      </p:cBhvr>
                                      <p:tavLst>
                                        <p:tav tm="0">
                                          <p:val>
                                            <p:fltVal val="360"/>
                                          </p:val>
                                        </p:tav>
                                        <p:tav tm="100000">
                                          <p:val>
                                            <p:fltVal val="0"/>
                                          </p:val>
                                        </p:tav>
                                      </p:tavLst>
                                    </p:anim>
                                    <p:animEffect transition="in" filter="fade">
                                      <p:cBhvr>
                                        <p:cTn id="55" dur="300"/>
                                        <p:tgtEl>
                                          <p:spTgt spid="30"/>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 calcmode="lin" valueType="num">
                                      <p:cBhvr>
                                        <p:cTn id="60" dur="500" fill="hold"/>
                                        <p:tgtEl>
                                          <p:spTgt spid="36"/>
                                        </p:tgtEl>
                                        <p:attrNameLst>
                                          <p:attrName>style.rotation</p:attrName>
                                        </p:attrNameLst>
                                      </p:cBhvr>
                                      <p:tavLst>
                                        <p:tav tm="0">
                                          <p:val>
                                            <p:fltVal val="360"/>
                                          </p:val>
                                        </p:tav>
                                        <p:tav tm="100000">
                                          <p:val>
                                            <p:fltVal val="0"/>
                                          </p:val>
                                        </p:tav>
                                      </p:tavLst>
                                    </p:anim>
                                    <p:animEffect transition="in" filter="fade">
                                      <p:cBhvr>
                                        <p:cTn id="61" dur="500"/>
                                        <p:tgtEl>
                                          <p:spTgt spid="36"/>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300" fill="hold"/>
                                        <p:tgtEl>
                                          <p:spTgt spid="35"/>
                                        </p:tgtEl>
                                        <p:attrNameLst>
                                          <p:attrName>ppt_w</p:attrName>
                                        </p:attrNameLst>
                                      </p:cBhvr>
                                      <p:tavLst>
                                        <p:tav tm="0">
                                          <p:val>
                                            <p:fltVal val="0"/>
                                          </p:val>
                                        </p:tav>
                                        <p:tav tm="100000">
                                          <p:val>
                                            <p:strVal val="#ppt_w"/>
                                          </p:val>
                                        </p:tav>
                                      </p:tavLst>
                                    </p:anim>
                                    <p:anim calcmode="lin" valueType="num">
                                      <p:cBhvr>
                                        <p:cTn id="65" dur="300" fill="hold"/>
                                        <p:tgtEl>
                                          <p:spTgt spid="35"/>
                                        </p:tgtEl>
                                        <p:attrNameLst>
                                          <p:attrName>ppt_h</p:attrName>
                                        </p:attrNameLst>
                                      </p:cBhvr>
                                      <p:tavLst>
                                        <p:tav tm="0">
                                          <p:val>
                                            <p:fltVal val="0"/>
                                          </p:val>
                                        </p:tav>
                                        <p:tav tm="100000">
                                          <p:val>
                                            <p:strVal val="#ppt_h"/>
                                          </p:val>
                                        </p:tav>
                                      </p:tavLst>
                                    </p:anim>
                                    <p:anim calcmode="lin" valueType="num">
                                      <p:cBhvr>
                                        <p:cTn id="66" dur="300" fill="hold"/>
                                        <p:tgtEl>
                                          <p:spTgt spid="35"/>
                                        </p:tgtEl>
                                        <p:attrNameLst>
                                          <p:attrName>style.rotation</p:attrName>
                                        </p:attrNameLst>
                                      </p:cBhvr>
                                      <p:tavLst>
                                        <p:tav tm="0">
                                          <p:val>
                                            <p:fltVal val="360"/>
                                          </p:val>
                                        </p:tav>
                                        <p:tav tm="100000">
                                          <p:val>
                                            <p:fltVal val="0"/>
                                          </p:val>
                                        </p:tav>
                                      </p:tavLst>
                                    </p:anim>
                                    <p:animEffect transition="in" filter="fade">
                                      <p:cBhvr>
                                        <p:cTn id="67" dur="300"/>
                                        <p:tgtEl>
                                          <p:spTgt spid="35"/>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 calcmode="lin" valueType="num">
                                      <p:cBhvr>
                                        <p:cTn id="72" dur="500" fill="hold"/>
                                        <p:tgtEl>
                                          <p:spTgt spid="38"/>
                                        </p:tgtEl>
                                        <p:attrNameLst>
                                          <p:attrName>style.rotation</p:attrName>
                                        </p:attrNameLst>
                                      </p:cBhvr>
                                      <p:tavLst>
                                        <p:tav tm="0">
                                          <p:val>
                                            <p:fltVal val="360"/>
                                          </p:val>
                                        </p:tav>
                                        <p:tav tm="100000">
                                          <p:val>
                                            <p:fltVal val="0"/>
                                          </p:val>
                                        </p:tav>
                                      </p:tavLst>
                                    </p:anim>
                                    <p:animEffect transition="in" filter="fade">
                                      <p:cBhvr>
                                        <p:cTn id="73" dur="500"/>
                                        <p:tgtEl>
                                          <p:spTgt spid="38"/>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300" fill="hold"/>
                                        <p:tgtEl>
                                          <p:spTgt spid="37"/>
                                        </p:tgtEl>
                                        <p:attrNameLst>
                                          <p:attrName>ppt_w</p:attrName>
                                        </p:attrNameLst>
                                      </p:cBhvr>
                                      <p:tavLst>
                                        <p:tav tm="0">
                                          <p:val>
                                            <p:fltVal val="0"/>
                                          </p:val>
                                        </p:tav>
                                        <p:tav tm="100000">
                                          <p:val>
                                            <p:strVal val="#ppt_w"/>
                                          </p:val>
                                        </p:tav>
                                      </p:tavLst>
                                    </p:anim>
                                    <p:anim calcmode="lin" valueType="num">
                                      <p:cBhvr>
                                        <p:cTn id="77" dur="300" fill="hold"/>
                                        <p:tgtEl>
                                          <p:spTgt spid="37"/>
                                        </p:tgtEl>
                                        <p:attrNameLst>
                                          <p:attrName>ppt_h</p:attrName>
                                        </p:attrNameLst>
                                      </p:cBhvr>
                                      <p:tavLst>
                                        <p:tav tm="0">
                                          <p:val>
                                            <p:fltVal val="0"/>
                                          </p:val>
                                        </p:tav>
                                        <p:tav tm="100000">
                                          <p:val>
                                            <p:strVal val="#ppt_h"/>
                                          </p:val>
                                        </p:tav>
                                      </p:tavLst>
                                    </p:anim>
                                    <p:anim calcmode="lin" valueType="num">
                                      <p:cBhvr>
                                        <p:cTn id="78" dur="300" fill="hold"/>
                                        <p:tgtEl>
                                          <p:spTgt spid="37"/>
                                        </p:tgtEl>
                                        <p:attrNameLst>
                                          <p:attrName>style.rotation</p:attrName>
                                        </p:attrNameLst>
                                      </p:cBhvr>
                                      <p:tavLst>
                                        <p:tav tm="0">
                                          <p:val>
                                            <p:fltVal val="360"/>
                                          </p:val>
                                        </p:tav>
                                        <p:tav tm="100000">
                                          <p:val>
                                            <p:fltVal val="0"/>
                                          </p:val>
                                        </p:tav>
                                      </p:tavLst>
                                    </p:anim>
                                    <p:animEffect transition="in" filter="fade">
                                      <p:cBhvr>
                                        <p:cTn id="79" dur="300"/>
                                        <p:tgtEl>
                                          <p:spTgt spid="37"/>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 calcmode="lin" valueType="num">
                                      <p:cBhvr>
                                        <p:cTn id="84" dur="500" fill="hold"/>
                                        <p:tgtEl>
                                          <p:spTgt spid="40"/>
                                        </p:tgtEl>
                                        <p:attrNameLst>
                                          <p:attrName>style.rotation</p:attrName>
                                        </p:attrNameLst>
                                      </p:cBhvr>
                                      <p:tavLst>
                                        <p:tav tm="0">
                                          <p:val>
                                            <p:fltVal val="360"/>
                                          </p:val>
                                        </p:tav>
                                        <p:tav tm="100000">
                                          <p:val>
                                            <p:fltVal val="0"/>
                                          </p:val>
                                        </p:tav>
                                      </p:tavLst>
                                    </p:anim>
                                    <p:animEffect transition="in" filter="fade">
                                      <p:cBhvr>
                                        <p:cTn id="85" dur="500"/>
                                        <p:tgtEl>
                                          <p:spTgt spid="40"/>
                                        </p:tgtEl>
                                      </p:cBhvr>
                                    </p:animEffect>
                                  </p:childTnLst>
                                </p:cTn>
                              </p:par>
                              <p:par>
                                <p:cTn id="86" presetID="49" presetClass="entr" presetSubtype="0" decel="10000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300" fill="hold"/>
                                        <p:tgtEl>
                                          <p:spTgt spid="39"/>
                                        </p:tgtEl>
                                        <p:attrNameLst>
                                          <p:attrName>ppt_w</p:attrName>
                                        </p:attrNameLst>
                                      </p:cBhvr>
                                      <p:tavLst>
                                        <p:tav tm="0">
                                          <p:val>
                                            <p:fltVal val="0"/>
                                          </p:val>
                                        </p:tav>
                                        <p:tav tm="100000">
                                          <p:val>
                                            <p:strVal val="#ppt_w"/>
                                          </p:val>
                                        </p:tav>
                                      </p:tavLst>
                                    </p:anim>
                                    <p:anim calcmode="lin" valueType="num">
                                      <p:cBhvr>
                                        <p:cTn id="89" dur="300" fill="hold"/>
                                        <p:tgtEl>
                                          <p:spTgt spid="39"/>
                                        </p:tgtEl>
                                        <p:attrNameLst>
                                          <p:attrName>ppt_h</p:attrName>
                                        </p:attrNameLst>
                                      </p:cBhvr>
                                      <p:tavLst>
                                        <p:tav tm="0">
                                          <p:val>
                                            <p:fltVal val="0"/>
                                          </p:val>
                                        </p:tav>
                                        <p:tav tm="100000">
                                          <p:val>
                                            <p:strVal val="#ppt_h"/>
                                          </p:val>
                                        </p:tav>
                                      </p:tavLst>
                                    </p:anim>
                                    <p:anim calcmode="lin" valueType="num">
                                      <p:cBhvr>
                                        <p:cTn id="90" dur="300" fill="hold"/>
                                        <p:tgtEl>
                                          <p:spTgt spid="39"/>
                                        </p:tgtEl>
                                        <p:attrNameLst>
                                          <p:attrName>style.rotation</p:attrName>
                                        </p:attrNameLst>
                                      </p:cBhvr>
                                      <p:tavLst>
                                        <p:tav tm="0">
                                          <p:val>
                                            <p:fltVal val="360"/>
                                          </p:val>
                                        </p:tav>
                                        <p:tav tm="100000">
                                          <p:val>
                                            <p:fltVal val="0"/>
                                          </p:val>
                                        </p:tav>
                                      </p:tavLst>
                                    </p:anim>
                                    <p:animEffect transition="in" filter="fade">
                                      <p:cBhvr>
                                        <p:cTn id="91" dur="300"/>
                                        <p:tgtEl>
                                          <p:spTgt spid="39"/>
                                        </p:tgtEl>
                                      </p:cBhvr>
                                    </p:animEffect>
                                  </p:childTnLst>
                                </p:cTn>
                              </p:par>
                            </p:childTnLst>
                          </p:cTn>
                        </p:par>
                        <p:par>
                          <p:cTn id="92" fill="hold">
                            <p:stCondLst>
                              <p:cond delay="1500"/>
                            </p:stCondLst>
                            <p:childTnLst>
                              <p:par>
                                <p:cTn id="93" presetID="16" presetClass="entr" presetSubtype="42"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barn(outHorizontal)">
                                      <p:cBhvr>
                                        <p:cTn id="95" dur="500"/>
                                        <p:tgtEl>
                                          <p:spTgt spid="19"/>
                                        </p:tgtEl>
                                      </p:cBhvr>
                                    </p:animEffect>
                                  </p:childTnLst>
                                </p:cTn>
                              </p:par>
                              <p:par>
                                <p:cTn id="96" presetID="16" presetClass="entr" presetSubtype="37"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barn(outVertical)">
                                      <p:cBhvr>
                                        <p:cTn id="98" dur="500"/>
                                        <p:tgtEl>
                                          <p:spTgt spid="46"/>
                                        </p:tgtEl>
                                      </p:cBhvr>
                                    </p:animEffect>
                                  </p:childTnLst>
                                </p:cTn>
                              </p:par>
                              <p:par>
                                <p:cTn id="99" presetID="16" presetClass="entr" presetSubtype="37" fill="hold"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barn(outVertical)">
                                      <p:cBhvr>
                                        <p:cTn id="101" dur="500"/>
                                        <p:tgtEl>
                                          <p:spTgt spid="42"/>
                                        </p:tgtEl>
                                      </p:cBhvr>
                                    </p:animEffect>
                                  </p:childTnLst>
                                </p:cTn>
                              </p:par>
                            </p:childTnLst>
                          </p:cTn>
                        </p:par>
                        <p:par>
                          <p:cTn id="102" fill="hold">
                            <p:stCondLst>
                              <p:cond delay="2000"/>
                            </p:stCondLst>
                            <p:childTnLst>
                              <p:par>
                                <p:cTn id="103" presetID="22" presetClass="entr" presetSubtype="8" fill="hold" nodeType="afterEffect">
                                  <p:stCondLst>
                                    <p:cond delay="250"/>
                                  </p:stCondLst>
                                  <p:childTnLst>
                                    <p:set>
                                      <p:cBhvr>
                                        <p:cTn id="104" dur="1" fill="hold">
                                          <p:stCondLst>
                                            <p:cond delay="0"/>
                                          </p:stCondLst>
                                        </p:cTn>
                                        <p:tgtEl>
                                          <p:spTgt spid="67"/>
                                        </p:tgtEl>
                                        <p:attrNameLst>
                                          <p:attrName>style.visibility</p:attrName>
                                        </p:attrNameLst>
                                      </p:cBhvr>
                                      <p:to>
                                        <p:strVal val="visible"/>
                                      </p:to>
                                    </p:set>
                                    <p:animEffect transition="in" filter="wipe(left)">
                                      <p:cBhvr>
                                        <p:cTn id="105" dur="500"/>
                                        <p:tgtEl>
                                          <p:spTgt spid="67"/>
                                        </p:tgtEl>
                                      </p:cBhvr>
                                    </p:animEffect>
                                  </p:childTnLst>
                                </p:cTn>
                              </p:par>
                            </p:childTnLst>
                          </p:cTn>
                        </p:par>
                        <p:par>
                          <p:cTn id="106" fill="hold">
                            <p:stCondLst>
                              <p:cond delay="2750"/>
                            </p:stCondLst>
                            <p:childTnLst>
                              <p:par>
                                <p:cTn id="107" presetID="10" presetClass="entr" presetSubtype="0" fill="hold" grpId="0" nodeType="afterEffect">
                                  <p:stCondLst>
                                    <p:cond delay="0"/>
                                  </p:stCondLst>
                                  <p:childTnLst>
                                    <p:set>
                                      <p:cBhvr>
                                        <p:cTn id="108" dur="1" fill="hold">
                                          <p:stCondLst>
                                            <p:cond delay="0"/>
                                          </p:stCondLst>
                                        </p:cTn>
                                        <p:tgtEl>
                                          <p:spTgt spid="54">
                                            <p:txEl>
                                              <p:pRg st="0" end="0"/>
                                            </p:txEl>
                                          </p:spTgt>
                                        </p:tgtEl>
                                        <p:attrNameLst>
                                          <p:attrName>style.visibility</p:attrName>
                                        </p:attrNameLst>
                                      </p:cBhvr>
                                      <p:to>
                                        <p:strVal val="visible"/>
                                      </p:to>
                                    </p:set>
                                    <p:animEffect transition="in" filter="fade">
                                      <p:cBhvr>
                                        <p:cTn id="109" dur="500"/>
                                        <p:tgtEl>
                                          <p:spTgt spid="54">
                                            <p:txEl>
                                              <p:pRg st="0" end="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5">
                                            <p:txEl>
                                              <p:pRg st="0" end="0"/>
                                            </p:txEl>
                                          </p:spTgt>
                                        </p:tgtEl>
                                        <p:attrNameLst>
                                          <p:attrName>style.visibility</p:attrName>
                                        </p:attrNameLst>
                                      </p:cBhvr>
                                      <p:to>
                                        <p:strVal val="visible"/>
                                      </p:to>
                                    </p:set>
                                    <p:animEffect transition="in" filter="fade">
                                      <p:cBhvr>
                                        <p:cTn id="112" dur="500"/>
                                        <p:tgtEl>
                                          <p:spTgt spid="55">
                                            <p:txEl>
                                              <p:pRg st="0" end="0"/>
                                            </p:txEl>
                                          </p:spTgt>
                                        </p:tgtEl>
                                      </p:cBhvr>
                                    </p:animEffect>
                                  </p:childTnLst>
                                </p:cTn>
                              </p:par>
                            </p:childTnLst>
                          </p:cTn>
                        </p:par>
                        <p:par>
                          <p:cTn id="113" fill="hold">
                            <p:stCondLst>
                              <p:cond delay="3250"/>
                            </p:stCondLst>
                            <p:childTnLst>
                              <p:par>
                                <p:cTn id="114" presetID="22" presetClass="entr" presetSubtype="8" fill="hold" nodeType="afterEffect">
                                  <p:stCondLst>
                                    <p:cond delay="250"/>
                                  </p:stCondLst>
                                  <p:childTnLst>
                                    <p:set>
                                      <p:cBhvr>
                                        <p:cTn id="115" dur="1" fill="hold">
                                          <p:stCondLst>
                                            <p:cond delay="0"/>
                                          </p:stCondLst>
                                        </p:cTn>
                                        <p:tgtEl>
                                          <p:spTgt spid="68"/>
                                        </p:tgtEl>
                                        <p:attrNameLst>
                                          <p:attrName>style.visibility</p:attrName>
                                        </p:attrNameLst>
                                      </p:cBhvr>
                                      <p:to>
                                        <p:strVal val="visible"/>
                                      </p:to>
                                    </p:set>
                                    <p:animEffect transition="in" filter="wipe(left)">
                                      <p:cBhvr>
                                        <p:cTn id="116" dur="500"/>
                                        <p:tgtEl>
                                          <p:spTgt spid="68"/>
                                        </p:tgtEl>
                                      </p:cBhvr>
                                    </p:animEffect>
                                  </p:childTnLst>
                                </p:cTn>
                              </p:par>
                            </p:childTnLst>
                          </p:cTn>
                        </p:par>
                        <p:par>
                          <p:cTn id="117" fill="hold">
                            <p:stCondLst>
                              <p:cond delay="4000"/>
                            </p:stCondLst>
                            <p:childTnLst>
                              <p:par>
                                <p:cTn id="118" presetID="10" presetClass="entr" presetSubtype="0" fill="hold" grpId="0" nodeType="afterEffect">
                                  <p:stCondLst>
                                    <p:cond delay="0"/>
                                  </p:stCondLst>
                                  <p:childTnLst>
                                    <p:set>
                                      <p:cBhvr>
                                        <p:cTn id="119" dur="1" fill="hold">
                                          <p:stCondLst>
                                            <p:cond delay="0"/>
                                          </p:stCondLst>
                                        </p:cTn>
                                        <p:tgtEl>
                                          <p:spTgt spid="56">
                                            <p:txEl>
                                              <p:pRg st="0" end="0"/>
                                            </p:txEl>
                                          </p:spTgt>
                                        </p:tgtEl>
                                        <p:attrNameLst>
                                          <p:attrName>style.visibility</p:attrName>
                                        </p:attrNameLst>
                                      </p:cBhvr>
                                      <p:to>
                                        <p:strVal val="visible"/>
                                      </p:to>
                                    </p:set>
                                    <p:animEffect transition="in" filter="fade">
                                      <p:cBhvr>
                                        <p:cTn id="120" dur="500"/>
                                        <p:tgtEl>
                                          <p:spTgt spid="56">
                                            <p:txEl>
                                              <p:pRg st="0" end="0"/>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7">
                                            <p:txEl>
                                              <p:pRg st="0" end="0"/>
                                            </p:txEl>
                                          </p:spTgt>
                                        </p:tgtEl>
                                        <p:attrNameLst>
                                          <p:attrName>style.visibility</p:attrName>
                                        </p:attrNameLst>
                                      </p:cBhvr>
                                      <p:to>
                                        <p:strVal val="visible"/>
                                      </p:to>
                                    </p:set>
                                    <p:animEffect transition="in" filter="fade">
                                      <p:cBhvr>
                                        <p:cTn id="123" dur="500"/>
                                        <p:tgtEl>
                                          <p:spTgt spid="57">
                                            <p:txEl>
                                              <p:pRg st="0" end="0"/>
                                            </p:txEl>
                                          </p:spTgt>
                                        </p:tgtEl>
                                      </p:cBhvr>
                                    </p:animEffect>
                                  </p:childTnLst>
                                </p:cTn>
                              </p:par>
                            </p:childTnLst>
                          </p:cTn>
                        </p:par>
                        <p:par>
                          <p:cTn id="124" fill="hold">
                            <p:stCondLst>
                              <p:cond delay="4500"/>
                            </p:stCondLst>
                            <p:childTnLst>
                              <p:par>
                                <p:cTn id="125" presetID="22" presetClass="entr" presetSubtype="8" fill="hold" nodeType="afterEffect">
                                  <p:stCondLst>
                                    <p:cond delay="250"/>
                                  </p:stCondLst>
                                  <p:childTnLst>
                                    <p:set>
                                      <p:cBhvr>
                                        <p:cTn id="126" dur="1" fill="hold">
                                          <p:stCondLst>
                                            <p:cond delay="0"/>
                                          </p:stCondLst>
                                        </p:cTn>
                                        <p:tgtEl>
                                          <p:spTgt spid="74"/>
                                        </p:tgtEl>
                                        <p:attrNameLst>
                                          <p:attrName>style.visibility</p:attrName>
                                        </p:attrNameLst>
                                      </p:cBhvr>
                                      <p:to>
                                        <p:strVal val="visible"/>
                                      </p:to>
                                    </p:set>
                                    <p:animEffect transition="in" filter="wipe(left)">
                                      <p:cBhvr>
                                        <p:cTn id="127" dur="500"/>
                                        <p:tgtEl>
                                          <p:spTgt spid="74"/>
                                        </p:tgtEl>
                                      </p:cBhvr>
                                    </p:animEffect>
                                  </p:childTnLst>
                                </p:cTn>
                              </p:par>
                            </p:childTnLst>
                          </p:cTn>
                        </p:par>
                        <p:par>
                          <p:cTn id="128" fill="hold">
                            <p:stCondLst>
                              <p:cond delay="5250"/>
                            </p:stCondLst>
                            <p:childTnLst>
                              <p:par>
                                <p:cTn id="129" presetID="10" presetClass="entr" presetSubtype="0" fill="hold" grpId="0" nodeType="afterEffect">
                                  <p:stCondLst>
                                    <p:cond delay="0"/>
                                  </p:stCondLst>
                                  <p:childTnLst>
                                    <p:set>
                                      <p:cBhvr>
                                        <p:cTn id="130" dur="1" fill="hold">
                                          <p:stCondLst>
                                            <p:cond delay="0"/>
                                          </p:stCondLst>
                                        </p:cTn>
                                        <p:tgtEl>
                                          <p:spTgt spid="58">
                                            <p:txEl>
                                              <p:pRg st="0" end="0"/>
                                            </p:txEl>
                                          </p:spTgt>
                                        </p:tgtEl>
                                        <p:attrNameLst>
                                          <p:attrName>style.visibility</p:attrName>
                                        </p:attrNameLst>
                                      </p:cBhvr>
                                      <p:to>
                                        <p:strVal val="visible"/>
                                      </p:to>
                                    </p:set>
                                    <p:animEffect transition="in" filter="fade">
                                      <p:cBhvr>
                                        <p:cTn id="131" dur="500"/>
                                        <p:tgtEl>
                                          <p:spTgt spid="58">
                                            <p:txEl>
                                              <p:pRg st="0" end="0"/>
                                            </p:txEl>
                                          </p:spTgt>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59">
                                            <p:txEl>
                                              <p:pRg st="0" end="0"/>
                                            </p:txEl>
                                          </p:spTgt>
                                        </p:tgtEl>
                                        <p:attrNameLst>
                                          <p:attrName>style.visibility</p:attrName>
                                        </p:attrNameLst>
                                      </p:cBhvr>
                                      <p:to>
                                        <p:strVal val="visible"/>
                                      </p:to>
                                    </p:set>
                                    <p:animEffect transition="in" filter="fade">
                                      <p:cBhvr>
                                        <p:cTn id="134" dur="500"/>
                                        <p:tgtEl>
                                          <p:spTgt spid="59">
                                            <p:txEl>
                                              <p:pRg st="0" end="0"/>
                                            </p:txEl>
                                          </p:spTgt>
                                        </p:tgtEl>
                                      </p:cBhvr>
                                    </p:animEffect>
                                  </p:childTnLst>
                                </p:cTn>
                              </p:par>
                            </p:childTnLst>
                          </p:cTn>
                        </p:par>
                        <p:par>
                          <p:cTn id="135" fill="hold">
                            <p:stCondLst>
                              <p:cond delay="5750"/>
                            </p:stCondLst>
                            <p:childTnLst>
                              <p:par>
                                <p:cTn id="136" presetID="22" presetClass="entr" presetSubtype="2" fill="hold" nodeType="afterEffect">
                                  <p:stCondLst>
                                    <p:cond delay="250"/>
                                  </p:stCondLst>
                                  <p:childTnLst>
                                    <p:set>
                                      <p:cBhvr>
                                        <p:cTn id="137" dur="1" fill="hold">
                                          <p:stCondLst>
                                            <p:cond delay="0"/>
                                          </p:stCondLst>
                                        </p:cTn>
                                        <p:tgtEl>
                                          <p:spTgt spid="71"/>
                                        </p:tgtEl>
                                        <p:attrNameLst>
                                          <p:attrName>style.visibility</p:attrName>
                                        </p:attrNameLst>
                                      </p:cBhvr>
                                      <p:to>
                                        <p:strVal val="visible"/>
                                      </p:to>
                                    </p:set>
                                    <p:animEffect transition="in" filter="wipe(right)">
                                      <p:cBhvr>
                                        <p:cTn id="138" dur="500"/>
                                        <p:tgtEl>
                                          <p:spTgt spid="71"/>
                                        </p:tgtEl>
                                      </p:cBhvr>
                                    </p:animEffect>
                                  </p:childTnLst>
                                </p:cTn>
                              </p:par>
                            </p:childTnLst>
                          </p:cTn>
                        </p:par>
                        <p:par>
                          <p:cTn id="139" fill="hold">
                            <p:stCondLst>
                              <p:cond delay="6500"/>
                            </p:stCondLst>
                            <p:childTnLst>
                              <p:par>
                                <p:cTn id="140" presetID="10" presetClass="entr" presetSubtype="0" fill="hold" grpId="0" nodeType="afterEffect">
                                  <p:stCondLst>
                                    <p:cond delay="0"/>
                                  </p:stCondLst>
                                  <p:childTnLst>
                                    <p:set>
                                      <p:cBhvr>
                                        <p:cTn id="141" dur="1" fill="hold">
                                          <p:stCondLst>
                                            <p:cond delay="0"/>
                                          </p:stCondLst>
                                        </p:cTn>
                                        <p:tgtEl>
                                          <p:spTgt spid="60">
                                            <p:txEl>
                                              <p:pRg st="0" end="0"/>
                                            </p:txEl>
                                          </p:spTgt>
                                        </p:tgtEl>
                                        <p:attrNameLst>
                                          <p:attrName>style.visibility</p:attrName>
                                        </p:attrNameLst>
                                      </p:cBhvr>
                                      <p:to>
                                        <p:strVal val="visible"/>
                                      </p:to>
                                    </p:set>
                                    <p:animEffect transition="in" filter="fade">
                                      <p:cBhvr>
                                        <p:cTn id="142" dur="500"/>
                                        <p:tgtEl>
                                          <p:spTgt spid="60">
                                            <p:txEl>
                                              <p:pRg st="0" end="0"/>
                                            </p:txEl>
                                          </p:spTgt>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1">
                                            <p:txEl>
                                              <p:pRg st="0" end="0"/>
                                            </p:txEl>
                                          </p:spTgt>
                                        </p:tgtEl>
                                        <p:attrNameLst>
                                          <p:attrName>style.visibility</p:attrName>
                                        </p:attrNameLst>
                                      </p:cBhvr>
                                      <p:to>
                                        <p:strVal val="visible"/>
                                      </p:to>
                                    </p:set>
                                    <p:animEffect transition="in" filter="fade">
                                      <p:cBhvr>
                                        <p:cTn id="145" dur="500"/>
                                        <p:tgtEl>
                                          <p:spTgt spid="61">
                                            <p:txEl>
                                              <p:pRg st="0" end="0"/>
                                            </p:txEl>
                                          </p:spTgt>
                                        </p:tgtEl>
                                      </p:cBhvr>
                                    </p:animEffect>
                                  </p:childTnLst>
                                </p:cTn>
                              </p:par>
                            </p:childTnLst>
                          </p:cTn>
                        </p:par>
                        <p:par>
                          <p:cTn id="146" fill="hold">
                            <p:stCondLst>
                              <p:cond delay="7000"/>
                            </p:stCondLst>
                            <p:childTnLst>
                              <p:par>
                                <p:cTn id="147" presetID="22" presetClass="entr" presetSubtype="2" fill="hold" nodeType="afterEffect">
                                  <p:stCondLst>
                                    <p:cond delay="250"/>
                                  </p:stCondLst>
                                  <p:childTnLst>
                                    <p:set>
                                      <p:cBhvr>
                                        <p:cTn id="148" dur="1" fill="hold">
                                          <p:stCondLst>
                                            <p:cond delay="0"/>
                                          </p:stCondLst>
                                        </p:cTn>
                                        <p:tgtEl>
                                          <p:spTgt spid="77"/>
                                        </p:tgtEl>
                                        <p:attrNameLst>
                                          <p:attrName>style.visibility</p:attrName>
                                        </p:attrNameLst>
                                      </p:cBhvr>
                                      <p:to>
                                        <p:strVal val="visible"/>
                                      </p:to>
                                    </p:set>
                                    <p:animEffect transition="in" filter="wipe(right)">
                                      <p:cBhvr>
                                        <p:cTn id="149" dur="500"/>
                                        <p:tgtEl>
                                          <p:spTgt spid="77"/>
                                        </p:tgtEl>
                                      </p:cBhvr>
                                    </p:animEffect>
                                  </p:childTnLst>
                                </p:cTn>
                              </p:par>
                            </p:childTnLst>
                          </p:cTn>
                        </p:par>
                        <p:par>
                          <p:cTn id="150" fill="hold">
                            <p:stCondLst>
                              <p:cond delay="7750"/>
                            </p:stCondLst>
                            <p:childTnLst>
                              <p:par>
                                <p:cTn id="151" presetID="10" presetClass="entr" presetSubtype="0" fill="hold" grpId="0" nodeType="after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fade">
                                      <p:cBhvr>
                                        <p:cTn id="153" dur="500"/>
                                        <p:tgtEl>
                                          <p:spTgt spid="62">
                                            <p:txEl>
                                              <p:pRg st="0" end="0"/>
                                            </p:txEl>
                                          </p:spTgt>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3">
                                            <p:txEl>
                                              <p:pRg st="0" end="0"/>
                                            </p:txEl>
                                          </p:spTgt>
                                        </p:tgtEl>
                                        <p:attrNameLst>
                                          <p:attrName>style.visibility</p:attrName>
                                        </p:attrNameLst>
                                      </p:cBhvr>
                                      <p:to>
                                        <p:strVal val="visible"/>
                                      </p:to>
                                    </p:set>
                                    <p:animEffect transition="in" filter="fade">
                                      <p:cBhvr>
                                        <p:cTn id="156" dur="500"/>
                                        <p:tgtEl>
                                          <p:spTgt spid="63">
                                            <p:txEl>
                                              <p:pRg st="0" end="0"/>
                                            </p:txEl>
                                          </p:spTgt>
                                        </p:tgtEl>
                                      </p:cBhvr>
                                    </p:animEffect>
                                  </p:childTnLst>
                                </p:cTn>
                              </p:par>
                            </p:childTnLst>
                          </p:cTn>
                        </p:par>
                        <p:par>
                          <p:cTn id="157" fill="hold">
                            <p:stCondLst>
                              <p:cond delay="8250"/>
                            </p:stCondLst>
                            <p:childTnLst>
                              <p:par>
                                <p:cTn id="158" presetID="22" presetClass="entr" presetSubtype="2" fill="hold" nodeType="afterEffect">
                                  <p:stCondLst>
                                    <p:cond delay="250"/>
                                  </p:stCondLst>
                                  <p:childTnLst>
                                    <p:set>
                                      <p:cBhvr>
                                        <p:cTn id="159" dur="1" fill="hold">
                                          <p:stCondLst>
                                            <p:cond delay="0"/>
                                          </p:stCondLst>
                                        </p:cTn>
                                        <p:tgtEl>
                                          <p:spTgt spid="80"/>
                                        </p:tgtEl>
                                        <p:attrNameLst>
                                          <p:attrName>style.visibility</p:attrName>
                                        </p:attrNameLst>
                                      </p:cBhvr>
                                      <p:to>
                                        <p:strVal val="visible"/>
                                      </p:to>
                                    </p:set>
                                    <p:animEffect transition="in" filter="wipe(right)">
                                      <p:cBhvr>
                                        <p:cTn id="160" dur="500"/>
                                        <p:tgtEl>
                                          <p:spTgt spid="80"/>
                                        </p:tgtEl>
                                      </p:cBhvr>
                                    </p:animEffect>
                                  </p:childTnLst>
                                </p:cTn>
                              </p:par>
                            </p:childTnLst>
                          </p:cTn>
                        </p:par>
                        <p:par>
                          <p:cTn id="161" fill="hold">
                            <p:stCondLst>
                              <p:cond delay="9000"/>
                            </p:stCondLst>
                            <p:childTnLst>
                              <p:par>
                                <p:cTn id="162" presetID="10" presetClass="entr" presetSubtype="0" fill="hold" grpId="0" nodeType="afterEffect">
                                  <p:stCondLst>
                                    <p:cond delay="0"/>
                                  </p:stCondLst>
                                  <p:childTnLst>
                                    <p:set>
                                      <p:cBhvr>
                                        <p:cTn id="163" dur="1" fill="hold">
                                          <p:stCondLst>
                                            <p:cond delay="0"/>
                                          </p:stCondLst>
                                        </p:cTn>
                                        <p:tgtEl>
                                          <p:spTgt spid="64">
                                            <p:txEl>
                                              <p:pRg st="0" end="0"/>
                                            </p:txEl>
                                          </p:spTgt>
                                        </p:tgtEl>
                                        <p:attrNameLst>
                                          <p:attrName>style.visibility</p:attrName>
                                        </p:attrNameLst>
                                      </p:cBhvr>
                                      <p:to>
                                        <p:strVal val="visible"/>
                                      </p:to>
                                    </p:set>
                                    <p:animEffect transition="in" filter="fade">
                                      <p:cBhvr>
                                        <p:cTn id="164" dur="500"/>
                                        <p:tgtEl>
                                          <p:spTgt spid="64">
                                            <p:txEl>
                                              <p:pRg st="0" end="0"/>
                                            </p:txEl>
                                          </p:spTgt>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65">
                                            <p:txEl>
                                              <p:pRg st="0" end="0"/>
                                            </p:txEl>
                                          </p:spTgt>
                                        </p:tgtEl>
                                        <p:attrNameLst>
                                          <p:attrName>style.visibility</p:attrName>
                                        </p:attrNameLst>
                                      </p:cBhvr>
                                      <p:to>
                                        <p:strVal val="visible"/>
                                      </p:to>
                                    </p:set>
                                    <p:animEffect transition="in" filter="fade">
                                      <p:cBhvr>
                                        <p:cTn id="167"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animBg="1"/>
      <p:bldP spid="15" grpId="0"/>
      <p:bldP spid="16" grpId="0" animBg="1"/>
      <p:bldP spid="18" grpId="0"/>
      <p:bldP spid="30" grpId="0" animBg="1"/>
      <p:bldP spid="31" grpId="0"/>
      <p:bldP spid="35" grpId="0" animBg="1"/>
      <p:bldP spid="36" grpId="0"/>
      <p:bldP spid="37" grpId="0" animBg="1"/>
      <p:bldP spid="38" grpId="0"/>
      <p:bldP spid="39" grpId="0" animBg="1"/>
      <p:bldP spid="40" grpId="0"/>
      <p:bldP spid="10" grpId="0" animBg="1"/>
      <p:bldP spid="12" grpId="0" build="p">
        <p:tmplLst>
          <p:tmpl lvl="1">
            <p:tnLst>
              <p:par>
                <p:cTn presetID="53" presetClass="entr" presetSubtype="16"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childTnLst>
                </p:cTn>
              </p:par>
            </p:tnLst>
          </p:tmpl>
        </p:tmplLst>
      </p:bldP>
      <p:bldP spid="54" grpId="0" build="p">
        <p:tmplLst>
          <p:tmpl lvl="1">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1 Column - No Caption">
    <p:spTree>
      <p:nvGrpSpPr>
        <p:cNvPr id="1" name=""/>
        <p:cNvGrpSpPr/>
        <p:nvPr/>
      </p:nvGrpSpPr>
      <p:grpSpPr>
        <a:xfrm>
          <a:off x="0" y="0"/>
          <a:ext cx="0" cy="0"/>
          <a:chOff x="0" y="0"/>
          <a:chExt cx="0" cy="0"/>
        </a:xfrm>
      </p:grpSpPr>
      <p:sp>
        <p:nvSpPr>
          <p:cNvPr id="26" name="正方形/長方形 25"/>
          <p:cNvSpPr/>
          <p:nvPr userDrawn="1"/>
        </p:nvSpPr>
        <p:spPr>
          <a:xfrm>
            <a:off x="12167542" y="2499273"/>
            <a:ext cx="5256584" cy="2754625"/>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正方形/長方形 31"/>
          <p:cNvSpPr/>
          <p:nvPr userDrawn="1"/>
        </p:nvSpPr>
        <p:spPr>
          <a:xfrm>
            <a:off x="862285" y="6277307"/>
            <a:ext cx="5256584" cy="2754625"/>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正方形/長方形 38"/>
          <p:cNvSpPr/>
          <p:nvPr userDrawn="1"/>
        </p:nvSpPr>
        <p:spPr>
          <a:xfrm>
            <a:off x="12167542" y="6277307"/>
            <a:ext cx="5256584" cy="2754625"/>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正方形/長方形 8"/>
          <p:cNvSpPr/>
          <p:nvPr userDrawn="1"/>
        </p:nvSpPr>
        <p:spPr>
          <a:xfrm>
            <a:off x="862286" y="2532891"/>
            <a:ext cx="5256584" cy="2754625"/>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12" name="環状矢印 11"/>
          <p:cNvSpPr/>
          <p:nvPr userDrawn="1"/>
        </p:nvSpPr>
        <p:spPr>
          <a:xfrm>
            <a:off x="6136157" y="2821692"/>
            <a:ext cx="5904656" cy="5904656"/>
          </a:xfrm>
          <a:prstGeom prst="circularArrow">
            <a:avLst>
              <a:gd name="adj1" fmla="val 7904"/>
              <a:gd name="adj2" fmla="val 1116539"/>
              <a:gd name="adj3" fmla="val 15192833"/>
              <a:gd name="adj4" fmla="val 10800000"/>
              <a:gd name="adj5" fmla="val 11694"/>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環状矢印 13"/>
          <p:cNvSpPr/>
          <p:nvPr userDrawn="1"/>
        </p:nvSpPr>
        <p:spPr>
          <a:xfrm rot="5400000">
            <a:off x="6190878" y="2748915"/>
            <a:ext cx="5904656" cy="5904656"/>
          </a:xfrm>
          <a:prstGeom prst="circularArrow">
            <a:avLst>
              <a:gd name="adj1" fmla="val 7904"/>
              <a:gd name="adj2" fmla="val 1116539"/>
              <a:gd name="adj3" fmla="val 15192833"/>
              <a:gd name="adj4" fmla="val 10800000"/>
              <a:gd name="adj5" fmla="val 11694"/>
            </a:avLst>
          </a:prstGeom>
          <a:solidFill>
            <a:srgbClr val="FFFFFF">
              <a:alpha val="2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環状矢印 14"/>
          <p:cNvSpPr/>
          <p:nvPr userDrawn="1"/>
        </p:nvSpPr>
        <p:spPr>
          <a:xfrm rot="10800000">
            <a:off x="6280966" y="2839244"/>
            <a:ext cx="5904656" cy="5904656"/>
          </a:xfrm>
          <a:prstGeom prst="circularArrow">
            <a:avLst>
              <a:gd name="adj1" fmla="val 7904"/>
              <a:gd name="adj2" fmla="val 1116539"/>
              <a:gd name="adj3" fmla="val 15192833"/>
              <a:gd name="adj4" fmla="val 10800000"/>
              <a:gd name="adj5" fmla="val 11694"/>
            </a:avLst>
          </a:prstGeom>
          <a:solidFill>
            <a:srgbClr val="FFFFFF">
              <a:alpha val="3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環状矢印 15"/>
          <p:cNvSpPr/>
          <p:nvPr userDrawn="1"/>
        </p:nvSpPr>
        <p:spPr>
          <a:xfrm rot="16200000">
            <a:off x="6190878" y="2911252"/>
            <a:ext cx="5904656" cy="5904656"/>
          </a:xfrm>
          <a:prstGeom prst="circularArrow">
            <a:avLst>
              <a:gd name="adj1" fmla="val 7904"/>
              <a:gd name="adj2" fmla="val 1116539"/>
              <a:gd name="adj3" fmla="val 15192833"/>
              <a:gd name="adj4" fmla="val 10800000"/>
              <a:gd name="adj5" fmla="val 11694"/>
            </a:avLst>
          </a:prstGeom>
          <a:solidFill>
            <a:srgbClr val="FFFFFF">
              <a:alpha val="40000"/>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テキスト プレースホルダー 11"/>
          <p:cNvSpPr>
            <a:spLocks noGrp="1"/>
          </p:cNvSpPr>
          <p:nvPr userDrawn="1">
            <p:ph type="body" sz="quarter" idx="14" hasCustomPrompt="1"/>
          </p:nvPr>
        </p:nvSpPr>
        <p:spPr>
          <a:xfrm>
            <a:off x="1006302" y="2713656"/>
            <a:ext cx="4991339"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9" name="テキスト プレースホルダー 11"/>
          <p:cNvSpPr>
            <a:spLocks noGrp="1"/>
          </p:cNvSpPr>
          <p:nvPr userDrawn="1">
            <p:ph type="body" sz="quarter" idx="15" hasCustomPrompt="1"/>
          </p:nvPr>
        </p:nvSpPr>
        <p:spPr>
          <a:xfrm>
            <a:off x="1006302" y="3361307"/>
            <a:ext cx="4991339" cy="1766581"/>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cxnSp>
        <p:nvCxnSpPr>
          <p:cNvPr id="20" name="直線コネクタ 66"/>
          <p:cNvCxnSpPr>
            <a:stCxn id="44" idx="1"/>
            <a:endCxn id="9" idx="3"/>
          </p:cNvCxnSpPr>
          <p:nvPr userDrawn="1"/>
        </p:nvCxnSpPr>
        <p:spPr>
          <a:xfrm rot="10800000">
            <a:off x="6118871" y="3910204"/>
            <a:ext cx="828091" cy="459210"/>
          </a:xfrm>
          <a:prstGeom prst="bentConnector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24" name="テキスト プレースホルダー 11"/>
          <p:cNvSpPr>
            <a:spLocks noGrp="1"/>
          </p:cNvSpPr>
          <p:nvPr>
            <p:ph type="body" sz="quarter" idx="19" hasCustomPrompt="1"/>
          </p:nvPr>
        </p:nvSpPr>
        <p:spPr>
          <a:xfrm>
            <a:off x="12311558" y="2680038"/>
            <a:ext cx="4991339"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25" name="テキスト プレースホルダー 11"/>
          <p:cNvSpPr>
            <a:spLocks noGrp="1"/>
          </p:cNvSpPr>
          <p:nvPr>
            <p:ph type="body" sz="quarter" idx="20" hasCustomPrompt="1"/>
          </p:nvPr>
        </p:nvSpPr>
        <p:spPr>
          <a:xfrm>
            <a:off x="12311558" y="3327689"/>
            <a:ext cx="4991339" cy="1766581"/>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cxnSp>
        <p:nvCxnSpPr>
          <p:cNvPr id="27" name="直線コネクタ 66"/>
          <p:cNvCxnSpPr>
            <a:stCxn id="48" idx="3"/>
            <a:endCxn id="26" idx="1"/>
          </p:cNvCxnSpPr>
          <p:nvPr userDrawn="1"/>
        </p:nvCxnSpPr>
        <p:spPr>
          <a:xfrm flipV="1">
            <a:off x="11303446" y="3876586"/>
            <a:ext cx="864096" cy="456825"/>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0" name="テキスト プレースホルダー 11"/>
          <p:cNvSpPr>
            <a:spLocks noGrp="1"/>
          </p:cNvSpPr>
          <p:nvPr>
            <p:ph type="body" sz="quarter" idx="21" hasCustomPrompt="1"/>
          </p:nvPr>
        </p:nvSpPr>
        <p:spPr>
          <a:xfrm>
            <a:off x="1006301" y="6458072"/>
            <a:ext cx="4991339"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31" name="テキスト プレースホルダー 11"/>
          <p:cNvSpPr>
            <a:spLocks noGrp="1"/>
          </p:cNvSpPr>
          <p:nvPr>
            <p:ph type="body" sz="quarter" idx="22" hasCustomPrompt="1"/>
          </p:nvPr>
        </p:nvSpPr>
        <p:spPr>
          <a:xfrm>
            <a:off x="1006301" y="7105723"/>
            <a:ext cx="4991339" cy="1766581"/>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cxnSp>
        <p:nvCxnSpPr>
          <p:cNvPr id="33" name="直線コネクタ 66"/>
          <p:cNvCxnSpPr>
            <a:stCxn id="52" idx="1"/>
            <a:endCxn id="32" idx="3"/>
          </p:cNvCxnSpPr>
          <p:nvPr userDrawn="1"/>
        </p:nvCxnSpPr>
        <p:spPr>
          <a:xfrm rot="10800000" flipV="1">
            <a:off x="6118869" y="7393750"/>
            <a:ext cx="828092" cy="260870"/>
          </a:xfrm>
          <a:prstGeom prst="bentConnector3">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7" name="テキスト プレースホルダー 11"/>
          <p:cNvSpPr>
            <a:spLocks noGrp="1"/>
          </p:cNvSpPr>
          <p:nvPr>
            <p:ph type="body" sz="quarter" idx="23" hasCustomPrompt="1"/>
          </p:nvPr>
        </p:nvSpPr>
        <p:spPr>
          <a:xfrm>
            <a:off x="12311558" y="6458072"/>
            <a:ext cx="4991339"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38" name="テキスト プレースホルダー 11"/>
          <p:cNvSpPr>
            <a:spLocks noGrp="1"/>
          </p:cNvSpPr>
          <p:nvPr>
            <p:ph type="body" sz="quarter" idx="24" hasCustomPrompt="1"/>
          </p:nvPr>
        </p:nvSpPr>
        <p:spPr>
          <a:xfrm>
            <a:off x="12311558" y="7105723"/>
            <a:ext cx="4991339" cy="1766581"/>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cxnSp>
        <p:nvCxnSpPr>
          <p:cNvPr id="40" name="直線コネクタ 66"/>
          <p:cNvCxnSpPr>
            <a:stCxn id="51" idx="3"/>
            <a:endCxn id="39" idx="1"/>
          </p:cNvCxnSpPr>
          <p:nvPr userDrawn="1"/>
        </p:nvCxnSpPr>
        <p:spPr>
          <a:xfrm>
            <a:off x="11339451" y="7393750"/>
            <a:ext cx="828091" cy="260870"/>
          </a:xfrm>
          <a:prstGeom prst="bentConnector3">
            <a:avLst>
              <a:gd name="adj1" fmla="val 50000"/>
            </a:avLst>
          </a:prstGeom>
          <a:ln w="28575">
            <a:solidFill>
              <a:srgbClr val="FFFFFF">
                <a:alpha val="50196"/>
              </a:srgb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4" name="図プレースホルダー 5"/>
          <p:cNvSpPr>
            <a:spLocks noGrp="1"/>
          </p:cNvSpPr>
          <p:nvPr>
            <p:ph type="pic" sz="quarter" idx="47" hasCustomPrompt="1"/>
          </p:nvPr>
        </p:nvSpPr>
        <p:spPr>
          <a:xfrm>
            <a:off x="6946961" y="3955367"/>
            <a:ext cx="828093" cy="828093"/>
          </a:xfrm>
        </p:spPr>
        <p:txBody>
          <a:bodyPr>
            <a:normAutofit/>
          </a:bodyPr>
          <a:lstStyle>
            <a:lvl1pPr>
              <a:defRPr sz="1100"/>
            </a:lvl1pPr>
          </a:lstStyle>
          <a:p>
            <a:r>
              <a:rPr lang="en-US" dirty="0"/>
              <a:t>ICON</a:t>
            </a:r>
          </a:p>
        </p:txBody>
      </p:sp>
      <p:sp>
        <p:nvSpPr>
          <p:cNvPr id="48" name="図プレースホルダー 5"/>
          <p:cNvSpPr>
            <a:spLocks noGrp="1"/>
          </p:cNvSpPr>
          <p:nvPr>
            <p:ph type="pic" sz="quarter" idx="48" hasCustomPrompt="1"/>
          </p:nvPr>
        </p:nvSpPr>
        <p:spPr>
          <a:xfrm>
            <a:off x="10475353" y="3919364"/>
            <a:ext cx="828093" cy="828093"/>
          </a:xfrm>
        </p:spPr>
        <p:txBody>
          <a:bodyPr>
            <a:normAutofit/>
          </a:bodyPr>
          <a:lstStyle>
            <a:lvl1pPr>
              <a:defRPr sz="1100"/>
            </a:lvl1pPr>
          </a:lstStyle>
          <a:p>
            <a:r>
              <a:rPr lang="en-US" dirty="0"/>
              <a:t>ICON</a:t>
            </a:r>
          </a:p>
        </p:txBody>
      </p:sp>
      <p:sp>
        <p:nvSpPr>
          <p:cNvPr id="51" name="図プレースホルダー 5"/>
          <p:cNvSpPr>
            <a:spLocks noGrp="1"/>
          </p:cNvSpPr>
          <p:nvPr>
            <p:ph type="pic" sz="quarter" idx="49" hasCustomPrompt="1"/>
          </p:nvPr>
        </p:nvSpPr>
        <p:spPr>
          <a:xfrm>
            <a:off x="10511358" y="6979703"/>
            <a:ext cx="828093" cy="828093"/>
          </a:xfrm>
        </p:spPr>
        <p:txBody>
          <a:bodyPr>
            <a:normAutofit/>
          </a:bodyPr>
          <a:lstStyle>
            <a:lvl1pPr>
              <a:defRPr sz="1100"/>
            </a:lvl1pPr>
          </a:lstStyle>
          <a:p>
            <a:r>
              <a:rPr lang="en-US" dirty="0"/>
              <a:t>ICON</a:t>
            </a:r>
          </a:p>
        </p:txBody>
      </p:sp>
      <p:sp>
        <p:nvSpPr>
          <p:cNvPr id="52" name="図プレースホルダー 5"/>
          <p:cNvSpPr>
            <a:spLocks noGrp="1"/>
          </p:cNvSpPr>
          <p:nvPr>
            <p:ph type="pic" sz="quarter" idx="50" hasCustomPrompt="1"/>
          </p:nvPr>
        </p:nvSpPr>
        <p:spPr>
          <a:xfrm>
            <a:off x="6946961" y="6979703"/>
            <a:ext cx="828093" cy="828093"/>
          </a:xfrm>
        </p:spPr>
        <p:txBody>
          <a:bodyPr>
            <a:normAutofit/>
          </a:bodyPr>
          <a:lstStyle>
            <a:lvl1pPr>
              <a:defRPr sz="1100"/>
            </a:lvl1pPr>
          </a:lstStyle>
          <a:p>
            <a:r>
              <a:rPr lang="en-US" dirty="0"/>
              <a:t>ICON</a:t>
            </a:r>
          </a:p>
        </p:txBody>
      </p:sp>
      <p:sp>
        <p:nvSpPr>
          <p:cNvPr id="56" name="テキスト プレースホルダー 11"/>
          <p:cNvSpPr>
            <a:spLocks noGrp="1"/>
          </p:cNvSpPr>
          <p:nvPr>
            <p:ph type="body" sz="quarter" idx="33" hasCustomPrompt="1"/>
          </p:nvPr>
        </p:nvSpPr>
        <p:spPr>
          <a:xfrm>
            <a:off x="7523026" y="5288607"/>
            <a:ext cx="3312368" cy="1296144"/>
          </a:xfrm>
        </p:spPr>
        <p:txBody>
          <a:bodyPr anchor="ctr">
            <a:noAutofit/>
          </a:bodyPr>
          <a:lstStyle>
            <a:lvl1pPr algn="ctr">
              <a:lnSpc>
                <a:spcPts val="4500"/>
              </a:lnSpc>
              <a:defRPr sz="4800">
                <a:solidFill>
                  <a:schemeClr val="bg2"/>
                </a:solidFill>
                <a:latin typeface="+mj-lt"/>
              </a:defRPr>
            </a:lvl1pPr>
          </a:lstStyle>
          <a:p>
            <a:pPr lvl="0"/>
            <a:r>
              <a:rPr lang="en-US" altLang="ja-JP" dirty="0"/>
              <a:t>TEXT</a:t>
            </a:r>
            <a:br>
              <a:rPr lang="en-US" altLang="ja-JP" dirty="0"/>
            </a:br>
            <a:r>
              <a:rPr lang="en-US" altLang="ja-JP" dirty="0"/>
              <a:t>TEXT</a:t>
            </a:r>
          </a:p>
        </p:txBody>
      </p:sp>
    </p:spTree>
    <p:extLst>
      <p:ext uri="{BB962C8B-B14F-4D97-AF65-F5344CB8AC3E}">
        <p14:creationId xmlns:p14="http://schemas.microsoft.com/office/powerpoint/2010/main" val="16861748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par>
                          <p:cTn id="19" fill="hold">
                            <p:stCondLst>
                              <p:cond delay="1750"/>
                            </p:stCondLst>
                            <p:childTnLst>
                              <p:par>
                                <p:cTn id="20" presetID="22" presetClass="entr" presetSubtype="2" fill="hold" nodeType="afterEffect">
                                  <p:stCondLst>
                                    <p:cond delay="25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par>
                                <p:cTn id="23" presetID="22" presetClass="entr" presetSubtype="2" fill="hold" grpId="0" nodeType="withEffect">
                                  <p:stCondLst>
                                    <p:cond delay="50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4000"/>
                            </p:stCondLst>
                            <p:childTnLst>
                              <p:par>
                                <p:cTn id="41" presetID="22" presetClass="entr" presetSubtype="8" fill="hold" nodeType="afterEffect">
                                  <p:stCondLst>
                                    <p:cond delay="25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2" fill="hold" grpId="0" nodeType="with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24">
                                            <p:txEl>
                                              <p:pRg st="0" end="0"/>
                                            </p:txEl>
                                          </p:spTgt>
                                        </p:tgtEl>
                                        <p:attrNameLst>
                                          <p:attrName>style.visibility</p:attrName>
                                        </p:attrNameLst>
                                      </p:cBhvr>
                                      <p:to>
                                        <p:strVal val="visible"/>
                                      </p:to>
                                    </p:set>
                                    <p:animEffect transition="in" filter="fade">
                                      <p:cBhvr>
                                        <p:cTn id="50" dur="500"/>
                                        <p:tgtEl>
                                          <p:spTgt spid="24">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fade">
                                      <p:cBhvr>
                                        <p:cTn id="53" dur="500"/>
                                        <p:tgtEl>
                                          <p:spTgt spid="25">
                                            <p:txEl>
                                              <p:pRg st="0" end="0"/>
                                            </p:txEl>
                                          </p:spTgt>
                                        </p:tgtEl>
                                      </p:cBhvr>
                                    </p:animEffect>
                                  </p:childTnLst>
                                </p:cTn>
                              </p:par>
                            </p:childTnLst>
                          </p:cTn>
                        </p:par>
                        <p:par>
                          <p:cTn id="54" fill="hold">
                            <p:stCondLst>
                              <p:cond delay="5500"/>
                            </p:stCondLst>
                            <p:childTnLst>
                              <p:par>
                                <p:cTn id="55" presetID="2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500"/>
                                        <p:tgtEl>
                                          <p:spTgt spid="15"/>
                                        </p:tgtEl>
                                      </p:cBhvr>
                                    </p:animEffect>
                                  </p:childTnLst>
                                </p:cTn>
                              </p:par>
                              <p:par>
                                <p:cTn id="58" presetID="10" presetClass="entr" presetSubtype="0" fill="hold" grpId="0" nodeType="withEffect">
                                  <p:stCondLst>
                                    <p:cond delay="25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6250"/>
                            </p:stCondLst>
                            <p:childTnLst>
                              <p:par>
                                <p:cTn id="62" presetID="22" presetClass="entr" presetSubtype="8" fill="hold" nodeType="afterEffect">
                                  <p:stCondLst>
                                    <p:cond delay="25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par>
                                <p:cTn id="65" presetID="22" presetClass="entr" presetSubtype="2" fill="hold" grpId="0" nodeType="withEffect">
                                  <p:stCondLst>
                                    <p:cond delay="500"/>
                                  </p:stCondLst>
                                  <p:childTnLst>
                                    <p:set>
                                      <p:cBhvr>
                                        <p:cTn id="66" dur="1" fill="hold">
                                          <p:stCondLst>
                                            <p:cond delay="0"/>
                                          </p:stCondLst>
                                        </p:cTn>
                                        <p:tgtEl>
                                          <p:spTgt spid="39"/>
                                        </p:tgtEl>
                                        <p:attrNameLst>
                                          <p:attrName>style.visibility</p:attrName>
                                        </p:attrNameLst>
                                      </p:cBhvr>
                                      <p:to>
                                        <p:strVal val="visible"/>
                                      </p:to>
                                    </p:set>
                                    <p:animEffect transition="in" filter="wipe(right)">
                                      <p:cBhvr>
                                        <p:cTn id="67" dur="500"/>
                                        <p:tgtEl>
                                          <p:spTgt spid="39"/>
                                        </p:tgtEl>
                                      </p:cBhvr>
                                    </p:animEffect>
                                  </p:childTnLst>
                                </p:cTn>
                              </p:par>
                            </p:childTnLst>
                          </p:cTn>
                        </p:par>
                        <p:par>
                          <p:cTn id="68" fill="hold">
                            <p:stCondLst>
                              <p:cond delay="7250"/>
                            </p:stCondLst>
                            <p:childTnLst>
                              <p:par>
                                <p:cTn id="69" presetID="10" presetClass="entr" presetSubtype="0" fill="hold" grpId="0" nodeType="afterEffect">
                                  <p:stCondLst>
                                    <p:cond delay="0"/>
                                  </p:stCondLst>
                                  <p:childTnLst>
                                    <p:set>
                                      <p:cBhvr>
                                        <p:cTn id="70" dur="1" fill="hold">
                                          <p:stCondLst>
                                            <p:cond delay="0"/>
                                          </p:stCondLst>
                                        </p:cTn>
                                        <p:tgtEl>
                                          <p:spTgt spid="37">
                                            <p:txEl>
                                              <p:pRg st="0" end="0"/>
                                            </p:txEl>
                                          </p:spTgt>
                                        </p:tgtEl>
                                        <p:attrNameLst>
                                          <p:attrName>style.visibility</p:attrName>
                                        </p:attrNameLst>
                                      </p:cBhvr>
                                      <p:to>
                                        <p:strVal val="visible"/>
                                      </p:to>
                                    </p:set>
                                    <p:animEffect transition="in" filter="fade">
                                      <p:cBhvr>
                                        <p:cTn id="71" dur="500"/>
                                        <p:tgtEl>
                                          <p:spTgt spid="37">
                                            <p:txEl>
                                              <p:pRg st="0" end="0"/>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8">
                                            <p:txEl>
                                              <p:pRg st="0" end="0"/>
                                            </p:txEl>
                                          </p:spTgt>
                                        </p:tgtEl>
                                        <p:attrNameLst>
                                          <p:attrName>style.visibility</p:attrName>
                                        </p:attrNameLst>
                                      </p:cBhvr>
                                      <p:to>
                                        <p:strVal val="visible"/>
                                      </p:to>
                                    </p:set>
                                    <p:animEffect transition="in" filter="fade">
                                      <p:cBhvr>
                                        <p:cTn id="74" dur="500"/>
                                        <p:tgtEl>
                                          <p:spTgt spid="38">
                                            <p:txEl>
                                              <p:pRg st="0" end="0"/>
                                            </p:txEl>
                                          </p:spTgt>
                                        </p:tgtEl>
                                      </p:cBhvr>
                                    </p:animEffect>
                                  </p:childTnLst>
                                </p:cTn>
                              </p:par>
                            </p:childTnLst>
                          </p:cTn>
                        </p:par>
                        <p:par>
                          <p:cTn id="75" fill="hold">
                            <p:stCondLst>
                              <p:cond delay="7750"/>
                            </p:stCondLst>
                            <p:childTnLst>
                              <p:par>
                                <p:cTn id="76" presetID="22" presetClass="entr" presetSubtype="4"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500"/>
                                        <p:tgtEl>
                                          <p:spTgt spid="16"/>
                                        </p:tgtEl>
                                      </p:cBhvr>
                                    </p:animEffect>
                                  </p:childTnLst>
                                </p:cTn>
                              </p:par>
                              <p:par>
                                <p:cTn id="79" presetID="10" presetClass="entr" presetSubtype="0" fill="hold" grpId="0" nodeType="withEffect">
                                  <p:stCondLst>
                                    <p:cond delay="25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par>
                          <p:cTn id="82" fill="hold">
                            <p:stCondLst>
                              <p:cond delay="8500"/>
                            </p:stCondLst>
                            <p:childTnLst>
                              <p:par>
                                <p:cTn id="83" presetID="22" presetClass="entr" presetSubtype="2" fill="hold" nodeType="after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2" presetClass="entr" presetSubtype="2" fill="hold" grpId="0" nodeType="withEffect">
                                  <p:stCondLst>
                                    <p:cond delay="500"/>
                                  </p:stCondLst>
                                  <p:childTnLst>
                                    <p:set>
                                      <p:cBhvr>
                                        <p:cTn id="87" dur="1" fill="hold">
                                          <p:stCondLst>
                                            <p:cond delay="0"/>
                                          </p:stCondLst>
                                        </p:cTn>
                                        <p:tgtEl>
                                          <p:spTgt spid="32"/>
                                        </p:tgtEl>
                                        <p:attrNameLst>
                                          <p:attrName>style.visibility</p:attrName>
                                        </p:attrNameLst>
                                      </p:cBhvr>
                                      <p:to>
                                        <p:strVal val="visible"/>
                                      </p:to>
                                    </p:set>
                                    <p:animEffect transition="in" filter="wipe(right)">
                                      <p:cBhvr>
                                        <p:cTn id="88" dur="500"/>
                                        <p:tgtEl>
                                          <p:spTgt spid="32"/>
                                        </p:tgtEl>
                                      </p:cBhvr>
                                    </p:animEffect>
                                  </p:childTnLst>
                                </p:cTn>
                              </p:par>
                            </p:childTnLst>
                          </p:cTn>
                        </p:par>
                        <p:par>
                          <p:cTn id="89" fill="hold">
                            <p:stCondLst>
                              <p:cond delay="9500"/>
                            </p:stCondLst>
                            <p:childTnLst>
                              <p:par>
                                <p:cTn id="90" presetID="10" presetClass="entr" presetSubtype="0" fill="hold" grpId="0" nodeType="after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Effect transition="in" filter="fade">
                                      <p:cBhvr>
                                        <p:cTn id="92" dur="500"/>
                                        <p:tgtEl>
                                          <p:spTgt spid="30">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xEl>
                                              <p:pRg st="0" end="0"/>
                                            </p:txEl>
                                          </p:spTgt>
                                        </p:tgtEl>
                                        <p:attrNameLst>
                                          <p:attrName>style.visibility</p:attrName>
                                        </p:attrNameLst>
                                      </p:cBhvr>
                                      <p:to>
                                        <p:strVal val="visible"/>
                                      </p:to>
                                    </p:set>
                                    <p:animEffect transition="in" filter="fade">
                                      <p:cBhvr>
                                        <p:cTn id="95"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2" grpId="0" animBg="1"/>
      <p:bldP spid="39" grpId="0" animBg="1"/>
      <p:bldP spid="9" grpId="0" animBg="1"/>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animBg="1"/>
      <p:bldP spid="14" grpId="0" animBg="1"/>
      <p:bldP spid="15" grpId="0" animBg="1"/>
      <p:bldP spid="16"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4" grpId="0"/>
      <p:bldP spid="48" grpId="0"/>
      <p:bldP spid="51" grpId="0"/>
      <p:bldP spid="52" grpId="0"/>
      <p:bldP spid="56" grpId="0" build="p">
        <p:tmplLst>
          <p:tmpl lvl="1">
            <p:tnLst>
              <p:par>
                <p:cTn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Lst>
  </p:timing>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998" y="2929141"/>
            <a:ext cx="12002616" cy="6751472"/>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1110" y="4698754"/>
            <a:ext cx="730514" cy="730514"/>
          </a:xfrm>
          <a:prstGeom prst="rect">
            <a:avLst/>
          </a:prstGeom>
        </p:spPr>
      </p:pic>
      <p:grpSp>
        <p:nvGrpSpPr>
          <p:cNvPr id="12" name="グループ化 11"/>
          <p:cNvGrpSpPr/>
          <p:nvPr userDrawn="1"/>
        </p:nvGrpSpPr>
        <p:grpSpPr>
          <a:xfrm>
            <a:off x="1029022" y="3296755"/>
            <a:ext cx="2277393" cy="1301110"/>
            <a:chOff x="3409429" y="2695228"/>
            <a:chExt cx="2277393" cy="1301110"/>
          </a:xfrm>
        </p:grpSpPr>
        <p:sp>
          <p:nvSpPr>
            <p:cNvPr id="14" name="正方形/長方形 13"/>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二等辺三角形 14"/>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テキスト プレースホルダー 70"/>
          <p:cNvSpPr>
            <a:spLocks noGrp="1"/>
          </p:cNvSpPr>
          <p:nvPr>
            <p:ph type="body" sz="quarter" idx="54" hasCustomPrompt="1"/>
          </p:nvPr>
        </p:nvSpPr>
        <p:spPr>
          <a:xfrm>
            <a:off x="1146175" y="3512779"/>
            <a:ext cx="2016224" cy="812611"/>
          </a:xfrm>
        </p:spPr>
        <p:txBody>
          <a:bodyPr anchor="ctr">
            <a:normAutofit/>
          </a:bodyPr>
          <a:lstStyle>
            <a:lvl1pPr algn="ctr">
              <a:lnSpc>
                <a:spcPts val="2000"/>
              </a:lnSpc>
              <a:defRPr sz="4000">
                <a:latin typeface="Bebas Neue Regular" pitchFamily="50" charset="0"/>
              </a:defRPr>
            </a:lvl1pPr>
          </a:lstStyle>
          <a:p>
            <a:pPr lvl="0"/>
            <a:r>
              <a:rPr lang="en-US" dirty="0"/>
              <a:t>TEXT</a:t>
            </a:r>
          </a:p>
        </p:txBody>
      </p:sp>
      <p:pic>
        <p:nvPicPr>
          <p:cNvPr id="18" name="図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6249" y="6857478"/>
            <a:ext cx="730514" cy="730514"/>
          </a:xfrm>
          <a:prstGeom prst="rect">
            <a:avLst/>
          </a:prstGeom>
        </p:spPr>
      </p:pic>
      <p:grpSp>
        <p:nvGrpSpPr>
          <p:cNvPr id="19" name="グループ化 18"/>
          <p:cNvGrpSpPr/>
          <p:nvPr userDrawn="1"/>
        </p:nvGrpSpPr>
        <p:grpSpPr>
          <a:xfrm>
            <a:off x="2574161" y="5455479"/>
            <a:ext cx="2277393" cy="1301110"/>
            <a:chOff x="3409429" y="2695228"/>
            <a:chExt cx="2277393" cy="1301110"/>
          </a:xfrm>
        </p:grpSpPr>
        <p:sp>
          <p:nvSpPr>
            <p:cNvPr id="20" name="正方形/長方形 19"/>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二等辺三角形 20"/>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2" name="テキスト プレースホルダー 70"/>
          <p:cNvSpPr>
            <a:spLocks noGrp="1"/>
          </p:cNvSpPr>
          <p:nvPr>
            <p:ph type="body" sz="quarter" idx="55" hasCustomPrompt="1"/>
          </p:nvPr>
        </p:nvSpPr>
        <p:spPr>
          <a:xfrm>
            <a:off x="2691314" y="5671503"/>
            <a:ext cx="2016224" cy="812611"/>
          </a:xfrm>
        </p:spPr>
        <p:txBody>
          <a:bodyPr anchor="ctr">
            <a:normAutofit/>
          </a:bodyPr>
          <a:lstStyle>
            <a:lvl1pPr algn="ctr">
              <a:lnSpc>
                <a:spcPts val="2000"/>
              </a:lnSpc>
              <a:defRPr sz="4000">
                <a:latin typeface="Bebas Neue Regular" pitchFamily="50" charset="0"/>
              </a:defRPr>
            </a:lvl1pPr>
          </a:lstStyle>
          <a:p>
            <a:pPr lvl="0"/>
            <a:r>
              <a:rPr lang="en-US" dirty="0"/>
              <a:t>TEXT</a:t>
            </a:r>
          </a:p>
        </p:txBody>
      </p:sp>
      <p:pic>
        <p:nvPicPr>
          <p:cNvPr id="23" name="図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6902" y="6198682"/>
            <a:ext cx="730514" cy="730514"/>
          </a:xfrm>
          <a:prstGeom prst="rect">
            <a:avLst/>
          </a:prstGeom>
        </p:spPr>
      </p:pic>
      <p:grpSp>
        <p:nvGrpSpPr>
          <p:cNvPr id="24" name="グループ化 23"/>
          <p:cNvGrpSpPr/>
          <p:nvPr userDrawn="1"/>
        </p:nvGrpSpPr>
        <p:grpSpPr>
          <a:xfrm>
            <a:off x="5614814" y="4796683"/>
            <a:ext cx="2277393" cy="1301110"/>
            <a:chOff x="3409429" y="2695228"/>
            <a:chExt cx="2277393" cy="1301110"/>
          </a:xfrm>
        </p:grpSpPr>
        <p:sp>
          <p:nvSpPr>
            <p:cNvPr id="25" name="正方形/長方形 24"/>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二等辺三角形 25"/>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7" name="テキスト プレースホルダー 70"/>
          <p:cNvSpPr>
            <a:spLocks noGrp="1"/>
          </p:cNvSpPr>
          <p:nvPr>
            <p:ph type="body" sz="quarter" idx="56" hasCustomPrompt="1"/>
          </p:nvPr>
        </p:nvSpPr>
        <p:spPr>
          <a:xfrm>
            <a:off x="5731967" y="5012707"/>
            <a:ext cx="2016224" cy="812611"/>
          </a:xfrm>
        </p:spPr>
        <p:txBody>
          <a:bodyPr anchor="ctr">
            <a:normAutofit/>
          </a:bodyPr>
          <a:lstStyle>
            <a:lvl1pPr algn="ctr">
              <a:lnSpc>
                <a:spcPts val="2000"/>
              </a:lnSpc>
              <a:defRPr sz="4000">
                <a:latin typeface="Bebas Neue Regular" pitchFamily="50" charset="0"/>
              </a:defRPr>
            </a:lvl1pPr>
          </a:lstStyle>
          <a:p>
            <a:pPr lvl="0"/>
            <a:r>
              <a:rPr lang="en-US" dirty="0"/>
              <a:t>TEXT</a:t>
            </a:r>
          </a:p>
        </p:txBody>
      </p:sp>
      <p:pic>
        <p:nvPicPr>
          <p:cNvPr id="28" name="図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6862" y="3953211"/>
            <a:ext cx="730514" cy="730514"/>
          </a:xfrm>
          <a:prstGeom prst="rect">
            <a:avLst/>
          </a:prstGeom>
        </p:spPr>
      </p:pic>
      <p:grpSp>
        <p:nvGrpSpPr>
          <p:cNvPr id="29" name="グループ化 28"/>
          <p:cNvGrpSpPr/>
          <p:nvPr userDrawn="1"/>
        </p:nvGrpSpPr>
        <p:grpSpPr>
          <a:xfrm>
            <a:off x="5254774" y="2551212"/>
            <a:ext cx="2277393" cy="1301110"/>
            <a:chOff x="3409429" y="2695228"/>
            <a:chExt cx="2277393" cy="1301110"/>
          </a:xfrm>
        </p:grpSpPr>
        <p:sp>
          <p:nvSpPr>
            <p:cNvPr id="30" name="正方形/長方形 29"/>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二等辺三角形 30"/>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2" name="テキスト プレースホルダー 70"/>
          <p:cNvSpPr>
            <a:spLocks noGrp="1"/>
          </p:cNvSpPr>
          <p:nvPr>
            <p:ph type="body" sz="quarter" idx="57" hasCustomPrompt="1"/>
          </p:nvPr>
        </p:nvSpPr>
        <p:spPr>
          <a:xfrm>
            <a:off x="5371927" y="2767236"/>
            <a:ext cx="2016224" cy="812611"/>
          </a:xfrm>
        </p:spPr>
        <p:txBody>
          <a:bodyPr anchor="ctr">
            <a:normAutofit/>
          </a:bodyPr>
          <a:lstStyle>
            <a:lvl1pPr algn="ctr">
              <a:lnSpc>
                <a:spcPts val="2000"/>
              </a:lnSpc>
              <a:defRPr sz="4000">
                <a:latin typeface="Bebas Neue Regular" pitchFamily="50" charset="0"/>
              </a:defRPr>
            </a:lvl1pPr>
          </a:lstStyle>
          <a:p>
            <a:pPr lvl="0"/>
            <a:r>
              <a:rPr lang="en-US" dirty="0"/>
              <a:t>TEXT</a:t>
            </a:r>
          </a:p>
        </p:txBody>
      </p:sp>
      <p:pic>
        <p:nvPicPr>
          <p:cNvPr id="33" name="図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2789" y="4419106"/>
            <a:ext cx="730514" cy="730514"/>
          </a:xfrm>
          <a:prstGeom prst="rect">
            <a:avLst/>
          </a:prstGeom>
        </p:spPr>
      </p:pic>
      <p:grpSp>
        <p:nvGrpSpPr>
          <p:cNvPr id="34" name="グループ化 33"/>
          <p:cNvGrpSpPr/>
          <p:nvPr userDrawn="1"/>
        </p:nvGrpSpPr>
        <p:grpSpPr>
          <a:xfrm>
            <a:off x="8400701" y="3017107"/>
            <a:ext cx="2277393" cy="1301110"/>
            <a:chOff x="3409429" y="2695228"/>
            <a:chExt cx="2277393" cy="1301110"/>
          </a:xfrm>
        </p:grpSpPr>
        <p:sp>
          <p:nvSpPr>
            <p:cNvPr id="35" name="正方形/長方形 34"/>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二等辺三角形 35"/>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7" name="テキスト プレースホルダー 70"/>
          <p:cNvSpPr>
            <a:spLocks noGrp="1"/>
          </p:cNvSpPr>
          <p:nvPr>
            <p:ph type="body" sz="quarter" idx="58" hasCustomPrompt="1"/>
          </p:nvPr>
        </p:nvSpPr>
        <p:spPr>
          <a:xfrm>
            <a:off x="8517854" y="3233131"/>
            <a:ext cx="2016224" cy="812611"/>
          </a:xfrm>
        </p:spPr>
        <p:txBody>
          <a:bodyPr anchor="ctr">
            <a:normAutofit/>
          </a:bodyPr>
          <a:lstStyle>
            <a:lvl1pPr algn="ctr">
              <a:lnSpc>
                <a:spcPts val="2000"/>
              </a:lnSpc>
              <a:defRPr sz="4000">
                <a:latin typeface="Bebas Neue Regular" pitchFamily="50" charset="0"/>
              </a:defRPr>
            </a:lvl1pPr>
          </a:lstStyle>
          <a:p>
            <a:pPr lvl="0"/>
            <a:r>
              <a:rPr lang="en-US" dirty="0"/>
              <a:t>TEXT</a:t>
            </a:r>
          </a:p>
        </p:txBody>
      </p:sp>
      <p:pic>
        <p:nvPicPr>
          <p:cNvPr id="38" name="図 3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5334" y="7233005"/>
            <a:ext cx="730514" cy="730514"/>
          </a:xfrm>
          <a:prstGeom prst="rect">
            <a:avLst/>
          </a:prstGeom>
        </p:spPr>
      </p:pic>
      <p:grpSp>
        <p:nvGrpSpPr>
          <p:cNvPr id="39" name="グループ化 38"/>
          <p:cNvGrpSpPr/>
          <p:nvPr userDrawn="1"/>
        </p:nvGrpSpPr>
        <p:grpSpPr>
          <a:xfrm>
            <a:off x="9503246" y="5831006"/>
            <a:ext cx="2277393" cy="1301110"/>
            <a:chOff x="3409429" y="2695228"/>
            <a:chExt cx="2277393" cy="1301110"/>
          </a:xfrm>
        </p:grpSpPr>
        <p:sp>
          <p:nvSpPr>
            <p:cNvPr id="40" name="正方形/長方形 39"/>
            <p:cNvSpPr/>
            <p:nvPr userDrawn="1"/>
          </p:nvSpPr>
          <p:spPr>
            <a:xfrm>
              <a:off x="3409429" y="2695228"/>
              <a:ext cx="2277393" cy="1008112"/>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二等辺三角形 40"/>
            <p:cNvSpPr/>
            <p:nvPr userDrawn="1"/>
          </p:nvSpPr>
          <p:spPr>
            <a:xfrm rot="10800000">
              <a:off x="4382897" y="3703340"/>
              <a:ext cx="339878" cy="292998"/>
            </a:xfrm>
            <a:prstGeom prst="triangle">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 name="テキスト プレースホルダー 70"/>
          <p:cNvSpPr>
            <a:spLocks noGrp="1"/>
          </p:cNvSpPr>
          <p:nvPr>
            <p:ph type="body" sz="quarter" idx="59" hasCustomPrompt="1"/>
          </p:nvPr>
        </p:nvSpPr>
        <p:spPr>
          <a:xfrm>
            <a:off x="9620399" y="6047030"/>
            <a:ext cx="2016224" cy="812611"/>
          </a:xfrm>
        </p:spPr>
        <p:txBody>
          <a:bodyPr anchor="ctr">
            <a:normAutofit/>
          </a:bodyPr>
          <a:lstStyle>
            <a:lvl1pPr algn="ctr">
              <a:lnSpc>
                <a:spcPts val="2000"/>
              </a:lnSpc>
              <a:defRPr sz="4000">
                <a:latin typeface="Bebas Neue Regular" pitchFamily="50" charset="0"/>
              </a:defRPr>
            </a:lvl1pPr>
          </a:lstStyle>
          <a:p>
            <a:pPr lvl="0"/>
            <a:r>
              <a:rPr lang="en-US" dirty="0"/>
              <a:t>TEXT</a:t>
            </a:r>
          </a:p>
        </p:txBody>
      </p:sp>
      <p:sp>
        <p:nvSpPr>
          <p:cNvPr id="43" name="テキスト プレースホルダー 11"/>
          <p:cNvSpPr>
            <a:spLocks noGrp="1"/>
          </p:cNvSpPr>
          <p:nvPr>
            <p:ph type="body" sz="quarter" idx="14" hasCustomPrompt="1"/>
          </p:nvPr>
        </p:nvSpPr>
        <p:spPr>
          <a:xfrm>
            <a:off x="12163399" y="3991372"/>
            <a:ext cx="5118716"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44" name="テキスト プレースホルダー 11"/>
          <p:cNvSpPr>
            <a:spLocks noGrp="1"/>
          </p:cNvSpPr>
          <p:nvPr>
            <p:ph type="body" sz="quarter" idx="15" hasCustomPrompt="1"/>
          </p:nvPr>
        </p:nvSpPr>
        <p:spPr>
          <a:xfrm>
            <a:off x="12163399" y="4639444"/>
            <a:ext cx="5118716" cy="3024336"/>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22363192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1500"/>
                            </p:stCondLst>
                            <p:childTnLst>
                              <p:par>
                                <p:cTn id="13" presetID="2" presetClass="entr" presetSubtype="1" decel="10000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 presetClass="entr" presetSubtype="1" decel="10000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 calcmode="lin" valueType="num">
                                      <p:cBhvr additive="base">
                                        <p:cTn id="2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1" decel="10000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decel="10000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22">
                                            <p:txEl>
                                              <p:pRg st="0" end="0"/>
                                            </p:txEl>
                                          </p:spTgt>
                                        </p:tgtEl>
                                        <p:attrNameLst>
                                          <p:attrName>style.visibility</p:attrName>
                                        </p:attrNameLst>
                                      </p:cBhvr>
                                      <p:to>
                                        <p:strVal val="visible"/>
                                      </p:to>
                                    </p:set>
                                    <p:anim calcmode="lin" valueType="num">
                                      <p:cBhvr additive="base">
                                        <p:cTn id="3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 presetClass="entr" presetSubtype="1" decel="10000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1" decel="10000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2" presetClass="entr" presetSubtype="1" decel="100000" fill="hold" grpId="0" nodeType="with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 calcmode="lin" valueType="num">
                                      <p:cBhvr additive="base">
                                        <p:cTn id="52"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54" fill="hold">
                            <p:stCondLst>
                              <p:cond delay="4500"/>
                            </p:stCondLst>
                            <p:childTnLst>
                              <p:par>
                                <p:cTn id="55" presetID="2" presetClass="entr" presetSubtype="1" decel="10000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2" presetClass="entr" presetSubtype="1" decel="10000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ppt_x"/>
                                          </p:val>
                                        </p:tav>
                                        <p:tav tm="100000">
                                          <p:val>
                                            <p:strVal val="#ppt_x"/>
                                          </p:val>
                                        </p:tav>
                                      </p:tavLst>
                                    </p:anim>
                                    <p:anim calcmode="lin" valueType="num">
                                      <p:cBhvr additive="base">
                                        <p:cTn id="63" dur="500" fill="hold"/>
                                        <p:tgtEl>
                                          <p:spTgt spid="29"/>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0"/>
                                  </p:stCondLst>
                                  <p:childTnLst>
                                    <p:set>
                                      <p:cBhvr>
                                        <p:cTn id="65" dur="1" fill="hold">
                                          <p:stCondLst>
                                            <p:cond delay="0"/>
                                          </p:stCondLst>
                                        </p:cTn>
                                        <p:tgtEl>
                                          <p:spTgt spid="32">
                                            <p:txEl>
                                              <p:pRg st="0" end="0"/>
                                            </p:txEl>
                                          </p:spTgt>
                                        </p:tgtEl>
                                        <p:attrNameLst>
                                          <p:attrName>style.visibility</p:attrName>
                                        </p:attrNameLst>
                                      </p:cBhvr>
                                      <p:to>
                                        <p:strVal val="visible"/>
                                      </p:to>
                                    </p:set>
                                    <p:anim calcmode="lin" valueType="num">
                                      <p:cBhvr additive="base">
                                        <p:cTn id="6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 presetClass="entr" presetSubtype="1" decel="10000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0-#ppt_h/2"/>
                                          </p:val>
                                        </p:tav>
                                        <p:tav tm="100000">
                                          <p:val>
                                            <p:strVal val="#ppt_y"/>
                                          </p:val>
                                        </p:tav>
                                      </p:tavLst>
                                    </p:anim>
                                  </p:childTnLst>
                                </p:cTn>
                              </p:par>
                            </p:childTnLst>
                          </p:cTn>
                        </p:par>
                        <p:par>
                          <p:cTn id="73" fill="hold">
                            <p:stCondLst>
                              <p:cond delay="6000"/>
                            </p:stCondLst>
                            <p:childTnLst>
                              <p:par>
                                <p:cTn id="74" presetID="2" presetClass="entr" presetSubtype="1" decel="100000"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fill="hold"/>
                                        <p:tgtEl>
                                          <p:spTgt spid="34"/>
                                        </p:tgtEl>
                                        <p:attrNameLst>
                                          <p:attrName>ppt_x</p:attrName>
                                        </p:attrNameLst>
                                      </p:cBhvr>
                                      <p:tavLst>
                                        <p:tav tm="0">
                                          <p:val>
                                            <p:strVal val="#ppt_x"/>
                                          </p:val>
                                        </p:tav>
                                        <p:tav tm="100000">
                                          <p:val>
                                            <p:strVal val="#ppt_x"/>
                                          </p:val>
                                        </p:tav>
                                      </p:tavLst>
                                    </p:anim>
                                    <p:anim calcmode="lin" valueType="num">
                                      <p:cBhvr additive="base">
                                        <p:cTn id="77" dur="500" fill="hold"/>
                                        <p:tgtEl>
                                          <p:spTgt spid="34"/>
                                        </p:tgtEl>
                                        <p:attrNameLst>
                                          <p:attrName>ppt_y</p:attrName>
                                        </p:attrNameLst>
                                      </p:cBhvr>
                                      <p:tavLst>
                                        <p:tav tm="0">
                                          <p:val>
                                            <p:strVal val="0-#ppt_h/2"/>
                                          </p:val>
                                        </p:tav>
                                        <p:tav tm="100000">
                                          <p:val>
                                            <p:strVal val="#ppt_y"/>
                                          </p:val>
                                        </p:tav>
                                      </p:tavLst>
                                    </p:anim>
                                  </p:childTnLst>
                                </p:cTn>
                              </p:par>
                              <p:par>
                                <p:cTn id="78" presetID="2" presetClass="entr" presetSubtype="1" decel="100000" fill="hold" grpId="0" nodeType="withEffect">
                                  <p:stCondLst>
                                    <p:cond delay="0"/>
                                  </p:stCondLst>
                                  <p:childTnLst>
                                    <p:set>
                                      <p:cBhvr>
                                        <p:cTn id="79" dur="1" fill="hold">
                                          <p:stCondLst>
                                            <p:cond delay="0"/>
                                          </p:stCondLst>
                                        </p:cTn>
                                        <p:tgtEl>
                                          <p:spTgt spid="37">
                                            <p:txEl>
                                              <p:pRg st="0" end="0"/>
                                            </p:txEl>
                                          </p:spTgt>
                                        </p:tgtEl>
                                        <p:attrNameLst>
                                          <p:attrName>style.visibility</p:attrName>
                                        </p:attrNameLst>
                                      </p:cBhvr>
                                      <p:to>
                                        <p:strVal val="visible"/>
                                      </p:to>
                                    </p:set>
                                    <p:anim calcmode="lin" valueType="num">
                                      <p:cBhvr additive="base">
                                        <p:cTn id="8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par>
                          <p:cTn id="82" fill="hold">
                            <p:stCondLst>
                              <p:cond delay="6500"/>
                            </p:stCondLst>
                            <p:childTnLst>
                              <p:par>
                                <p:cTn id="83" presetID="2" presetClass="entr" presetSubtype="1" decel="100000"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ppt_x"/>
                                          </p:val>
                                        </p:tav>
                                        <p:tav tm="100000">
                                          <p:val>
                                            <p:strVal val="#ppt_x"/>
                                          </p:val>
                                        </p:tav>
                                      </p:tavLst>
                                    </p:anim>
                                    <p:anim calcmode="lin" valueType="num">
                                      <p:cBhvr additive="base">
                                        <p:cTn id="86" dur="500" fill="hold"/>
                                        <p:tgtEl>
                                          <p:spTgt spid="38"/>
                                        </p:tgtEl>
                                        <p:attrNameLst>
                                          <p:attrName>ppt_y</p:attrName>
                                        </p:attrNameLst>
                                      </p:cBhvr>
                                      <p:tavLst>
                                        <p:tav tm="0">
                                          <p:val>
                                            <p:strVal val="0-#ppt_h/2"/>
                                          </p:val>
                                        </p:tav>
                                        <p:tav tm="100000">
                                          <p:val>
                                            <p:strVal val="#ppt_y"/>
                                          </p:val>
                                        </p:tav>
                                      </p:tavLst>
                                    </p:anim>
                                  </p:childTnLst>
                                </p:cTn>
                              </p:par>
                            </p:childTnLst>
                          </p:cTn>
                        </p:par>
                        <p:par>
                          <p:cTn id="87" fill="hold">
                            <p:stCondLst>
                              <p:cond delay="7000"/>
                            </p:stCondLst>
                            <p:childTnLst>
                              <p:par>
                                <p:cTn id="88" presetID="2" presetClass="entr" presetSubtype="1" decel="100000" fill="hold"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additive="base">
                                        <p:cTn id="90" dur="500" fill="hold"/>
                                        <p:tgtEl>
                                          <p:spTgt spid="39"/>
                                        </p:tgtEl>
                                        <p:attrNameLst>
                                          <p:attrName>ppt_x</p:attrName>
                                        </p:attrNameLst>
                                      </p:cBhvr>
                                      <p:tavLst>
                                        <p:tav tm="0">
                                          <p:val>
                                            <p:strVal val="#ppt_x"/>
                                          </p:val>
                                        </p:tav>
                                        <p:tav tm="100000">
                                          <p:val>
                                            <p:strVal val="#ppt_x"/>
                                          </p:val>
                                        </p:tav>
                                      </p:tavLst>
                                    </p:anim>
                                    <p:anim calcmode="lin" valueType="num">
                                      <p:cBhvr additive="base">
                                        <p:cTn id="91" dur="500" fill="hold"/>
                                        <p:tgtEl>
                                          <p:spTgt spid="39"/>
                                        </p:tgtEl>
                                        <p:attrNameLst>
                                          <p:attrName>ppt_y</p:attrName>
                                        </p:attrNameLst>
                                      </p:cBhvr>
                                      <p:tavLst>
                                        <p:tav tm="0">
                                          <p:val>
                                            <p:strVal val="0-#ppt_h/2"/>
                                          </p:val>
                                        </p:tav>
                                        <p:tav tm="100000">
                                          <p:val>
                                            <p:strVal val="#ppt_y"/>
                                          </p:val>
                                        </p:tav>
                                      </p:tavLst>
                                    </p:anim>
                                  </p:childTnLst>
                                </p:cTn>
                              </p:par>
                              <p:par>
                                <p:cTn id="92" presetID="2" presetClass="entr" presetSubtype="1" decel="100000" fill="hold" grpId="0" nodeType="withEffect">
                                  <p:stCondLst>
                                    <p:cond delay="0"/>
                                  </p:stCondLst>
                                  <p:childTnLst>
                                    <p:set>
                                      <p:cBhvr>
                                        <p:cTn id="93" dur="1" fill="hold">
                                          <p:stCondLst>
                                            <p:cond delay="0"/>
                                          </p:stCondLst>
                                        </p:cTn>
                                        <p:tgtEl>
                                          <p:spTgt spid="42">
                                            <p:txEl>
                                              <p:pRg st="0" end="0"/>
                                            </p:txEl>
                                          </p:spTgt>
                                        </p:tgtEl>
                                        <p:attrNameLst>
                                          <p:attrName>style.visibility</p:attrName>
                                        </p:attrNameLst>
                                      </p:cBhvr>
                                      <p:to>
                                        <p:strVal val="visible"/>
                                      </p:to>
                                    </p:set>
                                    <p:anim calcmode="lin" valueType="num">
                                      <p:cBhvr additive="base">
                                        <p:cTn id="94"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2">
                                            <p:txEl>
                                              <p:pRg st="0" end="0"/>
                                            </p:txEl>
                                          </p:spTgt>
                                        </p:tgtEl>
                                        <p:attrNameLst>
                                          <p:attrName>ppt_y</p:attrName>
                                        </p:attrNameLst>
                                      </p:cBhvr>
                                      <p:tavLst>
                                        <p:tav tm="0">
                                          <p:val>
                                            <p:strVal val="0-#ppt_h/2"/>
                                          </p:val>
                                        </p:tav>
                                        <p:tav tm="100000">
                                          <p:val>
                                            <p:strVal val="#ppt_y"/>
                                          </p:val>
                                        </p:tav>
                                      </p:tavLst>
                                    </p:anim>
                                  </p:childTnLst>
                                </p:cTn>
                              </p:par>
                            </p:childTnLst>
                          </p:cTn>
                        </p:par>
                        <p:par>
                          <p:cTn id="96" fill="hold">
                            <p:stCondLst>
                              <p:cond delay="7500"/>
                            </p:stCondLst>
                            <p:childTnLst>
                              <p:par>
                                <p:cTn id="97" presetID="2" presetClass="entr" presetSubtype="2" decel="100000" fill="hold" grpId="0" nodeType="afterEffect">
                                  <p:stCondLst>
                                    <p:cond delay="250"/>
                                  </p:stCondLst>
                                  <p:childTnLst>
                                    <p:set>
                                      <p:cBhvr>
                                        <p:cTn id="98" dur="1" fill="hold">
                                          <p:stCondLst>
                                            <p:cond delay="0"/>
                                          </p:stCondLst>
                                        </p:cTn>
                                        <p:tgtEl>
                                          <p:spTgt spid="43">
                                            <p:txEl>
                                              <p:pRg st="0" end="0"/>
                                            </p:txEl>
                                          </p:spTgt>
                                        </p:tgtEl>
                                        <p:attrNameLst>
                                          <p:attrName>style.visibility</p:attrName>
                                        </p:attrNameLst>
                                      </p:cBhvr>
                                      <p:to>
                                        <p:strVal val="visible"/>
                                      </p:to>
                                    </p:set>
                                    <p:anim calcmode="lin" valueType="num">
                                      <p:cBhvr additive="base">
                                        <p:cTn id="99"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43">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decel="100000" fill="hold" grpId="0" nodeType="withEffect">
                                  <p:stCondLst>
                                    <p:cond delay="500"/>
                                  </p:stCondLst>
                                  <p:childTnLst>
                                    <p:set>
                                      <p:cBhvr>
                                        <p:cTn id="102" dur="1" fill="hold">
                                          <p:stCondLst>
                                            <p:cond delay="0"/>
                                          </p:stCondLst>
                                        </p:cTn>
                                        <p:tgtEl>
                                          <p:spTgt spid="44">
                                            <p:txEl>
                                              <p:pRg st="0" end="0"/>
                                            </p:txEl>
                                          </p:spTgt>
                                        </p:tgtEl>
                                        <p:attrNameLst>
                                          <p:attrName>style.visibility</p:attrName>
                                        </p:attrNameLst>
                                      </p:cBhvr>
                                      <p:to>
                                        <p:strVal val="visible"/>
                                      </p:to>
                                    </p:set>
                                    <p:anim calcmode="lin" valueType="num">
                                      <p:cBhvr additive="base">
                                        <p:cTn id="103"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6" grpId="0" build="allAtOnce">
        <p:tmplLst>
          <p:tmpl lvl="1">
            <p:tnLst>
              <p:par>
                <p:cTn presetID="2" presetClass="entr" presetSubtype="1"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7" grpId="0" build="allAtOnce">
        <p:tmplLst>
          <p:tmpl lvl="1">
            <p:tnLst>
              <p:par>
                <p:cTn presetID="2" presetClass="entr" presetSubtype="1"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32" grpId="0" build="allAtOnce">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1"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0-#ppt_h/2"/>
                          </p:val>
                        </p:tav>
                        <p:tav tm="100000">
                          <p:val>
                            <p:strVal val="#ppt_y"/>
                          </p:val>
                        </p:tav>
                      </p:tavLst>
                    </p:anim>
                  </p:childTnLst>
                </p:cTn>
              </p:par>
            </p:tnLst>
          </p:tmpl>
        </p:tmplLst>
      </p:bldP>
      <p:bldP spid="42" grpId="0" build="allAtOnce">
        <p:tmplLst>
          <p:tmpl lvl="1">
            <p:tnLst>
              <p:par>
                <p:cTn presetID="2" presetClass="entr" presetSubtype="1"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2" presetClass="entr" presetSubtype="2" decel="100000" fill="hold" nodeType="after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withEffect">
                  <p:stCondLst>
                    <p:cond delay="5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Lst>
  </p:timing>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p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8390" y="1673614"/>
            <a:ext cx="14617624" cy="8222414"/>
          </a:xfrm>
          <a:prstGeom prst="rect">
            <a:avLst/>
          </a:prstGeom>
        </p:spPr>
      </p:pic>
      <p:sp>
        <p:nvSpPr>
          <p:cNvPr id="8" name="グラフ プレースホルダー 7"/>
          <p:cNvSpPr>
            <a:spLocks noGrp="1"/>
          </p:cNvSpPr>
          <p:nvPr>
            <p:ph type="chart" sz="quarter" idx="19" hasCustomPrompt="1"/>
          </p:nvPr>
        </p:nvSpPr>
        <p:spPr>
          <a:xfrm>
            <a:off x="2518470" y="2839244"/>
            <a:ext cx="2232025" cy="2232025"/>
          </a:xfrm>
        </p:spPr>
        <p:txBody>
          <a:bodyPr/>
          <a:lstStyle>
            <a:lvl1pPr>
              <a:defRPr/>
            </a:lvl1pPr>
          </a:lstStyle>
          <a:p>
            <a:r>
              <a:rPr lang="en-US" dirty="0"/>
              <a:t>Add Graph</a:t>
            </a:r>
          </a:p>
        </p:txBody>
      </p:sp>
      <p:sp>
        <p:nvSpPr>
          <p:cNvPr id="45" name="グラフ プレースホルダー 7"/>
          <p:cNvSpPr>
            <a:spLocks noGrp="1"/>
          </p:cNvSpPr>
          <p:nvPr>
            <p:ph type="chart" sz="quarter" idx="20" hasCustomPrompt="1"/>
          </p:nvPr>
        </p:nvSpPr>
        <p:spPr>
          <a:xfrm>
            <a:off x="4030638" y="6079604"/>
            <a:ext cx="2232025" cy="2232025"/>
          </a:xfrm>
        </p:spPr>
        <p:txBody>
          <a:bodyPr/>
          <a:lstStyle>
            <a:lvl1pPr>
              <a:defRPr/>
            </a:lvl1pPr>
          </a:lstStyle>
          <a:p>
            <a:r>
              <a:rPr lang="en-US" dirty="0"/>
              <a:t>Add Graph</a:t>
            </a:r>
          </a:p>
        </p:txBody>
      </p:sp>
      <p:sp>
        <p:nvSpPr>
          <p:cNvPr id="46" name="グラフ プレースホルダー 7"/>
          <p:cNvSpPr>
            <a:spLocks noGrp="1"/>
          </p:cNvSpPr>
          <p:nvPr>
            <p:ph type="chart" sz="quarter" idx="21" hasCustomPrompt="1"/>
          </p:nvPr>
        </p:nvSpPr>
        <p:spPr>
          <a:xfrm>
            <a:off x="7703046" y="5143500"/>
            <a:ext cx="2232025" cy="2232025"/>
          </a:xfrm>
        </p:spPr>
        <p:txBody>
          <a:bodyPr/>
          <a:lstStyle>
            <a:lvl1pPr>
              <a:defRPr/>
            </a:lvl1pPr>
          </a:lstStyle>
          <a:p>
            <a:r>
              <a:rPr lang="en-US" dirty="0"/>
              <a:t>Add Graph</a:t>
            </a:r>
          </a:p>
        </p:txBody>
      </p:sp>
      <p:sp>
        <p:nvSpPr>
          <p:cNvPr id="47" name="グラフ プレースホルダー 7"/>
          <p:cNvSpPr>
            <a:spLocks noGrp="1"/>
          </p:cNvSpPr>
          <p:nvPr>
            <p:ph type="chart" sz="quarter" idx="22" hasCustomPrompt="1"/>
          </p:nvPr>
        </p:nvSpPr>
        <p:spPr>
          <a:xfrm>
            <a:off x="8026400" y="2407196"/>
            <a:ext cx="2232025" cy="2232025"/>
          </a:xfrm>
        </p:spPr>
        <p:txBody>
          <a:bodyPr/>
          <a:lstStyle>
            <a:lvl1pPr>
              <a:defRPr/>
            </a:lvl1pPr>
          </a:lstStyle>
          <a:p>
            <a:r>
              <a:rPr lang="en-US" dirty="0"/>
              <a:t>Add Graph</a:t>
            </a:r>
          </a:p>
        </p:txBody>
      </p:sp>
      <p:sp>
        <p:nvSpPr>
          <p:cNvPr id="48" name="グラフ プレースホルダー 7"/>
          <p:cNvSpPr>
            <a:spLocks noGrp="1"/>
          </p:cNvSpPr>
          <p:nvPr>
            <p:ph type="chart" sz="quarter" idx="23" hasCustomPrompt="1"/>
          </p:nvPr>
        </p:nvSpPr>
        <p:spPr>
          <a:xfrm>
            <a:off x="11591478" y="2839244"/>
            <a:ext cx="2232025" cy="2232025"/>
          </a:xfrm>
        </p:spPr>
        <p:txBody>
          <a:bodyPr/>
          <a:lstStyle>
            <a:lvl1pPr>
              <a:defRPr/>
            </a:lvl1pPr>
          </a:lstStyle>
          <a:p>
            <a:r>
              <a:rPr lang="en-US" dirty="0"/>
              <a:t>Add Graph</a:t>
            </a:r>
          </a:p>
        </p:txBody>
      </p:sp>
      <p:sp>
        <p:nvSpPr>
          <p:cNvPr id="49" name="グラフ プレースホルダー 7"/>
          <p:cNvSpPr>
            <a:spLocks noGrp="1"/>
          </p:cNvSpPr>
          <p:nvPr>
            <p:ph type="chart" sz="quarter" idx="24" hasCustomPrompt="1"/>
          </p:nvPr>
        </p:nvSpPr>
        <p:spPr>
          <a:xfrm>
            <a:off x="13391678" y="5935588"/>
            <a:ext cx="2232025" cy="2232025"/>
          </a:xfrm>
        </p:spPr>
        <p:txBody>
          <a:bodyPr/>
          <a:lstStyle>
            <a:lvl1pPr>
              <a:defRPr/>
            </a:lvl1pPr>
          </a:lstStyle>
          <a:p>
            <a:r>
              <a:rPr lang="en-US" dirty="0"/>
              <a:t>Add Graph</a:t>
            </a:r>
          </a:p>
        </p:txBody>
      </p:sp>
    </p:spTree>
    <p:extLst>
      <p:ext uri="{BB962C8B-B14F-4D97-AF65-F5344CB8AC3E}">
        <p14:creationId xmlns:p14="http://schemas.microsoft.com/office/powerpoint/2010/main" val="24986268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5000"/>
                            </p:stCondLst>
                            <p:childTnLst>
                              <p:par>
                                <p:cTn id="33" presetID="10" presetClass="entr" presetSubtype="0" fill="hold" grpId="0" nodeType="afterEffect">
                                  <p:stCondLst>
                                    <p:cond delay="25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p:bldP spid="45" grpId="0"/>
      <p:bldP spid="46" grpId="0"/>
      <p:bldP spid="47" grpId="0"/>
      <p:bldP spid="48" grpId="0"/>
      <p:bldP spid="49" grpId="0"/>
    </p:bld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ph - No Anim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8" name="テキスト プレースホルダー 11"/>
          <p:cNvSpPr>
            <a:spLocks noGrp="1"/>
          </p:cNvSpPr>
          <p:nvPr>
            <p:ph type="body" sz="quarter" idx="14" hasCustomPrompt="1"/>
          </p:nvPr>
        </p:nvSpPr>
        <p:spPr>
          <a:xfrm>
            <a:off x="9287222" y="2839244"/>
            <a:ext cx="79911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9" name="テキスト プレースホルダー 11"/>
          <p:cNvSpPr>
            <a:spLocks noGrp="1"/>
          </p:cNvSpPr>
          <p:nvPr>
            <p:ph type="body" sz="quarter" idx="15" hasCustomPrompt="1"/>
          </p:nvPr>
        </p:nvSpPr>
        <p:spPr>
          <a:xfrm>
            <a:off x="9287222" y="3487316"/>
            <a:ext cx="7991103" cy="2016224"/>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10" name="テキスト プレースホルダー 11"/>
          <p:cNvSpPr>
            <a:spLocks noGrp="1"/>
          </p:cNvSpPr>
          <p:nvPr>
            <p:ph type="body" sz="quarter" idx="16" hasCustomPrompt="1"/>
          </p:nvPr>
        </p:nvSpPr>
        <p:spPr>
          <a:xfrm>
            <a:off x="9289007" y="6079604"/>
            <a:ext cx="79911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9289007" y="6727676"/>
            <a:ext cx="7991103" cy="2016224"/>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39525497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ph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pic>
        <p:nvPicPr>
          <p:cNvPr id="9" name="図 8"/>
          <p:cNvPicPr>
            <a:picLocks noChangeAspect="1"/>
          </p:cNvPicPr>
          <p:nvPr userDrawn="1"/>
        </p:nvPicPr>
        <p:blipFill rotWithShape="1">
          <a:blip r:embed="rId2" cstate="print">
            <a:extLst>
              <a:ext uri="{28A0092B-C50C-407E-A947-70E740481C1C}">
                <a14:useLocalDpi xmlns:a14="http://schemas.microsoft.com/office/drawing/2010/main" val="0"/>
              </a:ext>
            </a:extLst>
          </a:blip>
          <a:srcRect b="55519"/>
          <a:stretch/>
        </p:blipFill>
        <p:spPr>
          <a:xfrm>
            <a:off x="10511358" y="4495428"/>
            <a:ext cx="5520709" cy="5092476"/>
          </a:xfrm>
          <a:prstGeom prst="rect">
            <a:avLst/>
          </a:prstGeom>
          <a:effectLst/>
        </p:spPr>
      </p:pic>
      <p:sp>
        <p:nvSpPr>
          <p:cNvPr id="12" name="テキスト プレースホルダー 11"/>
          <p:cNvSpPr>
            <a:spLocks noGrp="1"/>
          </p:cNvSpPr>
          <p:nvPr>
            <p:ph type="body" sz="quarter" idx="14" hasCustomPrompt="1"/>
          </p:nvPr>
        </p:nvSpPr>
        <p:spPr>
          <a:xfrm>
            <a:off x="9142413" y="2335188"/>
            <a:ext cx="8135912"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4" name="テキスト プレースホルダー 11"/>
          <p:cNvSpPr>
            <a:spLocks noGrp="1"/>
          </p:cNvSpPr>
          <p:nvPr>
            <p:ph type="body" sz="quarter" idx="15" hasCustomPrompt="1"/>
          </p:nvPr>
        </p:nvSpPr>
        <p:spPr>
          <a:xfrm>
            <a:off x="9142413" y="2983260"/>
            <a:ext cx="8135912" cy="1440160"/>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8" name="図プレースホルダー 7"/>
          <p:cNvSpPr>
            <a:spLocks noGrp="1"/>
          </p:cNvSpPr>
          <p:nvPr>
            <p:ph type="pic" sz="quarter" idx="19" hasCustomPrompt="1"/>
          </p:nvPr>
        </p:nvSpPr>
        <p:spPr>
          <a:xfrm>
            <a:off x="10865016" y="5935588"/>
            <a:ext cx="4813392" cy="3652316"/>
          </a:xfrm>
          <a:solidFill>
            <a:schemeClr val="bg1">
              <a:alpha val="22000"/>
            </a:schemeClr>
          </a:solidFill>
          <a:effectLst>
            <a:innerShdw blurRad="114300">
              <a:prstClr val="black"/>
            </a:innerShdw>
          </a:effectLst>
        </p:spPr>
        <p:txBody>
          <a:bodyPr/>
          <a:lstStyle>
            <a:lvl1pPr>
              <a:defRPr/>
            </a:lvl1pPr>
          </a:lstStyle>
          <a:p>
            <a:r>
              <a:rPr lang="en-US" dirty="0"/>
              <a:t>Add Image</a:t>
            </a:r>
          </a:p>
        </p:txBody>
      </p:sp>
      <p:sp>
        <p:nvSpPr>
          <p:cNvPr id="6" name="グラフ プレースホルダー 5"/>
          <p:cNvSpPr>
            <a:spLocks noGrp="1"/>
          </p:cNvSpPr>
          <p:nvPr>
            <p:ph type="chart" sz="quarter" idx="20" hasCustomPrompt="1"/>
          </p:nvPr>
        </p:nvSpPr>
        <p:spPr>
          <a:xfrm>
            <a:off x="862013" y="2335188"/>
            <a:ext cx="8064500" cy="7129487"/>
          </a:xfrm>
        </p:spPr>
        <p:txBody>
          <a:bodyPr/>
          <a:lstStyle>
            <a:lvl1pPr>
              <a:defRPr/>
            </a:lvl1pPr>
          </a:lstStyle>
          <a:p>
            <a:r>
              <a:rPr lang="en-US" dirty="0"/>
              <a:t>Add Graph</a:t>
            </a:r>
          </a:p>
          <a:p>
            <a:endParaRPr lang="en-US" dirty="0"/>
          </a:p>
        </p:txBody>
      </p:sp>
    </p:spTree>
    <p:extLst>
      <p:ext uri="{BB962C8B-B14F-4D97-AF65-F5344CB8AC3E}">
        <p14:creationId xmlns:p14="http://schemas.microsoft.com/office/powerpoint/2010/main" val="17101024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2" presetClass="entr" presetSubtype="2" decel="100000" fill="hold" grpId="0" nodeType="after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 calcmode="lin" valueType="num">
                                      <p:cBhvr additive="base">
                                        <p:cTn id="22"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2">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50"/>
                                  </p:stCondLst>
                                  <p:childTnLst>
                                    <p:set>
                                      <p:cBhvr>
                                        <p:cTn id="25" dur="1" fill="hold">
                                          <p:stCondLst>
                                            <p:cond delay="0"/>
                                          </p:stCondLst>
                                        </p:cTn>
                                        <p:tgtEl>
                                          <p:spTgt spid="14">
                                            <p:txEl>
                                              <p:pRg st="0" end="0"/>
                                            </p:txEl>
                                          </p:spTgt>
                                        </p:tgtEl>
                                        <p:attrNameLst>
                                          <p:attrName>style.visibility</p:attrName>
                                        </p:attrNameLst>
                                      </p:cBhvr>
                                      <p:to>
                                        <p:strVal val="visible"/>
                                      </p:to>
                                    </p:set>
                                    <p:anim calcmode="lin" valueType="num">
                                      <p:cBhvr additive="base">
                                        <p:cTn id="26"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8" grpId="0" animBg="1"/>
      <p:bldP spid="6" grpId="0" build="p"/>
    </p:bld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12" name="テキスト プレースホルダー 11"/>
          <p:cNvSpPr>
            <a:spLocks noGrp="1"/>
          </p:cNvSpPr>
          <p:nvPr>
            <p:ph type="body" sz="quarter" idx="14" hasCustomPrompt="1"/>
          </p:nvPr>
        </p:nvSpPr>
        <p:spPr>
          <a:xfrm>
            <a:off x="862286" y="7375748"/>
            <a:ext cx="16489832"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a:t>Text Here</a:t>
            </a:r>
            <a:endParaRPr lang="en-US" dirty="0"/>
          </a:p>
        </p:txBody>
      </p:sp>
      <p:sp>
        <p:nvSpPr>
          <p:cNvPr id="14" name="テキスト プレースホルダー 11"/>
          <p:cNvSpPr>
            <a:spLocks noGrp="1"/>
          </p:cNvSpPr>
          <p:nvPr>
            <p:ph type="body" sz="quarter" idx="15" hasCustomPrompt="1"/>
          </p:nvPr>
        </p:nvSpPr>
        <p:spPr>
          <a:xfrm>
            <a:off x="862286" y="8023820"/>
            <a:ext cx="16489832" cy="1440160"/>
          </a:xfrm>
        </p:spPr>
        <p:txBody>
          <a:bodyPr anchor="t">
            <a:noAutofit/>
          </a:bodyPr>
          <a:lstStyle>
            <a:lvl1pPr algn="ctr">
              <a:defRPr sz="2400">
                <a:solidFill>
                  <a:schemeClr val="bg1"/>
                </a:solidFill>
                <a:latin typeface="+mn-lt"/>
              </a:defRPr>
            </a:lvl1pPr>
          </a:lstStyle>
          <a:p>
            <a:pPr lvl="0"/>
            <a:r>
              <a:rPr lang="en-US" altLang="ja-JP" dirty="0"/>
              <a:t>Text Here</a:t>
            </a:r>
            <a:endParaRPr lang="en-US" dirty="0"/>
          </a:p>
        </p:txBody>
      </p:sp>
      <p:sp>
        <p:nvSpPr>
          <p:cNvPr id="6" name="グラフ プレースホルダー 5"/>
          <p:cNvSpPr>
            <a:spLocks noGrp="1"/>
          </p:cNvSpPr>
          <p:nvPr>
            <p:ph type="chart" sz="quarter" idx="20" hasCustomPrompt="1"/>
          </p:nvPr>
        </p:nvSpPr>
        <p:spPr>
          <a:xfrm>
            <a:off x="862013" y="2335189"/>
            <a:ext cx="16490106" cy="4896543"/>
          </a:xfrm>
        </p:spPr>
        <p:txBody>
          <a:bodyPr/>
          <a:lstStyle>
            <a:lvl1pPr>
              <a:defRPr/>
            </a:lvl1pPr>
          </a:lstStyle>
          <a:p>
            <a:r>
              <a:rPr lang="en-US" dirty="0"/>
              <a:t>Add Graph</a:t>
            </a:r>
          </a:p>
          <a:p>
            <a:endParaRPr lang="en-US" dirty="0"/>
          </a:p>
        </p:txBody>
      </p:sp>
    </p:spTree>
    <p:extLst>
      <p:ext uri="{BB962C8B-B14F-4D97-AF65-F5344CB8AC3E}">
        <p14:creationId xmlns:p14="http://schemas.microsoft.com/office/powerpoint/2010/main" val="23248382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additive="base">
                                        <p:cTn id="15"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6" grpId="0" build="p"/>
    </p:bld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Graph 2">
    <p:spTree>
      <p:nvGrpSpPr>
        <p:cNvPr id="1" name=""/>
        <p:cNvGrpSpPr/>
        <p:nvPr/>
      </p:nvGrpSpPr>
      <p:grpSpPr>
        <a:xfrm>
          <a:off x="0" y="0"/>
          <a:ext cx="0" cy="0"/>
          <a:chOff x="0" y="0"/>
          <a:chExt cx="0" cy="0"/>
        </a:xfrm>
      </p:grpSpPr>
      <p:sp>
        <p:nvSpPr>
          <p:cNvPr id="19" name="テキスト プレースホルダー 7"/>
          <p:cNvSpPr>
            <a:spLocks noGrp="1"/>
          </p:cNvSpPr>
          <p:nvPr>
            <p:ph type="body" sz="quarter" idx="30" hasCustomPrompt="1"/>
          </p:nvPr>
        </p:nvSpPr>
        <p:spPr>
          <a:xfrm>
            <a:off x="3022526" y="2443340"/>
            <a:ext cx="3276224" cy="3276224"/>
          </a:xfrm>
          <a:prstGeom prst="ellipse">
            <a:avLst/>
          </a:prstGeom>
          <a:solidFill>
            <a:srgbClr val="000000">
              <a:alpha val="30000"/>
            </a:srgbClr>
          </a:solidFill>
          <a:ln w="114300" cmpd="thinThick">
            <a:noFill/>
          </a:ln>
        </p:spPr>
        <p:txBody>
          <a:bodyPr wrap="none" anchor="ctr">
            <a:normAutofit/>
          </a:bodyPr>
          <a:lstStyle>
            <a:lvl1pPr algn="ctr">
              <a:defRPr sz="4400">
                <a:solidFill>
                  <a:schemeClr val="bg2"/>
                </a:solidFill>
                <a:latin typeface="Bebas Neue Regular" pitchFamily="50" charset="0"/>
              </a:defRPr>
            </a:lvl1pPr>
          </a:lstStyle>
          <a:p>
            <a:pPr lvl="0"/>
            <a:r>
              <a:rPr lang="en-US" dirty="0"/>
              <a:t>TEXT</a:t>
            </a:r>
          </a:p>
        </p:txBody>
      </p:sp>
      <p:sp>
        <p:nvSpPr>
          <p:cNvPr id="18" name="テキスト プレースホルダー 7"/>
          <p:cNvSpPr>
            <a:spLocks noGrp="1"/>
          </p:cNvSpPr>
          <p:nvPr>
            <p:ph type="body" sz="quarter" idx="29" hasCustomPrompt="1"/>
          </p:nvPr>
        </p:nvSpPr>
        <p:spPr>
          <a:xfrm>
            <a:off x="3238550" y="5107636"/>
            <a:ext cx="3780280" cy="3780280"/>
          </a:xfrm>
          <a:prstGeom prst="ellipse">
            <a:avLst/>
          </a:prstGeom>
          <a:solidFill>
            <a:schemeClr val="accent1">
              <a:alpha val="50000"/>
            </a:schemeClr>
          </a:solidFill>
          <a:ln w="114300" cmpd="thinThick">
            <a:noFill/>
          </a:ln>
        </p:spPr>
        <p:txBody>
          <a:bodyPr wrap="none" anchor="ctr">
            <a:normAutofit/>
          </a:bodyPr>
          <a:lstStyle>
            <a:lvl1pPr algn="ctr">
              <a:defRPr sz="4400">
                <a:solidFill>
                  <a:schemeClr val="bg2"/>
                </a:solidFill>
                <a:latin typeface="Bebas Neue Regular" pitchFamily="50" charset="0"/>
              </a:defRPr>
            </a:lvl1pPr>
          </a:lstStyle>
          <a:p>
            <a:pPr lvl="0"/>
            <a:r>
              <a:rPr lang="en-US" dirty="0"/>
              <a:t>TEXT</a:t>
            </a:r>
          </a:p>
        </p:txBody>
      </p:sp>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1"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20" name="テキスト プレースホルダー 7"/>
          <p:cNvSpPr>
            <a:spLocks noGrp="1"/>
          </p:cNvSpPr>
          <p:nvPr>
            <p:ph type="body" sz="quarter" idx="31" hasCustomPrompt="1"/>
          </p:nvPr>
        </p:nvSpPr>
        <p:spPr>
          <a:xfrm>
            <a:off x="1438350" y="4423420"/>
            <a:ext cx="2484136" cy="2484136"/>
          </a:xfrm>
          <a:prstGeom prst="ellipse">
            <a:avLst/>
          </a:prstGeom>
          <a:solidFill>
            <a:srgbClr val="FFFFFF">
              <a:alpha val="40000"/>
            </a:srgbClr>
          </a:solidFill>
          <a:ln w="114300" cmpd="thinThick">
            <a:noFill/>
          </a:ln>
        </p:spPr>
        <p:txBody>
          <a:bodyPr wrap="none" anchor="ctr">
            <a:normAutofit/>
          </a:bodyPr>
          <a:lstStyle>
            <a:lvl1pPr algn="ctr">
              <a:defRPr sz="3600">
                <a:solidFill>
                  <a:schemeClr val="bg2"/>
                </a:solidFill>
                <a:latin typeface="Bebas Neue Regular" pitchFamily="50" charset="0"/>
              </a:defRPr>
            </a:lvl1pPr>
          </a:lstStyle>
          <a:p>
            <a:pPr lvl="0"/>
            <a:r>
              <a:rPr lang="en-US" dirty="0"/>
              <a:t>TEXT</a:t>
            </a:r>
          </a:p>
        </p:txBody>
      </p:sp>
      <p:sp>
        <p:nvSpPr>
          <p:cNvPr id="21" name="図プレースホルダー 5"/>
          <p:cNvSpPr>
            <a:spLocks noGrp="1"/>
          </p:cNvSpPr>
          <p:nvPr>
            <p:ph type="pic" sz="quarter" idx="45" hasCustomPrompt="1"/>
          </p:nvPr>
        </p:nvSpPr>
        <p:spPr>
          <a:xfrm>
            <a:off x="4750718" y="5791572"/>
            <a:ext cx="792088" cy="792088"/>
          </a:xfrm>
        </p:spPr>
        <p:txBody>
          <a:bodyPr>
            <a:normAutofit/>
          </a:bodyPr>
          <a:lstStyle>
            <a:lvl1pPr>
              <a:defRPr sz="1100"/>
            </a:lvl1pPr>
          </a:lstStyle>
          <a:p>
            <a:r>
              <a:rPr lang="en-US" dirty="0"/>
              <a:t>ICON</a:t>
            </a:r>
          </a:p>
        </p:txBody>
      </p:sp>
      <p:sp>
        <p:nvSpPr>
          <p:cNvPr id="22" name="図プレースホルダー 5"/>
          <p:cNvSpPr>
            <a:spLocks noGrp="1"/>
          </p:cNvSpPr>
          <p:nvPr>
            <p:ph type="pic" sz="quarter" idx="46" hasCustomPrompt="1"/>
          </p:nvPr>
        </p:nvSpPr>
        <p:spPr>
          <a:xfrm>
            <a:off x="4318670" y="3091412"/>
            <a:ext cx="630070" cy="630070"/>
          </a:xfrm>
        </p:spPr>
        <p:txBody>
          <a:bodyPr>
            <a:normAutofit/>
          </a:bodyPr>
          <a:lstStyle>
            <a:lvl1pPr>
              <a:defRPr sz="1100"/>
            </a:lvl1pPr>
          </a:lstStyle>
          <a:p>
            <a:r>
              <a:rPr lang="en-US" dirty="0"/>
              <a:t>ICON</a:t>
            </a:r>
          </a:p>
        </p:txBody>
      </p:sp>
      <p:sp>
        <p:nvSpPr>
          <p:cNvPr id="23" name="図プレースホルダー 5"/>
          <p:cNvSpPr>
            <a:spLocks noGrp="1"/>
          </p:cNvSpPr>
          <p:nvPr>
            <p:ph type="pic" sz="quarter" idx="47" hasCustomPrompt="1"/>
          </p:nvPr>
        </p:nvSpPr>
        <p:spPr>
          <a:xfrm>
            <a:off x="2374454" y="4771303"/>
            <a:ext cx="630070" cy="630070"/>
          </a:xfrm>
        </p:spPr>
        <p:txBody>
          <a:bodyPr>
            <a:normAutofit/>
          </a:bodyPr>
          <a:lstStyle>
            <a:lvl1pPr>
              <a:defRPr sz="1100"/>
            </a:lvl1pPr>
          </a:lstStyle>
          <a:p>
            <a:r>
              <a:rPr lang="en-US" dirty="0"/>
              <a:t>ICON</a:t>
            </a:r>
          </a:p>
        </p:txBody>
      </p:sp>
      <p:sp>
        <p:nvSpPr>
          <p:cNvPr id="24" name="テキスト プレースホルダー 7"/>
          <p:cNvSpPr>
            <a:spLocks noGrp="1"/>
          </p:cNvSpPr>
          <p:nvPr>
            <p:ph type="body" sz="quarter" idx="48" hasCustomPrompt="1"/>
          </p:nvPr>
        </p:nvSpPr>
        <p:spPr>
          <a:xfrm>
            <a:off x="12095534" y="2551212"/>
            <a:ext cx="1764056" cy="176405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txBody>
          <a:bodyPr wrap="none" anchor="ctr">
            <a:normAutofit/>
          </a:bodyPr>
          <a:lstStyle>
            <a:lvl1pPr algn="ctr">
              <a:defRPr sz="2400">
                <a:solidFill>
                  <a:schemeClr val="bg2"/>
                </a:solidFill>
                <a:latin typeface="Bebas Neue Regular" pitchFamily="50" charset="0"/>
              </a:defRPr>
            </a:lvl1pPr>
          </a:lstStyle>
          <a:p>
            <a:pPr lvl="0"/>
            <a:r>
              <a:rPr lang="en-US" dirty="0"/>
              <a:t>TEXT</a:t>
            </a:r>
          </a:p>
        </p:txBody>
      </p:sp>
      <p:sp>
        <p:nvSpPr>
          <p:cNvPr id="25" name="テキスト プレースホルダー 7"/>
          <p:cNvSpPr>
            <a:spLocks noGrp="1"/>
          </p:cNvSpPr>
          <p:nvPr>
            <p:ph type="body" sz="quarter" idx="49" hasCustomPrompt="1"/>
          </p:nvPr>
        </p:nvSpPr>
        <p:spPr>
          <a:xfrm>
            <a:off x="14111758" y="6151612"/>
            <a:ext cx="1764056" cy="176405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txBody>
          <a:bodyPr wrap="none" anchor="ctr">
            <a:normAutofit/>
          </a:bodyPr>
          <a:lstStyle>
            <a:lvl1pPr algn="ctr">
              <a:defRPr sz="2400">
                <a:solidFill>
                  <a:schemeClr val="bg2"/>
                </a:solidFill>
                <a:latin typeface="Bebas Neue Regular" pitchFamily="50" charset="0"/>
              </a:defRPr>
            </a:lvl1pPr>
          </a:lstStyle>
          <a:p>
            <a:pPr lvl="0"/>
            <a:r>
              <a:rPr lang="en-US" dirty="0"/>
              <a:t>TEXT</a:t>
            </a:r>
          </a:p>
        </p:txBody>
      </p:sp>
      <p:sp>
        <p:nvSpPr>
          <p:cNvPr id="26" name="テキスト プレースホルダー 7"/>
          <p:cNvSpPr>
            <a:spLocks noGrp="1"/>
          </p:cNvSpPr>
          <p:nvPr>
            <p:ph type="body" sz="quarter" idx="50" hasCustomPrompt="1"/>
          </p:nvPr>
        </p:nvSpPr>
        <p:spPr>
          <a:xfrm>
            <a:off x="12095534" y="7447756"/>
            <a:ext cx="1764056" cy="1764056"/>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114300" cmpd="thinThick">
            <a:solidFill>
              <a:schemeClr val="bg1">
                <a:alpha val="50000"/>
              </a:schemeClr>
            </a:solidFill>
          </a:ln>
        </p:spPr>
        <p:txBody>
          <a:bodyPr wrap="none" anchor="ctr">
            <a:normAutofit/>
          </a:bodyPr>
          <a:lstStyle>
            <a:lvl1pPr algn="ctr">
              <a:defRPr sz="2400">
                <a:solidFill>
                  <a:schemeClr val="bg2"/>
                </a:solidFill>
                <a:latin typeface="Bebas Neue Regular" pitchFamily="50" charset="0"/>
              </a:defRPr>
            </a:lvl1pPr>
          </a:lstStyle>
          <a:p>
            <a:pPr lvl="0"/>
            <a:r>
              <a:rPr lang="en-US" dirty="0"/>
              <a:t>TEXT</a:t>
            </a:r>
          </a:p>
        </p:txBody>
      </p:sp>
      <p:sp>
        <p:nvSpPr>
          <p:cNvPr id="28" name="テキスト プレースホルダー 7"/>
          <p:cNvSpPr>
            <a:spLocks noGrp="1"/>
          </p:cNvSpPr>
          <p:nvPr>
            <p:ph type="body" sz="quarter" idx="51" hasCustomPrompt="1"/>
          </p:nvPr>
        </p:nvSpPr>
        <p:spPr>
          <a:xfrm>
            <a:off x="14399790" y="3055268"/>
            <a:ext cx="2628152" cy="2628152"/>
          </a:xfrm>
          <a:prstGeom prst="ellipse">
            <a:avLst/>
          </a:prstGeom>
          <a:blipFill dpi="0" rotWithShape="1">
            <a:blip r:embed="rId2"/>
            <a:srcRect/>
            <a:tile tx="0" ty="0" sx="100000" sy="100000" flip="none" algn="tl"/>
          </a:blipFill>
          <a:ln w="114300" cmpd="thinThick">
            <a:solidFill>
              <a:schemeClr val="bg1">
                <a:alpha val="50000"/>
              </a:schemeClr>
            </a:solidFill>
          </a:ln>
        </p:spPr>
        <p:txBody>
          <a:bodyPr wrap="none" anchor="ctr">
            <a:normAutofit/>
          </a:bodyPr>
          <a:lstStyle>
            <a:lvl1pPr algn="ctr">
              <a:defRPr sz="3200">
                <a:solidFill>
                  <a:schemeClr val="bg2"/>
                </a:solidFill>
                <a:latin typeface="Bebas Neue Regular" pitchFamily="50" charset="0"/>
              </a:defRPr>
            </a:lvl1pPr>
          </a:lstStyle>
          <a:p>
            <a:pPr lvl="0"/>
            <a:r>
              <a:rPr lang="en-US" dirty="0"/>
              <a:t>TEXT</a:t>
            </a:r>
          </a:p>
        </p:txBody>
      </p:sp>
      <p:cxnSp>
        <p:nvCxnSpPr>
          <p:cNvPr id="30" name="直線コネクタ 29"/>
          <p:cNvCxnSpPr>
            <a:stCxn id="15" idx="0"/>
          </p:cNvCxnSpPr>
          <p:nvPr userDrawn="1"/>
        </p:nvCxnSpPr>
        <p:spPr>
          <a:xfrm flipV="1">
            <a:off x="9107995" y="3991372"/>
            <a:ext cx="3059547" cy="2124376"/>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8" idx="2"/>
          </p:cNvCxnSpPr>
          <p:nvPr userDrawn="1"/>
        </p:nvCxnSpPr>
        <p:spPr>
          <a:xfrm flipV="1">
            <a:off x="9107995" y="4783460"/>
            <a:ext cx="5291795" cy="1332288"/>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8" idx="2"/>
          </p:cNvCxnSpPr>
          <p:nvPr userDrawn="1"/>
        </p:nvCxnSpPr>
        <p:spPr>
          <a:xfrm>
            <a:off x="9107995" y="6115748"/>
            <a:ext cx="5003763" cy="755944"/>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15" idx="0"/>
          </p:cNvCxnSpPr>
          <p:nvPr userDrawn="1"/>
        </p:nvCxnSpPr>
        <p:spPr>
          <a:xfrm>
            <a:off x="9107995" y="6115748"/>
            <a:ext cx="3059547" cy="1836064"/>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2" name="図プレースホルダー 5"/>
          <p:cNvSpPr>
            <a:spLocks noGrp="1"/>
          </p:cNvSpPr>
          <p:nvPr>
            <p:ph type="pic" sz="quarter" idx="52" hasCustomPrompt="1"/>
          </p:nvPr>
        </p:nvSpPr>
        <p:spPr>
          <a:xfrm>
            <a:off x="12725744" y="2677366"/>
            <a:ext cx="521918" cy="521918"/>
          </a:xfrm>
        </p:spPr>
        <p:txBody>
          <a:bodyPr wrap="none">
            <a:noAutofit/>
          </a:bodyPr>
          <a:lstStyle>
            <a:lvl1pPr>
              <a:defRPr sz="900"/>
            </a:lvl1pPr>
          </a:lstStyle>
          <a:p>
            <a:r>
              <a:rPr lang="en-US" dirty="0"/>
              <a:t>ICON</a:t>
            </a:r>
          </a:p>
        </p:txBody>
      </p:sp>
      <p:sp>
        <p:nvSpPr>
          <p:cNvPr id="44" name="図プレースホルダー 5"/>
          <p:cNvSpPr>
            <a:spLocks noGrp="1"/>
          </p:cNvSpPr>
          <p:nvPr>
            <p:ph type="pic" sz="quarter" idx="53" hasCustomPrompt="1"/>
          </p:nvPr>
        </p:nvSpPr>
        <p:spPr>
          <a:xfrm>
            <a:off x="14741968" y="6277766"/>
            <a:ext cx="521918" cy="521918"/>
          </a:xfrm>
        </p:spPr>
        <p:txBody>
          <a:bodyPr wrap="none">
            <a:noAutofit/>
          </a:bodyPr>
          <a:lstStyle>
            <a:lvl1pPr>
              <a:defRPr sz="900"/>
            </a:lvl1pPr>
          </a:lstStyle>
          <a:p>
            <a:r>
              <a:rPr lang="en-US" dirty="0"/>
              <a:t>ICON</a:t>
            </a:r>
          </a:p>
        </p:txBody>
      </p:sp>
      <p:sp>
        <p:nvSpPr>
          <p:cNvPr id="45" name="図プレースホルダー 5"/>
          <p:cNvSpPr>
            <a:spLocks noGrp="1"/>
          </p:cNvSpPr>
          <p:nvPr>
            <p:ph type="pic" sz="quarter" idx="54" hasCustomPrompt="1"/>
          </p:nvPr>
        </p:nvSpPr>
        <p:spPr>
          <a:xfrm>
            <a:off x="12725744" y="7573910"/>
            <a:ext cx="521918" cy="521918"/>
          </a:xfrm>
        </p:spPr>
        <p:txBody>
          <a:bodyPr wrap="none">
            <a:noAutofit/>
          </a:bodyPr>
          <a:lstStyle>
            <a:lvl1pPr>
              <a:defRPr sz="900"/>
            </a:lvl1pPr>
          </a:lstStyle>
          <a:p>
            <a:r>
              <a:rPr lang="en-US" dirty="0"/>
              <a:t>ICON</a:t>
            </a:r>
          </a:p>
        </p:txBody>
      </p:sp>
      <p:sp>
        <p:nvSpPr>
          <p:cNvPr id="49" name="図プレースホルダー 5"/>
          <p:cNvSpPr>
            <a:spLocks noGrp="1"/>
          </p:cNvSpPr>
          <p:nvPr>
            <p:ph type="pic" sz="quarter" idx="56" hasCustomPrompt="1"/>
          </p:nvPr>
        </p:nvSpPr>
        <p:spPr>
          <a:xfrm>
            <a:off x="15407902" y="3456157"/>
            <a:ext cx="630070" cy="630070"/>
          </a:xfrm>
        </p:spPr>
        <p:txBody>
          <a:bodyPr>
            <a:normAutofit/>
          </a:bodyPr>
          <a:lstStyle>
            <a:lvl1pPr>
              <a:defRPr sz="1100"/>
            </a:lvl1pPr>
          </a:lstStyle>
          <a:p>
            <a:r>
              <a:rPr lang="en-US" dirty="0"/>
              <a:t>ICON</a:t>
            </a:r>
          </a:p>
        </p:txBody>
      </p:sp>
      <p:sp>
        <p:nvSpPr>
          <p:cNvPr id="54" name="テキスト プレースホルダー 3"/>
          <p:cNvSpPr>
            <a:spLocks noGrp="1"/>
          </p:cNvSpPr>
          <p:nvPr>
            <p:ph type="body" sz="quarter" idx="11" hasCustomPrompt="1"/>
          </p:nvPr>
        </p:nvSpPr>
        <p:spPr>
          <a:xfrm>
            <a:off x="6406902" y="3199284"/>
            <a:ext cx="5400600" cy="5400600"/>
          </a:xfrm>
          <a:prstGeom prst="ellipse">
            <a:avLst/>
          </a:prstGeom>
          <a:blipFill dpi="0" rotWithShape="1">
            <a:blip r:embed="rId2"/>
            <a:srcRect/>
            <a:tile tx="0" ty="0" sx="100000" sy="100000" flip="none" algn="tl"/>
          </a:blipFill>
          <a:effectLst>
            <a:innerShdw blurRad="114300">
              <a:prstClr val="black"/>
            </a:innerShdw>
          </a:effectLst>
        </p:spPr>
        <p:txBody>
          <a:bodyPr wrap="none" anchor="ctr">
            <a:normAutofit/>
          </a:bodyPr>
          <a:lstStyle>
            <a:lvl1pPr algn="ctr">
              <a:defRPr sz="7200" baseline="0">
                <a:solidFill>
                  <a:schemeClr val="tx1">
                    <a:alpha val="80000"/>
                  </a:schemeClr>
                </a:solidFill>
                <a:latin typeface="Bebas Neue Regular" pitchFamily="50" charset="0"/>
              </a:defRPr>
            </a:lvl1pPr>
          </a:lstStyle>
          <a:p>
            <a:pPr lvl="0"/>
            <a:r>
              <a:rPr lang="en-US" altLang="ja-JP" dirty="0"/>
              <a:t> </a:t>
            </a:r>
            <a:endParaRPr lang="ja-JP" altLang="en-US" dirty="0"/>
          </a:p>
        </p:txBody>
      </p:sp>
      <p:sp>
        <p:nvSpPr>
          <p:cNvPr id="8" name="テキスト プレースホルダー 7"/>
          <p:cNvSpPr>
            <a:spLocks noGrp="1"/>
          </p:cNvSpPr>
          <p:nvPr>
            <p:ph type="body" sz="quarter" idx="19" hasCustomPrompt="1"/>
          </p:nvPr>
        </p:nvSpPr>
        <p:spPr>
          <a:xfrm>
            <a:off x="6587715" y="5201348"/>
            <a:ext cx="5040560" cy="914400"/>
          </a:xfrm>
        </p:spPr>
        <p:txBody>
          <a:bodyPr anchor="ctr">
            <a:noAutofit/>
          </a:bodyPr>
          <a:lstStyle>
            <a:lvl1pPr algn="ctr">
              <a:defRPr sz="8000">
                <a:latin typeface="+mj-lt"/>
              </a:defRPr>
            </a:lvl1pPr>
          </a:lstStyle>
          <a:p>
            <a:pPr lvl="0"/>
            <a:r>
              <a:rPr lang="en-US" dirty="0"/>
              <a:t>TEXT HERE</a:t>
            </a:r>
          </a:p>
        </p:txBody>
      </p:sp>
      <p:sp>
        <p:nvSpPr>
          <p:cNvPr id="15" name="テキスト プレースホルダー 7"/>
          <p:cNvSpPr>
            <a:spLocks noGrp="1"/>
          </p:cNvSpPr>
          <p:nvPr>
            <p:ph type="body" sz="quarter" idx="20" hasCustomPrompt="1"/>
          </p:nvPr>
        </p:nvSpPr>
        <p:spPr>
          <a:xfrm>
            <a:off x="6731731" y="6115748"/>
            <a:ext cx="4752528" cy="936104"/>
          </a:xfrm>
        </p:spPr>
        <p:txBody>
          <a:bodyPr anchor="t">
            <a:noAutofit/>
          </a:bodyPr>
          <a:lstStyle>
            <a:lvl1pPr algn="ctr">
              <a:defRPr sz="2400">
                <a:latin typeface="+mn-lt"/>
                <a:ea typeface="+mn-ea"/>
              </a:defRPr>
            </a:lvl1pPr>
          </a:lstStyle>
          <a:p>
            <a:pPr lvl="0"/>
            <a:r>
              <a:rPr lang="en-US" dirty="0"/>
              <a:t>Text Here</a:t>
            </a:r>
          </a:p>
        </p:txBody>
      </p:sp>
      <p:sp>
        <p:nvSpPr>
          <p:cNvPr id="48" name="図プレースホルダー 5"/>
          <p:cNvSpPr>
            <a:spLocks noGrp="1"/>
          </p:cNvSpPr>
          <p:nvPr>
            <p:ph type="pic" sz="quarter" idx="55" hasCustomPrompt="1"/>
          </p:nvPr>
        </p:nvSpPr>
        <p:spPr>
          <a:xfrm>
            <a:off x="8567142" y="3919364"/>
            <a:ext cx="1152128" cy="1152128"/>
          </a:xfrm>
        </p:spPr>
        <p:txBody>
          <a:bodyPr>
            <a:normAutofit/>
          </a:bodyPr>
          <a:lstStyle>
            <a:lvl1pPr>
              <a:defRPr sz="1100"/>
            </a:lvl1pPr>
          </a:lstStyle>
          <a:p>
            <a:r>
              <a:rPr lang="en-US" dirty="0"/>
              <a:t>ICON</a:t>
            </a:r>
          </a:p>
        </p:txBody>
      </p:sp>
    </p:spTree>
    <p:extLst>
      <p:ext uri="{BB962C8B-B14F-4D97-AF65-F5344CB8AC3E}">
        <p14:creationId xmlns:p14="http://schemas.microsoft.com/office/powerpoint/2010/main" val="31052473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p:cTn id="1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8">
                                            <p:txEl>
                                              <p:pRg st="0" end="0"/>
                                            </p:txEl>
                                          </p:spTgt>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p:cTn id="2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5">
                                            <p:txEl>
                                              <p:pRg st="0" end="0"/>
                                            </p:txEl>
                                          </p:spTgt>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1250"/>
                            </p:stCondLst>
                            <p:childTnLst>
                              <p:par>
                                <p:cTn id="28" presetID="53" presetClass="entr" presetSubtype="16"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par>
                                <p:cTn id="63" presetID="22" presetClass="entr" presetSubtype="8"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childTnLst>
                          </p:cTn>
                        </p:par>
                        <p:par>
                          <p:cTn id="66" fill="hold">
                            <p:stCondLst>
                              <p:cond delay="425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par>
                                <p:cTn id="75" presetID="22" presetClass="entr" presetSubtype="8"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childTnLst>
                                </p:cTn>
                              </p:par>
                              <p:par>
                                <p:cTn id="84" presetID="10" presetClass="entr" presetSubtype="0" fill="hold" grpId="0" nodeType="withEffect">
                                  <p:stCondLst>
                                    <p:cond delay="25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par>
                                <p:cTn id="87" presetID="22" presetClass="entr" presetSubtype="8" fill="hold"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childTnLst>
                          </p:cTn>
                        </p:par>
                        <p:par>
                          <p:cTn id="90" fill="hold">
                            <p:stCondLst>
                              <p:cond delay="5750"/>
                            </p:stCondLst>
                            <p:childTnLst>
                              <p:par>
                                <p:cTn id="91" presetID="53" presetClass="entr" presetSubtype="16"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p:cTn id="93" dur="500" fill="hold"/>
                                        <p:tgtEl>
                                          <p:spTgt spid="26"/>
                                        </p:tgtEl>
                                        <p:attrNameLst>
                                          <p:attrName>ppt_w</p:attrName>
                                        </p:attrNameLst>
                                      </p:cBhvr>
                                      <p:tavLst>
                                        <p:tav tm="0">
                                          <p:val>
                                            <p:fltVal val="0"/>
                                          </p:val>
                                        </p:tav>
                                        <p:tav tm="100000">
                                          <p:val>
                                            <p:strVal val="#ppt_w"/>
                                          </p:val>
                                        </p:tav>
                                      </p:tavLst>
                                    </p:anim>
                                    <p:anim calcmode="lin" valueType="num">
                                      <p:cBhvr>
                                        <p:cTn id="94" dur="500" fill="hold"/>
                                        <p:tgtEl>
                                          <p:spTgt spid="26"/>
                                        </p:tgtEl>
                                        <p:attrNameLst>
                                          <p:attrName>ppt_h</p:attrName>
                                        </p:attrNameLst>
                                      </p:cBhvr>
                                      <p:tavLst>
                                        <p:tav tm="0">
                                          <p:val>
                                            <p:fltVal val="0"/>
                                          </p:val>
                                        </p:tav>
                                        <p:tav tm="100000">
                                          <p:val>
                                            <p:strVal val="#ppt_h"/>
                                          </p:val>
                                        </p:tav>
                                      </p:tavLst>
                                    </p:anim>
                                    <p:animEffect transition="in" filter="fade">
                                      <p:cBhvr>
                                        <p:cTn id="95" dur="500"/>
                                        <p:tgtEl>
                                          <p:spTgt spid="26"/>
                                        </p:tgtEl>
                                      </p:cBhvr>
                                    </p:animEffect>
                                  </p:childTnLst>
                                </p:cTn>
                              </p:par>
                              <p:par>
                                <p:cTn id="96" presetID="10" presetClass="entr" presetSubtype="0" fill="hold" grpId="0" nodeType="withEffect">
                                  <p:stCondLst>
                                    <p:cond delay="25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22" presetClass="entr" presetSubtype="8" fill="hold"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left)">
                                      <p:cBhvr>
                                        <p:cTn id="10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tmplLst>
          <p:tmpl>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18" grpId="0" animBg="1">
        <p:tmplLst>
          <p:tmpl>
            <p:tnLst>
              <p:par>
                <p:cTn presetID="53" presetClass="entr" presetSubtype="16"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animEffect transition="in" filter="fade">
                      <p:cBhvr>
                        <p:cTn dur="500"/>
                        <p:tgtEl>
                          <p:spTgt spid="18"/>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20" grpId="0" animBg="1">
        <p:tmplLst>
          <p:tmpl>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p:bldP spid="22" grpId="0"/>
      <p:bldP spid="23" grpId="0"/>
      <p:bldP spid="24" grpId="0" animBg="1">
        <p:tmplLst>
          <p:tmpl>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animBg="1">
        <p:tmplLst>
          <p:tmpl>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animBg="1">
        <p:tmplLst>
          <p:tmpl>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animBg="1">
        <p:tmplLst>
          <p:tmpl>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42" grpId="0"/>
      <p:bldP spid="44" grpId="0"/>
      <p:bldP spid="45" grpId="0"/>
      <p:bldP spid="49" grpId="0"/>
      <p:bldP spid="54" grpId="0" animBg="1">
        <p:tmplLst>
          <p:tmpl>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8" grpId="0" build="p">
        <p:tmplLst>
          <p:tmpl lvl="1">
            <p:tnLst>
              <p:par>
                <p:cTn presetID="53" presetClass="entr" presetSubtype="16"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Effect transition="in" filter="fade">
                      <p:cBhvr>
                        <p:cTn dur="500"/>
                        <p:tgtEl>
                          <p:spTgt spid="8"/>
                        </p:tgtEl>
                      </p:cBhvr>
                    </p:animEffect>
                  </p:childTnLst>
                </p:cTn>
              </p:par>
            </p:tnLst>
          </p:tmpl>
        </p:tmplLst>
      </p:bldP>
      <p:bldP spid="15" grpId="0" build="p">
        <p:tmplLst>
          <p:tmpl lvl="1">
            <p:tnLst>
              <p:par>
                <p:cTn presetID="53" presetClass="entr" presetSubtype="16"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childTnLst>
                </p:cTn>
              </p:par>
            </p:tnLst>
          </p:tmpl>
        </p:tmplLst>
      </p:bldP>
      <p:bldP spid="48" grpId="0"/>
    </p:bldLst>
  </p:timing>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Main Title">
    <p:spTree>
      <p:nvGrpSpPr>
        <p:cNvPr id="1" name=""/>
        <p:cNvGrpSpPr/>
        <p:nvPr/>
      </p:nvGrpSpPr>
      <p:grpSpPr>
        <a:xfrm>
          <a:off x="0" y="0"/>
          <a:ext cx="0" cy="0"/>
          <a:chOff x="0" y="0"/>
          <a:chExt cx="0" cy="0"/>
        </a:xfrm>
      </p:grpSpPr>
      <p:sp>
        <p:nvSpPr>
          <p:cNvPr id="3" name="サブタイトル 2"/>
          <p:cNvSpPr>
            <a:spLocks noGrp="1"/>
          </p:cNvSpPr>
          <p:nvPr>
            <p:ph type="subTitle" idx="1" hasCustomPrompt="1"/>
          </p:nvPr>
        </p:nvSpPr>
        <p:spPr>
          <a:xfrm>
            <a:off x="2302446" y="5719564"/>
            <a:ext cx="13681520" cy="1584176"/>
          </a:xfrm>
        </p:spPr>
        <p:txBody>
          <a:bodyPr>
            <a:noAutofit/>
          </a:bodyPr>
          <a:lstStyle>
            <a:lvl1pPr marL="0" indent="0" algn="ctr">
              <a:lnSpc>
                <a:spcPts val="3000"/>
              </a:lnSpc>
              <a:buNone/>
              <a:defRPr sz="3600" i="0" baseline="0">
                <a:solidFill>
                  <a:schemeClr val="accent1"/>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p>
          <a:p>
            <a:r>
              <a:rPr lang="en-US" dirty="0"/>
              <a:t>Sub Title Here</a:t>
            </a:r>
          </a:p>
        </p:txBody>
      </p:sp>
      <p:sp>
        <p:nvSpPr>
          <p:cNvPr id="20" name="正方形/長方形 19"/>
          <p:cNvSpPr/>
          <p:nvPr userDrawn="1"/>
        </p:nvSpPr>
        <p:spPr>
          <a:xfrm rot="18000000">
            <a:off x="-22244906" y="407674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2" name="正方形/長方形 21"/>
          <p:cNvSpPr/>
          <p:nvPr userDrawn="1"/>
        </p:nvSpPr>
        <p:spPr>
          <a:xfrm rot="18000000">
            <a:off x="-20596954" y="3917992"/>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2645" y="4947478"/>
            <a:ext cx="12313369" cy="856887"/>
          </a:xfrm>
          <a:prstGeom prst="rect">
            <a:avLst/>
          </a:prstGeom>
        </p:spPr>
      </p:pic>
      <p:pic>
        <p:nvPicPr>
          <p:cNvPr id="5" name="図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8430" y="4475196"/>
            <a:ext cx="11019680" cy="1368152"/>
          </a:xfrm>
          <a:prstGeom prst="rect">
            <a:avLst/>
          </a:prstGeom>
        </p:spPr>
      </p:pic>
      <p:sp>
        <p:nvSpPr>
          <p:cNvPr id="2" name="タイトル 1"/>
          <p:cNvSpPr>
            <a:spLocks noGrp="1"/>
          </p:cNvSpPr>
          <p:nvPr>
            <p:ph type="ctrTitle" hasCustomPrompt="1"/>
          </p:nvPr>
        </p:nvSpPr>
        <p:spPr>
          <a:xfrm>
            <a:off x="2955656" y="4207396"/>
            <a:ext cx="12380238" cy="1401766"/>
          </a:xfrm>
        </p:spPr>
        <p:txBody>
          <a:bodyPr anchor="b">
            <a:noAutofit/>
          </a:bodyPr>
          <a:lstStyle>
            <a:lvl1pPr algn="ctr">
              <a:lnSpc>
                <a:spcPts val="9000"/>
              </a:lnSpc>
              <a:defRPr sz="9600"/>
            </a:lvl1pPr>
          </a:lstStyle>
          <a:p>
            <a:r>
              <a:rPr lang="en-US" altLang="ja-JP" dirty="0"/>
              <a:t>Presentation Title Here</a:t>
            </a:r>
            <a:endParaRPr lang="en-US" dirty="0"/>
          </a:p>
        </p:txBody>
      </p:sp>
    </p:spTree>
    <p:extLst>
      <p:ext uri="{BB962C8B-B14F-4D97-AF65-F5344CB8AC3E}">
        <p14:creationId xmlns:p14="http://schemas.microsoft.com/office/powerpoint/2010/main" val="22373638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5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mages - 4 Column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438350" y="2623220"/>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2" name="テキスト プレースホルダー 11"/>
          <p:cNvSpPr>
            <a:spLocks noGrp="1"/>
          </p:cNvSpPr>
          <p:nvPr>
            <p:ph type="body" sz="quarter" idx="14" hasCustomPrompt="1"/>
          </p:nvPr>
        </p:nvSpPr>
        <p:spPr>
          <a:xfrm>
            <a:off x="4678709" y="3055268"/>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4678709" y="3703340"/>
            <a:ext cx="4463703" cy="1728192"/>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16" hasCustomPrompt="1"/>
          </p:nvPr>
        </p:nvSpPr>
        <p:spPr>
          <a:xfrm>
            <a:off x="4680494" y="6439644"/>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5" name="テキスト プレースホルダー 11"/>
          <p:cNvSpPr>
            <a:spLocks noGrp="1"/>
          </p:cNvSpPr>
          <p:nvPr>
            <p:ph type="body" sz="quarter" idx="17" hasCustomPrompt="1"/>
          </p:nvPr>
        </p:nvSpPr>
        <p:spPr>
          <a:xfrm>
            <a:off x="4680494" y="7087716"/>
            <a:ext cx="4463703" cy="1728192"/>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16" name="図プレースホルダー 8"/>
          <p:cNvSpPr>
            <a:spLocks noGrp="1"/>
          </p:cNvSpPr>
          <p:nvPr>
            <p:ph type="pic" sz="quarter" idx="19" hasCustomPrompt="1"/>
          </p:nvPr>
        </p:nvSpPr>
        <p:spPr>
          <a:xfrm>
            <a:off x="1438350" y="6223620"/>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8" name="図プレースホルダー 8"/>
          <p:cNvSpPr>
            <a:spLocks noGrp="1"/>
          </p:cNvSpPr>
          <p:nvPr>
            <p:ph type="pic" sz="quarter" idx="20" hasCustomPrompt="1"/>
          </p:nvPr>
        </p:nvSpPr>
        <p:spPr>
          <a:xfrm>
            <a:off x="9647262" y="2623219"/>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0" name="テキスト プレースホルダー 11"/>
          <p:cNvSpPr>
            <a:spLocks noGrp="1"/>
          </p:cNvSpPr>
          <p:nvPr>
            <p:ph type="body" sz="quarter" idx="21" hasCustomPrompt="1"/>
          </p:nvPr>
        </p:nvSpPr>
        <p:spPr>
          <a:xfrm>
            <a:off x="12885041" y="3055267"/>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2" hasCustomPrompt="1"/>
          </p:nvPr>
        </p:nvSpPr>
        <p:spPr>
          <a:xfrm>
            <a:off x="12885041" y="3703339"/>
            <a:ext cx="4463703" cy="1728192"/>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3" hasCustomPrompt="1"/>
          </p:nvPr>
        </p:nvSpPr>
        <p:spPr>
          <a:xfrm>
            <a:off x="12886826" y="6439643"/>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4" hasCustomPrompt="1"/>
          </p:nvPr>
        </p:nvSpPr>
        <p:spPr>
          <a:xfrm>
            <a:off x="12886826" y="7087715"/>
            <a:ext cx="4463703" cy="1728192"/>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24" name="図プレースホルダー 8"/>
          <p:cNvSpPr>
            <a:spLocks noGrp="1"/>
          </p:cNvSpPr>
          <p:nvPr>
            <p:ph type="pic" sz="quarter" idx="25" hasCustomPrompt="1"/>
          </p:nvPr>
        </p:nvSpPr>
        <p:spPr>
          <a:xfrm>
            <a:off x="9647262" y="6223619"/>
            <a:ext cx="2808312" cy="280831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Tree>
    <p:extLst>
      <p:ext uri="{BB962C8B-B14F-4D97-AF65-F5344CB8AC3E}">
        <p14:creationId xmlns:p14="http://schemas.microsoft.com/office/powerpoint/2010/main" val="7882065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style.rotation</p:attrName>
                                        </p:attrNameLst>
                                      </p:cBhvr>
                                      <p:tavLst>
                                        <p:tav tm="0">
                                          <p:val>
                                            <p:fltVal val="360"/>
                                          </p:val>
                                        </p:tav>
                                        <p:tav tm="100000">
                                          <p:val>
                                            <p:fltVal val="0"/>
                                          </p:val>
                                        </p:tav>
                                      </p:tavLst>
                                    </p:anim>
                                    <p:animEffect transition="in" filter="fade">
                                      <p:cBhvr>
                                        <p:cTn id="30" dur="500"/>
                                        <p:tgtEl>
                                          <p:spTgt spid="16"/>
                                        </p:tgtEl>
                                      </p:cBhvr>
                                    </p:animEffect>
                                  </p:childTnLst>
                                </p:cTn>
                              </p:par>
                            </p:childTnLst>
                          </p:cTn>
                        </p:par>
                        <p:par>
                          <p:cTn id="31" fill="hold">
                            <p:stCondLst>
                              <p:cond delay="2500"/>
                            </p:stCondLst>
                            <p:childTnLst>
                              <p:par>
                                <p:cTn id="32" presetID="2" presetClass="entr" presetSubtype="2" decel="100000" fill="hold" grpId="0" nodeType="afterEffect">
                                  <p:stCondLst>
                                    <p:cond delay="25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500"/>
                                  </p:stCondLst>
                                  <p:childTnLst>
                                    <p:set>
                                      <p:cBhvr>
                                        <p:cTn id="37" dur="1" fill="hold">
                                          <p:stCondLst>
                                            <p:cond delay="0"/>
                                          </p:stCondLst>
                                        </p:cTn>
                                        <p:tgtEl>
                                          <p:spTgt spid="15">
                                            <p:txEl>
                                              <p:pRg st="0" end="0"/>
                                            </p:txEl>
                                          </p:spTgt>
                                        </p:tgtEl>
                                        <p:attrNameLst>
                                          <p:attrName>style.visibility</p:attrName>
                                        </p:attrNameLst>
                                      </p:cBhvr>
                                      <p:to>
                                        <p:strVal val="visible"/>
                                      </p:to>
                                    </p:set>
                                    <p:anim calcmode="lin" valueType="num">
                                      <p:cBhvr additive="base">
                                        <p:cTn id="38"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 calcmode="lin" valueType="num">
                                      <p:cBhvr>
                                        <p:cTn id="45" dur="500" fill="hold"/>
                                        <p:tgtEl>
                                          <p:spTgt spid="18"/>
                                        </p:tgtEl>
                                        <p:attrNameLst>
                                          <p:attrName>style.rotation</p:attrName>
                                        </p:attrNameLst>
                                      </p:cBhvr>
                                      <p:tavLst>
                                        <p:tav tm="0">
                                          <p:val>
                                            <p:fltVal val="360"/>
                                          </p:val>
                                        </p:tav>
                                        <p:tav tm="100000">
                                          <p:val>
                                            <p:fltVal val="0"/>
                                          </p:val>
                                        </p:tav>
                                      </p:tavLst>
                                    </p:anim>
                                    <p:animEffect transition="in" filter="fade">
                                      <p:cBhvr>
                                        <p:cTn id="46" dur="500"/>
                                        <p:tgtEl>
                                          <p:spTgt spid="18"/>
                                        </p:tgtEl>
                                      </p:cBhvr>
                                    </p:animEffect>
                                  </p:childTnLst>
                                </p:cTn>
                              </p:par>
                            </p:childTnLst>
                          </p:cTn>
                        </p:par>
                        <p:par>
                          <p:cTn id="47" fill="hold">
                            <p:stCondLst>
                              <p:cond delay="4000"/>
                            </p:stCondLst>
                            <p:childTnLst>
                              <p:par>
                                <p:cTn id="48" presetID="2" presetClass="entr" presetSubtype="2" decel="100000" fill="hold" grpId="0" nodeType="afterEffect">
                                  <p:stCondLst>
                                    <p:cond delay="250"/>
                                  </p:stCondLst>
                                  <p:childTnLst>
                                    <p:set>
                                      <p:cBhvr>
                                        <p:cTn id="49" dur="1" fill="hold">
                                          <p:stCondLst>
                                            <p:cond delay="0"/>
                                          </p:stCondLst>
                                        </p:cTn>
                                        <p:tgtEl>
                                          <p:spTgt spid="20">
                                            <p:txEl>
                                              <p:pRg st="0" end="0"/>
                                            </p:txEl>
                                          </p:spTgt>
                                        </p:tgtEl>
                                        <p:attrNameLst>
                                          <p:attrName>style.visibility</p:attrName>
                                        </p:attrNameLst>
                                      </p:cBhvr>
                                      <p:to>
                                        <p:strVal val="visible"/>
                                      </p:to>
                                    </p:set>
                                    <p:anim calcmode="lin" valueType="num">
                                      <p:cBhvr additive="base">
                                        <p:cTn id="50"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0">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500"/>
                                  </p:stCondLst>
                                  <p:childTnLst>
                                    <p:set>
                                      <p:cBhvr>
                                        <p:cTn id="53" dur="1" fill="hold">
                                          <p:stCondLst>
                                            <p:cond delay="0"/>
                                          </p:stCondLst>
                                        </p:cTn>
                                        <p:tgtEl>
                                          <p:spTgt spid="21">
                                            <p:txEl>
                                              <p:pRg st="0" end="0"/>
                                            </p:txEl>
                                          </p:spTgt>
                                        </p:tgtEl>
                                        <p:attrNameLst>
                                          <p:attrName>style.visibility</p:attrName>
                                        </p:attrNameLst>
                                      </p:cBhvr>
                                      <p:to>
                                        <p:strVal val="visible"/>
                                      </p:to>
                                    </p:set>
                                    <p:anim calcmode="lin" valueType="num">
                                      <p:cBhvr additive="base">
                                        <p:cTn id="54"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49" presetClass="entr" presetSubtype="0" decel="10000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 calcmode="lin" valueType="num">
                                      <p:cBhvr>
                                        <p:cTn id="61" dur="500" fill="hold"/>
                                        <p:tgtEl>
                                          <p:spTgt spid="24"/>
                                        </p:tgtEl>
                                        <p:attrNameLst>
                                          <p:attrName>style.rotation</p:attrName>
                                        </p:attrNameLst>
                                      </p:cBhvr>
                                      <p:tavLst>
                                        <p:tav tm="0">
                                          <p:val>
                                            <p:fltVal val="360"/>
                                          </p:val>
                                        </p:tav>
                                        <p:tav tm="100000">
                                          <p:val>
                                            <p:fltVal val="0"/>
                                          </p:val>
                                        </p:tav>
                                      </p:tavLst>
                                    </p:anim>
                                    <p:animEffect transition="in" filter="fade">
                                      <p:cBhvr>
                                        <p:cTn id="62" dur="500"/>
                                        <p:tgtEl>
                                          <p:spTgt spid="24"/>
                                        </p:tgtEl>
                                      </p:cBhvr>
                                    </p:animEffect>
                                  </p:childTnLst>
                                </p:cTn>
                              </p:par>
                            </p:childTnLst>
                          </p:cTn>
                        </p:par>
                        <p:par>
                          <p:cTn id="63" fill="hold">
                            <p:stCondLst>
                              <p:cond delay="5500"/>
                            </p:stCondLst>
                            <p:childTnLst>
                              <p:par>
                                <p:cTn id="64" presetID="2" presetClass="entr" presetSubtype="2" decel="100000" fill="hold" grpId="0" nodeType="afterEffect">
                                  <p:stCondLst>
                                    <p:cond delay="250"/>
                                  </p:stCondLst>
                                  <p:childTnLst>
                                    <p:set>
                                      <p:cBhvr>
                                        <p:cTn id="65" dur="1" fill="hold">
                                          <p:stCondLst>
                                            <p:cond delay="0"/>
                                          </p:stCondLst>
                                        </p:cTn>
                                        <p:tgtEl>
                                          <p:spTgt spid="22">
                                            <p:txEl>
                                              <p:pRg st="0" end="0"/>
                                            </p:txEl>
                                          </p:spTgt>
                                        </p:tgtEl>
                                        <p:attrNameLst>
                                          <p:attrName>style.visibility</p:attrName>
                                        </p:attrNameLst>
                                      </p:cBhvr>
                                      <p:to>
                                        <p:strVal val="visible"/>
                                      </p:to>
                                    </p:set>
                                    <p:anim calcmode="lin" valueType="num">
                                      <p:cBhvr additive="base">
                                        <p:cTn id="66"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2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500"/>
                                  </p:stCondLst>
                                  <p:childTnLst>
                                    <p:set>
                                      <p:cBhvr>
                                        <p:cTn id="69" dur="1" fill="hold">
                                          <p:stCondLst>
                                            <p:cond delay="0"/>
                                          </p:stCondLst>
                                        </p:cTn>
                                        <p:tgtEl>
                                          <p:spTgt spid="23">
                                            <p:txEl>
                                              <p:pRg st="0" end="0"/>
                                            </p:txEl>
                                          </p:spTgt>
                                        </p:tgtEl>
                                        <p:attrNameLst>
                                          <p:attrName>style.visibility</p:attrName>
                                        </p:attrNameLst>
                                      </p:cBhvr>
                                      <p:to>
                                        <p:strVal val="visible"/>
                                      </p:to>
                                    </p:set>
                                    <p:anim calcmode="lin" valueType="num">
                                      <p:cBhvr additive="base">
                                        <p:cTn id="70"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6" grpId="0" animBg="1"/>
      <p:bldP spid="18" grpId="0" animBg="1"/>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animBg="1"/>
    </p:bldLst>
  </p:timing>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ecton Title">
    <p:spTree>
      <p:nvGrpSpPr>
        <p:cNvPr id="1" name=""/>
        <p:cNvGrpSpPr/>
        <p:nvPr/>
      </p:nvGrpSpPr>
      <p:grpSpPr>
        <a:xfrm>
          <a:off x="0" y="0"/>
          <a:ext cx="0" cy="0"/>
          <a:chOff x="0" y="0"/>
          <a:chExt cx="0" cy="0"/>
        </a:xfrm>
      </p:grpSpPr>
      <p:pic>
        <p:nvPicPr>
          <p:cNvPr id="13" name="図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238" y="7655945"/>
            <a:ext cx="11019680" cy="1368152"/>
          </a:xfrm>
          <a:prstGeom prst="rect">
            <a:avLst/>
          </a:prstGeom>
        </p:spPr>
      </p:pic>
      <p:pic>
        <p:nvPicPr>
          <p:cNvPr id="12" name="図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294" y="8167210"/>
            <a:ext cx="12313369" cy="856887"/>
          </a:xfrm>
          <a:prstGeom prst="rect">
            <a:avLst/>
          </a:prstGeom>
        </p:spPr>
      </p:pic>
      <p:sp>
        <p:nvSpPr>
          <p:cNvPr id="3" name="サブタイトル 2"/>
          <p:cNvSpPr>
            <a:spLocks noGrp="1"/>
          </p:cNvSpPr>
          <p:nvPr>
            <p:ph type="subTitle" idx="1" hasCustomPrompt="1"/>
          </p:nvPr>
        </p:nvSpPr>
        <p:spPr>
          <a:xfrm>
            <a:off x="1510358" y="8743900"/>
            <a:ext cx="15620598" cy="864096"/>
          </a:xfrm>
        </p:spPr>
        <p:txBody>
          <a:bodyPr>
            <a:noAutofit/>
          </a:bodyPr>
          <a:lstStyle>
            <a:lvl1pPr marL="0" indent="0" algn="l">
              <a:lnSpc>
                <a:spcPts val="3000"/>
              </a:lnSpc>
              <a:buNone/>
              <a:defRPr sz="4400" i="0" baseline="0">
                <a:solidFill>
                  <a:srgbClr val="525252"/>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2" name="タイトル 1"/>
          <p:cNvSpPr>
            <a:spLocks noGrp="1"/>
          </p:cNvSpPr>
          <p:nvPr>
            <p:ph type="ctrTitle" hasCustomPrompt="1"/>
          </p:nvPr>
        </p:nvSpPr>
        <p:spPr>
          <a:xfrm>
            <a:off x="1510358" y="7735788"/>
            <a:ext cx="15625736" cy="1008112"/>
          </a:xfrm>
        </p:spPr>
        <p:txBody>
          <a:bodyPr anchor="b">
            <a:noAutofit/>
          </a:bodyPr>
          <a:lstStyle>
            <a:lvl1pPr algn="l">
              <a:lnSpc>
                <a:spcPts val="6000"/>
              </a:lnSpc>
              <a:defRPr sz="9600" baseline="0"/>
            </a:lvl1pPr>
          </a:lstStyle>
          <a:p>
            <a:br>
              <a:rPr lang="en-US" altLang="ja-JP" dirty="0"/>
            </a:br>
            <a:r>
              <a:rPr lang="en-US" altLang="ja-JP" dirty="0"/>
              <a:t>SECTION TITLE HERE</a:t>
            </a:r>
            <a:endParaRPr lang="en-US" dirty="0"/>
          </a:p>
        </p:txBody>
      </p:sp>
    </p:spTree>
    <p:extLst>
      <p:ext uri="{BB962C8B-B14F-4D97-AF65-F5344CB8AC3E}">
        <p14:creationId xmlns:p14="http://schemas.microsoft.com/office/powerpoint/2010/main" val="11445395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decel="10000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2" decel="7800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4" decel="6400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decel="64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2"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 Images with Caption">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‹Nº›</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7" name="対角する 2 つの角を切り取った四角形 6"/>
          <p:cNvSpPr/>
          <p:nvPr userDrawn="1"/>
        </p:nvSpPr>
        <p:spPr>
          <a:xfrm rot="21054230">
            <a:off x="539500" y="2652739"/>
            <a:ext cx="3846739" cy="3846739"/>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図プレースホルダー 8"/>
          <p:cNvSpPr>
            <a:spLocks noGrp="1"/>
          </p:cNvSpPr>
          <p:nvPr>
            <p:ph type="pic" sz="quarter" idx="16" hasCustomPrompt="1"/>
          </p:nvPr>
        </p:nvSpPr>
        <p:spPr>
          <a:xfrm rot="21432298">
            <a:off x="541417" y="2356790"/>
            <a:ext cx="3935369" cy="3934456"/>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13" name="テキスト プレースホルダー 22"/>
          <p:cNvSpPr>
            <a:spLocks noGrp="1"/>
          </p:cNvSpPr>
          <p:nvPr>
            <p:ph type="body" sz="quarter" idx="17" hasCustomPrompt="1"/>
          </p:nvPr>
        </p:nvSpPr>
        <p:spPr>
          <a:xfrm>
            <a:off x="214214" y="5559351"/>
            <a:ext cx="4478841" cy="448245"/>
          </a:xfrm>
          <a:gradFill>
            <a:gsLst>
              <a:gs pos="0">
                <a:schemeClr val="accent1">
                  <a:alpha val="0"/>
                </a:schemeClr>
              </a:gs>
              <a:gs pos="29000">
                <a:schemeClr val="accent1">
                  <a:alpha val="9000"/>
                </a:schemeClr>
              </a:gs>
              <a:gs pos="100000">
                <a:srgbClr val="02B8AD"/>
              </a:gs>
            </a:gsLst>
            <a:lin ang="0" scaled="1"/>
          </a:gradFill>
        </p:spPr>
        <p:txBody>
          <a:bodyPr anchor="ctr">
            <a:noAutofit/>
          </a:bodyPr>
          <a:lstStyle>
            <a:lvl1pPr algn="r">
              <a:defRPr sz="3200">
                <a:solidFill>
                  <a:schemeClr val="bg1">
                    <a:lumMod val="95000"/>
                  </a:schemeClr>
                </a:solidFill>
                <a:latin typeface="+mj-lt"/>
              </a:defRPr>
            </a:lvl1pPr>
          </a:lstStyle>
          <a:p>
            <a:pPr lvl="0"/>
            <a:r>
              <a:rPr lang="en-US" dirty="0"/>
              <a:t>Text Here</a:t>
            </a:r>
          </a:p>
        </p:txBody>
      </p:sp>
      <p:sp>
        <p:nvSpPr>
          <p:cNvPr id="14" name="対角する 2 つの角を切り取った四角形 13"/>
          <p:cNvSpPr/>
          <p:nvPr userDrawn="1"/>
        </p:nvSpPr>
        <p:spPr>
          <a:xfrm rot="21226749">
            <a:off x="5107668" y="3922119"/>
            <a:ext cx="3634197" cy="363419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図プレースホルダー 8"/>
          <p:cNvSpPr>
            <a:spLocks noGrp="1"/>
          </p:cNvSpPr>
          <p:nvPr>
            <p:ph type="pic" sz="quarter" idx="18" hasCustomPrompt="1"/>
          </p:nvPr>
        </p:nvSpPr>
        <p:spPr>
          <a:xfrm rot="21432298">
            <a:off x="5200053" y="3647763"/>
            <a:ext cx="3717930" cy="371706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17" name="テキスト プレースホルダー 22"/>
          <p:cNvSpPr>
            <a:spLocks noGrp="1"/>
          </p:cNvSpPr>
          <p:nvPr>
            <p:ph type="body" sz="quarter" idx="19" hasCustomPrompt="1"/>
          </p:nvPr>
        </p:nvSpPr>
        <p:spPr>
          <a:xfrm>
            <a:off x="4678710" y="6638229"/>
            <a:ext cx="4478841" cy="448245"/>
          </a:xfrm>
          <a:gradFill>
            <a:gsLst>
              <a:gs pos="0">
                <a:schemeClr val="accent1">
                  <a:alpha val="0"/>
                </a:schemeClr>
              </a:gs>
              <a:gs pos="29000">
                <a:schemeClr val="accent1">
                  <a:alpha val="9000"/>
                </a:schemeClr>
              </a:gs>
              <a:gs pos="100000">
                <a:srgbClr val="02B8AD"/>
              </a:gs>
            </a:gsLst>
            <a:lin ang="0" scaled="1"/>
          </a:gradFill>
        </p:spPr>
        <p:txBody>
          <a:bodyPr anchor="ctr">
            <a:noAutofit/>
          </a:bodyPr>
          <a:lstStyle>
            <a:lvl1pPr algn="r">
              <a:defRPr sz="3200">
                <a:solidFill>
                  <a:schemeClr val="bg1">
                    <a:lumMod val="95000"/>
                  </a:schemeClr>
                </a:solidFill>
                <a:latin typeface="+mj-lt"/>
              </a:defRPr>
            </a:lvl1pPr>
          </a:lstStyle>
          <a:p>
            <a:pPr lvl="0"/>
            <a:r>
              <a:rPr lang="en-US" dirty="0"/>
              <a:t>Text Here</a:t>
            </a:r>
          </a:p>
        </p:txBody>
      </p:sp>
      <p:sp>
        <p:nvSpPr>
          <p:cNvPr id="28" name="対角する 2 つの角を切り取った四角形 27"/>
          <p:cNvSpPr/>
          <p:nvPr userDrawn="1"/>
        </p:nvSpPr>
        <p:spPr>
          <a:xfrm rot="21054230">
            <a:off x="9426335" y="3012780"/>
            <a:ext cx="3846739" cy="3846739"/>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図プレースホルダー 8"/>
          <p:cNvSpPr>
            <a:spLocks noGrp="1"/>
          </p:cNvSpPr>
          <p:nvPr>
            <p:ph type="pic" sz="quarter" idx="20" hasCustomPrompt="1"/>
          </p:nvPr>
        </p:nvSpPr>
        <p:spPr>
          <a:xfrm rot="21432298">
            <a:off x="9428252" y="2716831"/>
            <a:ext cx="3935369" cy="3934456"/>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30" name="テキスト プレースホルダー 22"/>
          <p:cNvSpPr>
            <a:spLocks noGrp="1"/>
          </p:cNvSpPr>
          <p:nvPr>
            <p:ph type="body" sz="quarter" idx="21" hasCustomPrompt="1"/>
          </p:nvPr>
        </p:nvSpPr>
        <p:spPr>
          <a:xfrm>
            <a:off x="9143206" y="5919392"/>
            <a:ext cx="4478841" cy="448245"/>
          </a:xfrm>
          <a:gradFill>
            <a:gsLst>
              <a:gs pos="0">
                <a:schemeClr val="accent1">
                  <a:alpha val="0"/>
                </a:schemeClr>
              </a:gs>
              <a:gs pos="29000">
                <a:schemeClr val="accent1">
                  <a:alpha val="9000"/>
                </a:schemeClr>
              </a:gs>
              <a:gs pos="100000">
                <a:srgbClr val="02B8AD"/>
              </a:gs>
            </a:gsLst>
            <a:lin ang="0" scaled="1"/>
          </a:gradFill>
        </p:spPr>
        <p:txBody>
          <a:bodyPr anchor="ctr">
            <a:noAutofit/>
          </a:bodyPr>
          <a:lstStyle>
            <a:lvl1pPr algn="r">
              <a:defRPr sz="3200">
                <a:solidFill>
                  <a:schemeClr val="bg1">
                    <a:lumMod val="95000"/>
                  </a:schemeClr>
                </a:solidFill>
                <a:latin typeface="+mj-lt"/>
              </a:defRPr>
            </a:lvl1pPr>
          </a:lstStyle>
          <a:p>
            <a:pPr lvl="0"/>
            <a:r>
              <a:rPr lang="en-US" dirty="0"/>
              <a:t>Text Here</a:t>
            </a:r>
          </a:p>
        </p:txBody>
      </p:sp>
      <p:sp>
        <p:nvSpPr>
          <p:cNvPr id="31" name="対角する 2 つの角を切り取った四角形 30"/>
          <p:cNvSpPr/>
          <p:nvPr userDrawn="1"/>
        </p:nvSpPr>
        <p:spPr>
          <a:xfrm rot="21226749">
            <a:off x="14035782" y="4498183"/>
            <a:ext cx="3634197" cy="363419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図プレースホルダー 8"/>
          <p:cNvSpPr>
            <a:spLocks noGrp="1"/>
          </p:cNvSpPr>
          <p:nvPr>
            <p:ph type="pic" sz="quarter" idx="22" hasCustomPrompt="1"/>
          </p:nvPr>
        </p:nvSpPr>
        <p:spPr>
          <a:xfrm rot="21432298">
            <a:off x="14128167" y="4223827"/>
            <a:ext cx="3717930" cy="371706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33" name="テキスト プレースホルダー 22"/>
          <p:cNvSpPr>
            <a:spLocks noGrp="1"/>
          </p:cNvSpPr>
          <p:nvPr>
            <p:ph type="body" sz="quarter" idx="23" hasCustomPrompt="1"/>
          </p:nvPr>
        </p:nvSpPr>
        <p:spPr>
          <a:xfrm>
            <a:off x="13593357" y="7214293"/>
            <a:ext cx="4478841" cy="448245"/>
          </a:xfrm>
          <a:gradFill>
            <a:gsLst>
              <a:gs pos="0">
                <a:schemeClr val="accent1">
                  <a:alpha val="0"/>
                </a:schemeClr>
              </a:gs>
              <a:gs pos="29000">
                <a:schemeClr val="accent1">
                  <a:alpha val="9000"/>
                </a:schemeClr>
              </a:gs>
              <a:gs pos="100000">
                <a:srgbClr val="02B8AD"/>
              </a:gs>
            </a:gsLst>
            <a:lin ang="0" scaled="1"/>
          </a:gradFill>
        </p:spPr>
        <p:txBody>
          <a:bodyPr anchor="ctr">
            <a:noAutofit/>
          </a:bodyPr>
          <a:lstStyle>
            <a:lvl1pPr algn="r">
              <a:defRPr sz="3200">
                <a:solidFill>
                  <a:schemeClr val="bg1">
                    <a:lumMod val="95000"/>
                  </a:schemeClr>
                </a:solidFill>
                <a:latin typeface="+mj-lt"/>
              </a:defRPr>
            </a:lvl1pPr>
          </a:lstStyle>
          <a:p>
            <a:pPr lvl="0"/>
            <a:r>
              <a:rPr lang="en-US" dirty="0"/>
              <a:t>Text Here</a:t>
            </a:r>
          </a:p>
        </p:txBody>
      </p:sp>
      <p:sp>
        <p:nvSpPr>
          <p:cNvPr id="41" name="テキスト プレースホルダー 22"/>
          <p:cNvSpPr>
            <a:spLocks noGrp="1"/>
          </p:cNvSpPr>
          <p:nvPr>
            <p:ph type="body" sz="quarter" idx="13" hasCustomPrompt="1"/>
          </p:nvPr>
        </p:nvSpPr>
        <p:spPr>
          <a:xfrm>
            <a:off x="602240" y="6439644"/>
            <a:ext cx="3819948" cy="720080"/>
          </a:xfrm>
        </p:spPr>
        <p:txBody>
          <a:bodyPr anchor="ctr">
            <a:normAutofit/>
          </a:bodyPr>
          <a:lstStyle>
            <a:lvl1pPr algn="l">
              <a:defRPr sz="4000">
                <a:latin typeface="+mj-lt"/>
              </a:defRPr>
            </a:lvl1pPr>
          </a:lstStyle>
          <a:p>
            <a:pPr lvl="0"/>
            <a:r>
              <a:rPr lang="en-US" dirty="0"/>
              <a:t>Text Here</a:t>
            </a:r>
          </a:p>
        </p:txBody>
      </p:sp>
      <p:sp>
        <p:nvSpPr>
          <p:cNvPr id="42" name="テキスト プレースホルダー 5"/>
          <p:cNvSpPr>
            <a:spLocks noGrp="1"/>
          </p:cNvSpPr>
          <p:nvPr>
            <p:ph type="body" sz="quarter" idx="14" hasCustomPrompt="1"/>
          </p:nvPr>
        </p:nvSpPr>
        <p:spPr>
          <a:xfrm>
            <a:off x="588599" y="7053458"/>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3" name="テキスト プレースホルダー 22"/>
          <p:cNvSpPr>
            <a:spLocks noGrp="1"/>
          </p:cNvSpPr>
          <p:nvPr>
            <p:ph type="body" sz="quarter" idx="28" hasCustomPrompt="1"/>
          </p:nvPr>
        </p:nvSpPr>
        <p:spPr>
          <a:xfrm>
            <a:off x="5176466" y="7424119"/>
            <a:ext cx="3819948" cy="720080"/>
          </a:xfrm>
        </p:spPr>
        <p:txBody>
          <a:bodyPr anchor="ctr">
            <a:normAutofit/>
          </a:bodyPr>
          <a:lstStyle>
            <a:lvl1pPr algn="l">
              <a:defRPr sz="4000">
                <a:latin typeface="+mj-lt"/>
              </a:defRPr>
            </a:lvl1pPr>
          </a:lstStyle>
          <a:p>
            <a:pPr lvl="0"/>
            <a:r>
              <a:rPr lang="en-US" dirty="0"/>
              <a:t>Text Here</a:t>
            </a:r>
          </a:p>
        </p:txBody>
      </p:sp>
      <p:sp>
        <p:nvSpPr>
          <p:cNvPr id="44" name="テキスト プレースホルダー 5"/>
          <p:cNvSpPr>
            <a:spLocks noGrp="1"/>
          </p:cNvSpPr>
          <p:nvPr>
            <p:ph type="body" sz="quarter" idx="29" hasCustomPrompt="1"/>
          </p:nvPr>
        </p:nvSpPr>
        <p:spPr>
          <a:xfrm>
            <a:off x="5162825" y="8037933"/>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5" name="テキスト プレースホルダー 22"/>
          <p:cNvSpPr>
            <a:spLocks noGrp="1"/>
          </p:cNvSpPr>
          <p:nvPr>
            <p:ph type="body" sz="quarter" idx="30" hasCustomPrompt="1"/>
          </p:nvPr>
        </p:nvSpPr>
        <p:spPr>
          <a:xfrm>
            <a:off x="9516887" y="6848055"/>
            <a:ext cx="3819948" cy="720080"/>
          </a:xfrm>
        </p:spPr>
        <p:txBody>
          <a:bodyPr anchor="ctr">
            <a:normAutofit/>
          </a:bodyPr>
          <a:lstStyle>
            <a:lvl1pPr algn="l">
              <a:defRPr sz="4000">
                <a:latin typeface="+mj-lt"/>
              </a:defRPr>
            </a:lvl1pPr>
          </a:lstStyle>
          <a:p>
            <a:pPr lvl="0"/>
            <a:r>
              <a:rPr lang="en-US" dirty="0"/>
              <a:t>Text Here</a:t>
            </a:r>
          </a:p>
        </p:txBody>
      </p:sp>
      <p:sp>
        <p:nvSpPr>
          <p:cNvPr id="46" name="テキスト プレースホルダー 5"/>
          <p:cNvSpPr>
            <a:spLocks noGrp="1"/>
          </p:cNvSpPr>
          <p:nvPr>
            <p:ph type="body" sz="quarter" idx="31" hasCustomPrompt="1"/>
          </p:nvPr>
        </p:nvSpPr>
        <p:spPr>
          <a:xfrm>
            <a:off x="9503246" y="7461869"/>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7" name="テキスト プレースホルダー 22"/>
          <p:cNvSpPr>
            <a:spLocks noGrp="1"/>
          </p:cNvSpPr>
          <p:nvPr>
            <p:ph type="body" sz="quarter" idx="32" hasCustomPrompt="1"/>
          </p:nvPr>
        </p:nvSpPr>
        <p:spPr>
          <a:xfrm>
            <a:off x="14097132" y="8017088"/>
            <a:ext cx="3819948" cy="720080"/>
          </a:xfrm>
        </p:spPr>
        <p:txBody>
          <a:bodyPr anchor="ctr">
            <a:normAutofit/>
          </a:bodyPr>
          <a:lstStyle>
            <a:lvl1pPr algn="l">
              <a:defRPr sz="4000">
                <a:latin typeface="+mj-lt"/>
              </a:defRPr>
            </a:lvl1pPr>
          </a:lstStyle>
          <a:p>
            <a:pPr lvl="0"/>
            <a:r>
              <a:rPr lang="en-US" dirty="0"/>
              <a:t>Text Here</a:t>
            </a:r>
          </a:p>
        </p:txBody>
      </p:sp>
      <p:sp>
        <p:nvSpPr>
          <p:cNvPr id="48" name="テキスト プレースホルダー 5"/>
          <p:cNvSpPr>
            <a:spLocks noGrp="1"/>
          </p:cNvSpPr>
          <p:nvPr>
            <p:ph type="body" sz="quarter" idx="33" hasCustomPrompt="1"/>
          </p:nvPr>
        </p:nvSpPr>
        <p:spPr>
          <a:xfrm>
            <a:off x="14083491" y="8630902"/>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30302653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4"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12"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13">
                                            <p:bg/>
                                          </p:spTgt>
                                        </p:tgtEl>
                                        <p:attrNameLst>
                                          <p:attrName>style.visibility</p:attrName>
                                        </p:attrNameLst>
                                      </p:cBhvr>
                                      <p:to>
                                        <p:strVal val="visible"/>
                                      </p:to>
                                    </p:set>
                                    <p:anim calcmode="lin" valueType="num">
                                      <p:cBhvr additive="base">
                                        <p:cTn id="32"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33" dur="500" fill="hold"/>
                                        <p:tgtEl>
                                          <p:spTgt spid="13">
                                            <p:bg/>
                                          </p:spTgt>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 calcmode="lin" valueType="num">
                                      <p:cBhvr additive="base">
                                        <p:cTn id="3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1250"/>
                            </p:stCondLst>
                            <p:childTnLst>
                              <p:par>
                                <p:cTn id="39" presetID="2" presetClass="entr" presetSubtype="8" decel="100000" fill="hold" grpId="0" nodeType="afterEffect">
                                  <p:stCondLst>
                                    <p:cond delay="0"/>
                                  </p:stCondLst>
                                  <p:childTnLst>
                                    <p:set>
                                      <p:cBhvr>
                                        <p:cTn id="40" dur="1" fill="hold">
                                          <p:stCondLst>
                                            <p:cond delay="0"/>
                                          </p:stCondLst>
                                        </p:cTn>
                                        <p:tgtEl>
                                          <p:spTgt spid="41">
                                            <p:txEl>
                                              <p:pRg st="0" end="0"/>
                                            </p:txEl>
                                          </p:spTgt>
                                        </p:tgtEl>
                                        <p:attrNameLst>
                                          <p:attrName>style.visibility</p:attrName>
                                        </p:attrNameLst>
                                      </p:cBhvr>
                                      <p:to>
                                        <p:strVal val="visible"/>
                                      </p:to>
                                    </p:set>
                                    <p:anim calcmode="lin" valueType="num">
                                      <p:cBhvr additive="base">
                                        <p:cTn id="4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1">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250"/>
                                  </p:stCondLst>
                                  <p:childTnLst>
                                    <p:set>
                                      <p:cBhvr>
                                        <p:cTn id="44" dur="1" fill="hold">
                                          <p:stCondLst>
                                            <p:cond delay="0"/>
                                          </p:stCondLst>
                                        </p:cTn>
                                        <p:tgtEl>
                                          <p:spTgt spid="42">
                                            <p:txEl>
                                              <p:pRg st="0" end="0"/>
                                            </p:txEl>
                                          </p:spTgt>
                                        </p:tgtEl>
                                        <p:attrNameLst>
                                          <p:attrName>style.visibility</p:attrName>
                                        </p:attrNameLst>
                                      </p:cBhvr>
                                      <p:to>
                                        <p:strVal val="visible"/>
                                      </p:to>
                                    </p:set>
                                    <p:anim calcmode="lin" valueType="num">
                                      <p:cBhvr additive="base">
                                        <p:cTn id="45"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4" decel="100000" fill="hold" grpId="0" nodeType="afterEffect">
                                  <p:stCondLst>
                                    <p:cond delay="50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par>
                                <p:cTn id="52" presetID="2" presetClass="entr" presetSubtype="9" decel="100000" fill="hold" grpId="0" nodeType="withEffect">
                                  <p:stCondLst>
                                    <p:cond delay="50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0-#ppt_w/2"/>
                                          </p:val>
                                        </p:tav>
                                        <p:tav tm="100000">
                                          <p:val>
                                            <p:strVal val="#ppt_x"/>
                                          </p:val>
                                        </p:tav>
                                      </p:tavLst>
                                    </p:anim>
                                    <p:anim calcmode="lin" valueType="num">
                                      <p:cBhvr additive="base">
                                        <p:cTn id="55" dur="500" fill="hold"/>
                                        <p:tgtEl>
                                          <p:spTgt spid="14"/>
                                        </p:tgtEl>
                                        <p:attrNameLst>
                                          <p:attrName>ppt_y</p:attrName>
                                        </p:attrNameLst>
                                      </p:cBhvr>
                                      <p:tavLst>
                                        <p:tav tm="0">
                                          <p:val>
                                            <p:strVal val="0-#ppt_h/2"/>
                                          </p:val>
                                        </p:tav>
                                        <p:tav tm="100000">
                                          <p:val>
                                            <p:strVal val="#ppt_y"/>
                                          </p:val>
                                        </p:tav>
                                      </p:tavLst>
                                    </p:anim>
                                  </p:childTnLst>
                                </p:cTn>
                              </p:par>
                              <p:par>
                                <p:cTn id="56" presetID="2" presetClass="entr" presetSubtype="2" decel="100000" fill="hold" grpId="0" nodeType="withEffect">
                                  <p:stCondLst>
                                    <p:cond delay="500"/>
                                  </p:stCondLst>
                                  <p:childTnLst>
                                    <p:set>
                                      <p:cBhvr>
                                        <p:cTn id="57" dur="1" fill="hold">
                                          <p:stCondLst>
                                            <p:cond delay="0"/>
                                          </p:stCondLst>
                                        </p:cTn>
                                        <p:tgtEl>
                                          <p:spTgt spid="17">
                                            <p:bg/>
                                          </p:spTgt>
                                        </p:tgtEl>
                                        <p:attrNameLst>
                                          <p:attrName>style.visibility</p:attrName>
                                        </p:attrNameLst>
                                      </p:cBhvr>
                                      <p:to>
                                        <p:strVal val="visible"/>
                                      </p:to>
                                    </p:set>
                                    <p:anim calcmode="lin" valueType="num">
                                      <p:cBhvr additive="base">
                                        <p:cTn id="58" dur="500" fill="hold"/>
                                        <p:tgtEl>
                                          <p:spTgt spid="17">
                                            <p:bg/>
                                          </p:spTgt>
                                        </p:tgtEl>
                                        <p:attrNameLst>
                                          <p:attrName>ppt_x</p:attrName>
                                        </p:attrNameLst>
                                      </p:cBhvr>
                                      <p:tavLst>
                                        <p:tav tm="0">
                                          <p:val>
                                            <p:strVal val="1+#ppt_w/2"/>
                                          </p:val>
                                        </p:tav>
                                        <p:tav tm="100000">
                                          <p:val>
                                            <p:strVal val="#ppt_x"/>
                                          </p:val>
                                        </p:tav>
                                      </p:tavLst>
                                    </p:anim>
                                    <p:anim calcmode="lin" valueType="num">
                                      <p:cBhvr additive="base">
                                        <p:cTn id="59" dur="500" fill="hold"/>
                                        <p:tgtEl>
                                          <p:spTgt spid="17">
                                            <p:bg/>
                                          </p:spTgt>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500"/>
                                  </p:stCondLst>
                                  <p:childTnLst>
                                    <p:set>
                                      <p:cBhvr>
                                        <p:cTn id="61" dur="1" fill="hold">
                                          <p:stCondLst>
                                            <p:cond delay="0"/>
                                          </p:stCondLst>
                                        </p:cTn>
                                        <p:tgtEl>
                                          <p:spTgt spid="17">
                                            <p:txEl>
                                              <p:pRg st="0" end="0"/>
                                            </p:txEl>
                                          </p:spTgt>
                                        </p:tgtEl>
                                        <p:attrNameLst>
                                          <p:attrName>style.visibility</p:attrName>
                                        </p:attrNameLst>
                                      </p:cBhvr>
                                      <p:to>
                                        <p:strVal val="visible"/>
                                      </p:to>
                                    </p:set>
                                    <p:anim calcmode="lin" valueType="num">
                                      <p:cBhvr additive="base">
                                        <p:cTn id="62"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64" fill="hold">
                            <p:stCondLst>
                              <p:cond delay="3000"/>
                            </p:stCondLst>
                            <p:childTnLst>
                              <p:par>
                                <p:cTn id="65" presetID="2" presetClass="entr" presetSubtype="8" decel="100000" fill="hold" grpId="0" nodeType="afterEffect">
                                  <p:stCondLst>
                                    <p:cond delay="0"/>
                                  </p:stCondLst>
                                  <p:childTnLst>
                                    <p:set>
                                      <p:cBhvr>
                                        <p:cTn id="66" dur="1" fill="hold">
                                          <p:stCondLst>
                                            <p:cond delay="0"/>
                                          </p:stCondLst>
                                        </p:cTn>
                                        <p:tgtEl>
                                          <p:spTgt spid="43">
                                            <p:txEl>
                                              <p:pRg st="0" end="0"/>
                                            </p:txEl>
                                          </p:spTgt>
                                        </p:tgtEl>
                                        <p:attrNameLst>
                                          <p:attrName>style.visibility</p:attrName>
                                        </p:attrNameLst>
                                      </p:cBhvr>
                                      <p:to>
                                        <p:strVal val="visible"/>
                                      </p:to>
                                    </p:set>
                                    <p:anim calcmode="lin" valueType="num">
                                      <p:cBhvr additive="base">
                                        <p:cTn id="67"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3">
                                            <p:txEl>
                                              <p:pRg st="0" end="0"/>
                                            </p:txEl>
                                          </p:spTgt>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250"/>
                                  </p:stCondLst>
                                  <p:childTnLst>
                                    <p:set>
                                      <p:cBhvr>
                                        <p:cTn id="70" dur="1" fill="hold">
                                          <p:stCondLst>
                                            <p:cond delay="0"/>
                                          </p:stCondLst>
                                        </p:cTn>
                                        <p:tgtEl>
                                          <p:spTgt spid="44">
                                            <p:txEl>
                                              <p:pRg st="0" end="0"/>
                                            </p:txEl>
                                          </p:spTgt>
                                        </p:tgtEl>
                                        <p:attrNameLst>
                                          <p:attrName>style.visibility</p:attrName>
                                        </p:attrNameLst>
                                      </p:cBhvr>
                                      <p:to>
                                        <p:strVal val="visible"/>
                                      </p:to>
                                    </p:set>
                                    <p:anim calcmode="lin" valueType="num">
                                      <p:cBhvr additive="base">
                                        <p:cTn id="71"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3750"/>
                            </p:stCondLst>
                            <p:childTnLst>
                              <p:par>
                                <p:cTn id="74" presetID="2" presetClass="entr" presetSubtype="4" decel="100000" fill="hold" grpId="0" nodeType="afterEffect">
                                  <p:stCondLst>
                                    <p:cond delay="50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par>
                                <p:cTn id="78" presetID="2" presetClass="entr" presetSubtype="12" decel="100000" fill="hold" grpId="0" nodeType="withEffect">
                                  <p:stCondLst>
                                    <p:cond delay="50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0-#ppt_w/2"/>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0">
                                            <p:bg/>
                                          </p:spTgt>
                                        </p:tgtEl>
                                        <p:attrNameLst>
                                          <p:attrName>style.visibility</p:attrName>
                                        </p:attrNameLst>
                                      </p:cBhvr>
                                      <p:to>
                                        <p:strVal val="visible"/>
                                      </p:to>
                                    </p:set>
                                    <p:anim calcmode="lin" valueType="num">
                                      <p:cBhvr additive="base">
                                        <p:cTn id="84" dur="500" fill="hold"/>
                                        <p:tgtEl>
                                          <p:spTgt spid="30">
                                            <p:bg/>
                                          </p:spTgt>
                                        </p:tgtEl>
                                        <p:attrNameLst>
                                          <p:attrName>ppt_x</p:attrName>
                                        </p:attrNameLst>
                                      </p:cBhvr>
                                      <p:tavLst>
                                        <p:tav tm="0">
                                          <p:val>
                                            <p:strVal val="1+#ppt_w/2"/>
                                          </p:val>
                                        </p:tav>
                                        <p:tav tm="100000">
                                          <p:val>
                                            <p:strVal val="#ppt_x"/>
                                          </p:val>
                                        </p:tav>
                                      </p:tavLst>
                                    </p:anim>
                                    <p:anim calcmode="lin" valueType="num">
                                      <p:cBhvr additive="base">
                                        <p:cTn id="85" dur="500" fill="hold"/>
                                        <p:tgtEl>
                                          <p:spTgt spid="30">
                                            <p:bg/>
                                          </p:spTgt>
                                        </p:tgtEl>
                                        <p:attrNameLst>
                                          <p:attrName>ppt_y</p:attrName>
                                        </p:attrNameLst>
                                      </p:cBhvr>
                                      <p:tavLst>
                                        <p:tav tm="0">
                                          <p:val>
                                            <p:strVal val="#ppt_y"/>
                                          </p:val>
                                        </p:tav>
                                        <p:tav tm="100000">
                                          <p:val>
                                            <p:strVal val="#ppt_y"/>
                                          </p:val>
                                        </p:tav>
                                      </p:tavLst>
                                    </p:anim>
                                  </p:childTnLst>
                                </p:cTn>
                              </p:par>
                              <p:par>
                                <p:cTn id="86" presetID="2" presetClass="entr" presetSubtype="2" decel="100000" fill="hold" grpId="0" nodeType="withEffect">
                                  <p:stCondLst>
                                    <p:cond delay="500"/>
                                  </p:stCondLst>
                                  <p:childTnLst>
                                    <p:set>
                                      <p:cBhvr>
                                        <p:cTn id="87" dur="1" fill="hold">
                                          <p:stCondLst>
                                            <p:cond delay="0"/>
                                          </p:stCondLst>
                                        </p:cTn>
                                        <p:tgtEl>
                                          <p:spTgt spid="30">
                                            <p:txEl>
                                              <p:pRg st="0" end="0"/>
                                            </p:txEl>
                                          </p:spTgt>
                                        </p:tgtEl>
                                        <p:attrNameLst>
                                          <p:attrName>style.visibility</p:attrName>
                                        </p:attrNameLst>
                                      </p:cBhvr>
                                      <p:to>
                                        <p:strVal val="visible"/>
                                      </p:to>
                                    </p:set>
                                    <p:anim calcmode="lin" valueType="num">
                                      <p:cBhvr additive="base">
                                        <p:cTn id="88"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89"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90" fill="hold">
                            <p:stCondLst>
                              <p:cond delay="4750"/>
                            </p:stCondLst>
                            <p:childTnLst>
                              <p:par>
                                <p:cTn id="91" presetID="2" presetClass="entr" presetSubtype="8" decel="100000" fill="hold" grpId="0" nodeType="afterEffect">
                                  <p:stCondLst>
                                    <p:cond delay="0"/>
                                  </p:stCondLst>
                                  <p:childTnLst>
                                    <p:set>
                                      <p:cBhvr>
                                        <p:cTn id="92" dur="1" fill="hold">
                                          <p:stCondLst>
                                            <p:cond delay="0"/>
                                          </p:stCondLst>
                                        </p:cTn>
                                        <p:tgtEl>
                                          <p:spTgt spid="45">
                                            <p:txEl>
                                              <p:pRg st="0" end="0"/>
                                            </p:txEl>
                                          </p:spTgt>
                                        </p:tgtEl>
                                        <p:attrNameLst>
                                          <p:attrName>style.visibility</p:attrName>
                                        </p:attrNameLst>
                                      </p:cBhvr>
                                      <p:to>
                                        <p:strVal val="visible"/>
                                      </p:to>
                                    </p:set>
                                    <p:anim calcmode="lin" valueType="num">
                                      <p:cBhvr additive="base">
                                        <p:cTn id="93"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45">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8" decel="100000" fill="hold" grpId="0" nodeType="withEffect">
                                  <p:stCondLst>
                                    <p:cond delay="250"/>
                                  </p:stCondLst>
                                  <p:childTnLst>
                                    <p:set>
                                      <p:cBhvr>
                                        <p:cTn id="96" dur="1" fill="hold">
                                          <p:stCondLst>
                                            <p:cond delay="0"/>
                                          </p:stCondLst>
                                        </p:cTn>
                                        <p:tgtEl>
                                          <p:spTgt spid="46">
                                            <p:txEl>
                                              <p:pRg st="0" end="0"/>
                                            </p:txEl>
                                          </p:spTgt>
                                        </p:tgtEl>
                                        <p:attrNameLst>
                                          <p:attrName>style.visibility</p:attrName>
                                        </p:attrNameLst>
                                      </p:cBhvr>
                                      <p:to>
                                        <p:strVal val="visible"/>
                                      </p:to>
                                    </p:set>
                                    <p:anim calcmode="lin" valueType="num">
                                      <p:cBhvr additive="base">
                                        <p:cTn id="97"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par>
                          <p:cTn id="99" fill="hold">
                            <p:stCondLst>
                              <p:cond delay="5500"/>
                            </p:stCondLst>
                            <p:childTnLst>
                              <p:par>
                                <p:cTn id="100" presetID="2" presetClass="entr" presetSubtype="4" decel="100000" fill="hold" grpId="0" nodeType="afterEffect">
                                  <p:stCondLst>
                                    <p:cond delay="500"/>
                                  </p:stCondLst>
                                  <p:childTnLst>
                                    <p:set>
                                      <p:cBhvr>
                                        <p:cTn id="101" dur="1" fill="hold">
                                          <p:stCondLst>
                                            <p:cond delay="0"/>
                                          </p:stCondLst>
                                        </p:cTn>
                                        <p:tgtEl>
                                          <p:spTgt spid="32"/>
                                        </p:tgtEl>
                                        <p:attrNameLst>
                                          <p:attrName>style.visibility</p:attrName>
                                        </p:attrNameLst>
                                      </p:cBhvr>
                                      <p:to>
                                        <p:strVal val="visible"/>
                                      </p:to>
                                    </p:set>
                                    <p:anim calcmode="lin" valueType="num">
                                      <p:cBhvr additive="base">
                                        <p:cTn id="102" dur="500" fill="hold"/>
                                        <p:tgtEl>
                                          <p:spTgt spid="32"/>
                                        </p:tgtEl>
                                        <p:attrNameLst>
                                          <p:attrName>ppt_x</p:attrName>
                                        </p:attrNameLst>
                                      </p:cBhvr>
                                      <p:tavLst>
                                        <p:tav tm="0">
                                          <p:val>
                                            <p:strVal val="#ppt_x"/>
                                          </p:val>
                                        </p:tav>
                                        <p:tav tm="100000">
                                          <p:val>
                                            <p:strVal val="#ppt_x"/>
                                          </p:val>
                                        </p:tav>
                                      </p:tavLst>
                                    </p:anim>
                                    <p:anim calcmode="lin" valueType="num">
                                      <p:cBhvr additive="base">
                                        <p:cTn id="103" dur="500" fill="hold"/>
                                        <p:tgtEl>
                                          <p:spTgt spid="32"/>
                                        </p:tgtEl>
                                        <p:attrNameLst>
                                          <p:attrName>ppt_y</p:attrName>
                                        </p:attrNameLst>
                                      </p:cBhvr>
                                      <p:tavLst>
                                        <p:tav tm="0">
                                          <p:val>
                                            <p:strVal val="1+#ppt_h/2"/>
                                          </p:val>
                                        </p:tav>
                                        <p:tav tm="100000">
                                          <p:val>
                                            <p:strVal val="#ppt_y"/>
                                          </p:val>
                                        </p:tav>
                                      </p:tavLst>
                                    </p:anim>
                                  </p:childTnLst>
                                </p:cTn>
                              </p:par>
                              <p:par>
                                <p:cTn id="104" presetID="2" presetClass="entr" presetSubtype="9" decel="100000" fill="hold" grpId="0" nodeType="withEffect">
                                  <p:stCondLst>
                                    <p:cond delay="500"/>
                                  </p:stCondLst>
                                  <p:childTnLst>
                                    <p:set>
                                      <p:cBhvr>
                                        <p:cTn id="105" dur="1" fill="hold">
                                          <p:stCondLst>
                                            <p:cond delay="0"/>
                                          </p:stCondLst>
                                        </p:cTn>
                                        <p:tgtEl>
                                          <p:spTgt spid="31"/>
                                        </p:tgtEl>
                                        <p:attrNameLst>
                                          <p:attrName>style.visibility</p:attrName>
                                        </p:attrNameLst>
                                      </p:cBhvr>
                                      <p:to>
                                        <p:strVal val="visible"/>
                                      </p:to>
                                    </p:set>
                                    <p:anim calcmode="lin" valueType="num">
                                      <p:cBhvr additive="base">
                                        <p:cTn id="106" dur="500" fill="hold"/>
                                        <p:tgtEl>
                                          <p:spTgt spid="31"/>
                                        </p:tgtEl>
                                        <p:attrNameLst>
                                          <p:attrName>ppt_x</p:attrName>
                                        </p:attrNameLst>
                                      </p:cBhvr>
                                      <p:tavLst>
                                        <p:tav tm="0">
                                          <p:val>
                                            <p:strVal val="0-#ppt_w/2"/>
                                          </p:val>
                                        </p:tav>
                                        <p:tav tm="100000">
                                          <p:val>
                                            <p:strVal val="#ppt_x"/>
                                          </p:val>
                                        </p:tav>
                                      </p:tavLst>
                                    </p:anim>
                                    <p:anim calcmode="lin" valueType="num">
                                      <p:cBhvr additive="base">
                                        <p:cTn id="107" dur="500" fill="hold"/>
                                        <p:tgtEl>
                                          <p:spTgt spid="31"/>
                                        </p:tgtEl>
                                        <p:attrNameLst>
                                          <p:attrName>ppt_y</p:attrName>
                                        </p:attrNameLst>
                                      </p:cBhvr>
                                      <p:tavLst>
                                        <p:tav tm="0">
                                          <p:val>
                                            <p:strVal val="0-#ppt_h/2"/>
                                          </p:val>
                                        </p:tav>
                                        <p:tav tm="100000">
                                          <p:val>
                                            <p:strVal val="#ppt_y"/>
                                          </p:val>
                                        </p:tav>
                                      </p:tavLst>
                                    </p:anim>
                                  </p:childTnLst>
                                </p:cTn>
                              </p:par>
                              <p:par>
                                <p:cTn id="108" presetID="2" presetClass="entr" presetSubtype="2" decel="100000" fill="hold" grpId="0" nodeType="withEffect">
                                  <p:stCondLst>
                                    <p:cond delay="500"/>
                                  </p:stCondLst>
                                  <p:childTnLst>
                                    <p:set>
                                      <p:cBhvr>
                                        <p:cTn id="109" dur="1" fill="hold">
                                          <p:stCondLst>
                                            <p:cond delay="0"/>
                                          </p:stCondLst>
                                        </p:cTn>
                                        <p:tgtEl>
                                          <p:spTgt spid="33">
                                            <p:bg/>
                                          </p:spTgt>
                                        </p:tgtEl>
                                        <p:attrNameLst>
                                          <p:attrName>style.visibility</p:attrName>
                                        </p:attrNameLst>
                                      </p:cBhvr>
                                      <p:to>
                                        <p:strVal val="visible"/>
                                      </p:to>
                                    </p:set>
                                    <p:anim calcmode="lin" valueType="num">
                                      <p:cBhvr additive="base">
                                        <p:cTn id="110" dur="500" fill="hold"/>
                                        <p:tgtEl>
                                          <p:spTgt spid="33">
                                            <p:bg/>
                                          </p:spTgt>
                                        </p:tgtEl>
                                        <p:attrNameLst>
                                          <p:attrName>ppt_x</p:attrName>
                                        </p:attrNameLst>
                                      </p:cBhvr>
                                      <p:tavLst>
                                        <p:tav tm="0">
                                          <p:val>
                                            <p:strVal val="1+#ppt_w/2"/>
                                          </p:val>
                                        </p:tav>
                                        <p:tav tm="100000">
                                          <p:val>
                                            <p:strVal val="#ppt_x"/>
                                          </p:val>
                                        </p:tav>
                                      </p:tavLst>
                                    </p:anim>
                                    <p:anim calcmode="lin" valueType="num">
                                      <p:cBhvr additive="base">
                                        <p:cTn id="111" dur="500" fill="hold"/>
                                        <p:tgtEl>
                                          <p:spTgt spid="33">
                                            <p:bg/>
                                          </p:spTgt>
                                        </p:tgtEl>
                                        <p:attrNameLst>
                                          <p:attrName>ppt_y</p:attrName>
                                        </p:attrNameLst>
                                      </p:cBhvr>
                                      <p:tavLst>
                                        <p:tav tm="0">
                                          <p:val>
                                            <p:strVal val="#ppt_y"/>
                                          </p:val>
                                        </p:tav>
                                        <p:tav tm="100000">
                                          <p:val>
                                            <p:strVal val="#ppt_y"/>
                                          </p:val>
                                        </p:tav>
                                      </p:tavLst>
                                    </p:anim>
                                  </p:childTnLst>
                                </p:cTn>
                              </p:par>
                              <p:par>
                                <p:cTn id="112" presetID="2" presetClass="entr" presetSubtype="2" decel="100000" fill="hold" grpId="0" nodeType="withEffect">
                                  <p:stCondLst>
                                    <p:cond delay="500"/>
                                  </p:stCondLst>
                                  <p:childTnLst>
                                    <p:set>
                                      <p:cBhvr>
                                        <p:cTn id="113" dur="1" fill="hold">
                                          <p:stCondLst>
                                            <p:cond delay="0"/>
                                          </p:stCondLst>
                                        </p:cTn>
                                        <p:tgtEl>
                                          <p:spTgt spid="33">
                                            <p:txEl>
                                              <p:pRg st="0" end="0"/>
                                            </p:txEl>
                                          </p:spTgt>
                                        </p:tgtEl>
                                        <p:attrNameLst>
                                          <p:attrName>style.visibility</p:attrName>
                                        </p:attrNameLst>
                                      </p:cBhvr>
                                      <p:to>
                                        <p:strVal val="visible"/>
                                      </p:to>
                                    </p:set>
                                    <p:anim calcmode="lin" valueType="num">
                                      <p:cBhvr additive="base">
                                        <p:cTn id="114"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15"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6" fill="hold">
                            <p:stCondLst>
                              <p:cond delay="6500"/>
                            </p:stCondLst>
                            <p:childTnLst>
                              <p:par>
                                <p:cTn id="117" presetID="2" presetClass="entr" presetSubtype="8" decel="100000" fill="hold" grpId="0" nodeType="afterEffect">
                                  <p:stCondLst>
                                    <p:cond delay="0"/>
                                  </p:stCondLst>
                                  <p:childTnLst>
                                    <p:set>
                                      <p:cBhvr>
                                        <p:cTn id="118" dur="1" fill="hold">
                                          <p:stCondLst>
                                            <p:cond delay="0"/>
                                          </p:stCondLst>
                                        </p:cTn>
                                        <p:tgtEl>
                                          <p:spTgt spid="47">
                                            <p:txEl>
                                              <p:pRg st="0" end="0"/>
                                            </p:txEl>
                                          </p:spTgt>
                                        </p:tgtEl>
                                        <p:attrNameLst>
                                          <p:attrName>style.visibility</p:attrName>
                                        </p:attrNameLst>
                                      </p:cBhvr>
                                      <p:to>
                                        <p:strVal val="visible"/>
                                      </p:to>
                                    </p:set>
                                    <p:anim calcmode="lin" valueType="num">
                                      <p:cBhvr additive="base">
                                        <p:cTn id="119"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120" dur="500" fill="hold"/>
                                        <p:tgtEl>
                                          <p:spTgt spid="47">
                                            <p:txEl>
                                              <p:pRg st="0" end="0"/>
                                            </p:txEl>
                                          </p:spTgt>
                                        </p:tgtEl>
                                        <p:attrNameLst>
                                          <p:attrName>ppt_y</p:attrName>
                                        </p:attrNameLst>
                                      </p:cBhvr>
                                      <p:tavLst>
                                        <p:tav tm="0">
                                          <p:val>
                                            <p:strVal val="#ppt_y"/>
                                          </p:val>
                                        </p:tav>
                                        <p:tav tm="100000">
                                          <p:val>
                                            <p:strVal val="#ppt_y"/>
                                          </p:val>
                                        </p:tav>
                                      </p:tavLst>
                                    </p:anim>
                                  </p:childTnLst>
                                </p:cTn>
                              </p:par>
                              <p:par>
                                <p:cTn id="121" presetID="2" presetClass="entr" presetSubtype="8" decel="100000" fill="hold" grpId="0" nodeType="withEffect">
                                  <p:stCondLst>
                                    <p:cond delay="250"/>
                                  </p:stCondLst>
                                  <p:childTnLst>
                                    <p:set>
                                      <p:cBhvr>
                                        <p:cTn id="122" dur="1" fill="hold">
                                          <p:stCondLst>
                                            <p:cond delay="0"/>
                                          </p:stCondLst>
                                        </p:cTn>
                                        <p:tgtEl>
                                          <p:spTgt spid="48">
                                            <p:txEl>
                                              <p:pRg st="0" end="0"/>
                                            </p:txEl>
                                          </p:spTgt>
                                        </p:tgtEl>
                                        <p:attrNameLst>
                                          <p:attrName>style.visibility</p:attrName>
                                        </p:attrNameLst>
                                      </p:cBhvr>
                                      <p:to>
                                        <p:strVal val="visible"/>
                                      </p:to>
                                    </p:set>
                                    <p:anim calcmode="lin" valueType="num">
                                      <p:cBhvr additive="base">
                                        <p:cTn id="123"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124" dur="500" fill="hold"/>
                                        <p:tgtEl>
                                          <p:spTgt spid="4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P spid="9" grpId="0" animBg="1"/>
      <p:bldP spid="13" grpId="0" build="p" animBg="1">
        <p:tmplLst>
          <p:tmpl lvl="1">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animBg="1"/>
      <p:bldP spid="16" grpId="0" animBg="1"/>
      <p:bldP spid="17" grpId="0" build="p" animBg="1">
        <p:tmplLst>
          <p:tmpl lvl="1">
            <p:tnLst>
              <p:par>
                <p:cTn presetID="2" presetClass="entr" presetSubtype="2" decel="10000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p:tnLst>
              <p:par>
                <p:cTn presetID="2" presetClass="entr" presetSubtype="2" decel="10000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28" grpId="0" animBg="1"/>
      <p:bldP spid="29" grpId="0" animBg="1"/>
      <p:bldP spid="30" grpId="0" build="p" animBg="1">
        <p:tmplLst>
          <p:tmpl lvl="1">
            <p:tnLst>
              <p:par>
                <p:cTn presetID="2" presetClass="entr" presetSubtype="2" decel="10000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p:tnLst>
              <p:par>
                <p:cTn presetID="2" presetClass="entr" presetSubtype="2" decel="10000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animBg="1"/>
      <p:bldP spid="32" grpId="0" animBg="1"/>
      <p:bldP spid="33" grpId="0" build="p" animBg="1">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8" decel="10000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8"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8"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8" decel="100000" fill="hold" nodeType="with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8" decel="10000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8" decel="100000" fill="hold" nodeType="with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8" decel="10000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 Keywords">
    <p:spTree>
      <p:nvGrpSpPr>
        <p:cNvPr id="1" name=""/>
        <p:cNvGrpSpPr/>
        <p:nvPr/>
      </p:nvGrpSpPr>
      <p:grpSpPr>
        <a:xfrm>
          <a:off x="0" y="0"/>
          <a:ext cx="0" cy="0"/>
          <a:chOff x="0" y="0"/>
          <a:chExt cx="0" cy="0"/>
        </a:xfrm>
      </p:grpSpPr>
      <p:sp>
        <p:nvSpPr>
          <p:cNvPr id="12" name="対角する 2 つの角を切り取った四角形 11"/>
          <p:cNvSpPr/>
          <p:nvPr userDrawn="1"/>
        </p:nvSpPr>
        <p:spPr>
          <a:xfrm rot="21226749">
            <a:off x="2590413" y="3017152"/>
            <a:ext cx="2809597" cy="280959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‹Nº›</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13" name="対角する 2 つの角を切り取った四角形 12"/>
          <p:cNvSpPr/>
          <p:nvPr userDrawn="1"/>
        </p:nvSpPr>
        <p:spPr>
          <a:xfrm rot="21054230">
            <a:off x="2290842" y="2827642"/>
            <a:ext cx="2809597" cy="280959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テキスト プレースホルダー 22"/>
          <p:cNvSpPr>
            <a:spLocks noGrp="1"/>
          </p:cNvSpPr>
          <p:nvPr>
            <p:ph type="body" sz="quarter" idx="15" hasCustomPrompt="1"/>
          </p:nvPr>
        </p:nvSpPr>
        <p:spPr>
          <a:xfrm>
            <a:off x="2302445" y="3711400"/>
            <a:ext cx="2952328" cy="1080120"/>
          </a:xfrm>
        </p:spPr>
        <p:txBody>
          <a:bodyPr anchor="ctr">
            <a:normAutofit/>
          </a:bodyPr>
          <a:lstStyle>
            <a:lvl1pPr algn="ctr">
              <a:defRPr sz="6000">
                <a:solidFill>
                  <a:schemeClr val="bg1"/>
                </a:solidFill>
                <a:latin typeface="+mj-lt"/>
              </a:defRPr>
            </a:lvl1pPr>
          </a:lstStyle>
          <a:p>
            <a:pPr lvl="0"/>
            <a:r>
              <a:rPr lang="en-US" dirty="0"/>
              <a:t>KEYWORD</a:t>
            </a:r>
          </a:p>
        </p:txBody>
      </p:sp>
      <p:sp>
        <p:nvSpPr>
          <p:cNvPr id="15" name="テキスト プレースホルダー 22"/>
          <p:cNvSpPr>
            <a:spLocks noGrp="1"/>
          </p:cNvSpPr>
          <p:nvPr>
            <p:ph type="body" sz="quarter" idx="13" hasCustomPrompt="1"/>
          </p:nvPr>
        </p:nvSpPr>
        <p:spPr>
          <a:xfrm>
            <a:off x="1956047" y="6133191"/>
            <a:ext cx="4752528" cy="720080"/>
          </a:xfrm>
        </p:spPr>
        <p:txBody>
          <a:bodyPr anchor="ctr">
            <a:normAutofit/>
          </a:bodyPr>
          <a:lstStyle>
            <a:lvl1pPr algn="l">
              <a:defRPr sz="4000">
                <a:latin typeface="+mj-lt"/>
              </a:defRPr>
            </a:lvl1pPr>
          </a:lstStyle>
          <a:p>
            <a:pPr lvl="0"/>
            <a:r>
              <a:rPr lang="en-US" dirty="0"/>
              <a:t>Text Here</a:t>
            </a:r>
          </a:p>
        </p:txBody>
      </p:sp>
      <p:sp>
        <p:nvSpPr>
          <p:cNvPr id="16" name="テキスト プレースホルダー 5"/>
          <p:cNvSpPr>
            <a:spLocks noGrp="1"/>
          </p:cNvSpPr>
          <p:nvPr>
            <p:ph type="body" sz="quarter" idx="14" hasCustomPrompt="1"/>
          </p:nvPr>
        </p:nvSpPr>
        <p:spPr>
          <a:xfrm>
            <a:off x="1942406" y="6795376"/>
            <a:ext cx="4766168" cy="223655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17" name="対角する 2 つの角を切り取った四角形 16"/>
          <p:cNvSpPr/>
          <p:nvPr userDrawn="1"/>
        </p:nvSpPr>
        <p:spPr>
          <a:xfrm rot="21226749">
            <a:off x="7929567" y="3017152"/>
            <a:ext cx="2809597" cy="280959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対角する 2 つの角を切り取った四角形 17"/>
          <p:cNvSpPr/>
          <p:nvPr userDrawn="1"/>
        </p:nvSpPr>
        <p:spPr>
          <a:xfrm rot="21054230">
            <a:off x="7629996" y="2827642"/>
            <a:ext cx="2809597" cy="280959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テキスト プレースホルダー 22"/>
          <p:cNvSpPr>
            <a:spLocks noGrp="1"/>
          </p:cNvSpPr>
          <p:nvPr>
            <p:ph type="body" sz="quarter" idx="16" hasCustomPrompt="1"/>
          </p:nvPr>
        </p:nvSpPr>
        <p:spPr>
          <a:xfrm>
            <a:off x="7641599" y="3711400"/>
            <a:ext cx="2952328" cy="1080120"/>
          </a:xfrm>
        </p:spPr>
        <p:txBody>
          <a:bodyPr anchor="ctr">
            <a:normAutofit/>
          </a:bodyPr>
          <a:lstStyle>
            <a:lvl1pPr algn="ctr">
              <a:defRPr sz="6000">
                <a:solidFill>
                  <a:schemeClr val="bg1"/>
                </a:solidFill>
                <a:latin typeface="+mj-lt"/>
              </a:defRPr>
            </a:lvl1pPr>
          </a:lstStyle>
          <a:p>
            <a:pPr lvl="0"/>
            <a:r>
              <a:rPr lang="en-US" dirty="0"/>
              <a:t>KEYWORD</a:t>
            </a:r>
          </a:p>
        </p:txBody>
      </p:sp>
      <p:sp>
        <p:nvSpPr>
          <p:cNvPr id="20" name="テキスト プレースホルダー 22"/>
          <p:cNvSpPr>
            <a:spLocks noGrp="1"/>
          </p:cNvSpPr>
          <p:nvPr>
            <p:ph type="body" sz="quarter" idx="17" hasCustomPrompt="1"/>
          </p:nvPr>
        </p:nvSpPr>
        <p:spPr>
          <a:xfrm>
            <a:off x="7295201" y="6133191"/>
            <a:ext cx="4752528" cy="720080"/>
          </a:xfrm>
        </p:spPr>
        <p:txBody>
          <a:bodyPr anchor="ctr">
            <a:normAutofit/>
          </a:bodyPr>
          <a:lstStyle>
            <a:lvl1pPr algn="l">
              <a:defRPr sz="4000">
                <a:latin typeface="+mj-lt"/>
              </a:defRPr>
            </a:lvl1pPr>
          </a:lstStyle>
          <a:p>
            <a:pPr lvl="0"/>
            <a:r>
              <a:rPr lang="en-US" dirty="0"/>
              <a:t>Text Here</a:t>
            </a:r>
          </a:p>
        </p:txBody>
      </p:sp>
      <p:sp>
        <p:nvSpPr>
          <p:cNvPr id="21" name="テキスト プレースホルダー 5"/>
          <p:cNvSpPr>
            <a:spLocks noGrp="1"/>
          </p:cNvSpPr>
          <p:nvPr>
            <p:ph type="body" sz="quarter" idx="18" hasCustomPrompt="1"/>
          </p:nvPr>
        </p:nvSpPr>
        <p:spPr>
          <a:xfrm>
            <a:off x="7281560" y="6795376"/>
            <a:ext cx="4766168" cy="223655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24" name="対角する 2 つの角を切り取った四角形 23"/>
          <p:cNvSpPr/>
          <p:nvPr userDrawn="1"/>
        </p:nvSpPr>
        <p:spPr>
          <a:xfrm rot="21226749">
            <a:off x="13233956" y="3017152"/>
            <a:ext cx="2809597" cy="280959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対角する 2 つの角を切り取った四角形 24"/>
          <p:cNvSpPr/>
          <p:nvPr userDrawn="1"/>
        </p:nvSpPr>
        <p:spPr>
          <a:xfrm rot="21054230">
            <a:off x="12934385" y="2827642"/>
            <a:ext cx="2809597" cy="280959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テキスト プレースホルダー 22"/>
          <p:cNvSpPr>
            <a:spLocks noGrp="1"/>
          </p:cNvSpPr>
          <p:nvPr>
            <p:ph type="body" sz="quarter" idx="19" hasCustomPrompt="1"/>
          </p:nvPr>
        </p:nvSpPr>
        <p:spPr>
          <a:xfrm>
            <a:off x="12945988" y="3711400"/>
            <a:ext cx="2952328" cy="1080120"/>
          </a:xfrm>
        </p:spPr>
        <p:txBody>
          <a:bodyPr anchor="ctr">
            <a:normAutofit/>
          </a:bodyPr>
          <a:lstStyle>
            <a:lvl1pPr algn="ctr">
              <a:defRPr sz="6000">
                <a:solidFill>
                  <a:schemeClr val="bg1"/>
                </a:solidFill>
                <a:latin typeface="+mj-lt"/>
              </a:defRPr>
            </a:lvl1pPr>
          </a:lstStyle>
          <a:p>
            <a:pPr lvl="0"/>
            <a:r>
              <a:rPr lang="en-US" dirty="0"/>
              <a:t>KEYWORD</a:t>
            </a:r>
          </a:p>
        </p:txBody>
      </p:sp>
      <p:sp>
        <p:nvSpPr>
          <p:cNvPr id="27" name="テキスト プレースホルダー 22"/>
          <p:cNvSpPr>
            <a:spLocks noGrp="1"/>
          </p:cNvSpPr>
          <p:nvPr>
            <p:ph type="body" sz="quarter" idx="20" hasCustomPrompt="1"/>
          </p:nvPr>
        </p:nvSpPr>
        <p:spPr>
          <a:xfrm>
            <a:off x="12599590" y="6133191"/>
            <a:ext cx="4752528" cy="720080"/>
          </a:xfrm>
        </p:spPr>
        <p:txBody>
          <a:bodyPr anchor="ctr">
            <a:normAutofit/>
          </a:bodyPr>
          <a:lstStyle>
            <a:lvl1pPr algn="l">
              <a:defRPr sz="4000">
                <a:latin typeface="+mj-lt"/>
              </a:defRPr>
            </a:lvl1pPr>
          </a:lstStyle>
          <a:p>
            <a:pPr lvl="0"/>
            <a:r>
              <a:rPr lang="en-US" dirty="0"/>
              <a:t>Text Here</a:t>
            </a:r>
          </a:p>
        </p:txBody>
      </p:sp>
      <p:sp>
        <p:nvSpPr>
          <p:cNvPr id="28" name="テキスト プレースホルダー 5"/>
          <p:cNvSpPr>
            <a:spLocks noGrp="1"/>
          </p:cNvSpPr>
          <p:nvPr>
            <p:ph type="body" sz="quarter" idx="21" hasCustomPrompt="1"/>
          </p:nvPr>
        </p:nvSpPr>
        <p:spPr>
          <a:xfrm>
            <a:off x="12585949" y="6795376"/>
            <a:ext cx="4766168" cy="223655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7117432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par>
                          <p:cTn id="33" fill="hold">
                            <p:stCondLst>
                              <p:cond delay="1250"/>
                            </p:stCondLst>
                            <p:childTnLst>
                              <p:par>
                                <p:cTn id="34" presetID="10" presetClass="entr" presetSubtype="0" fill="hold" grpId="0"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25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fade">
                                      <p:cBhvr>
                                        <p:cTn id="39" dur="250"/>
                                        <p:tgtEl>
                                          <p:spTgt spid="16">
                                            <p:txEl>
                                              <p:pRg st="0" end="0"/>
                                            </p:txEl>
                                          </p:spTgt>
                                        </p:tgtEl>
                                      </p:cBhvr>
                                    </p:animEffect>
                                  </p:childTnLst>
                                </p:cTn>
                              </p:par>
                            </p:childTnLst>
                          </p:cTn>
                        </p:par>
                        <p:par>
                          <p:cTn id="40" fill="hold">
                            <p:stCondLst>
                              <p:cond delay="1500"/>
                            </p:stCondLst>
                            <p:childTnLst>
                              <p:par>
                                <p:cTn id="41" presetID="2" presetClass="entr" presetSubtype="8" decel="100000"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1" decel="100000" fill="hold" grpId="0" nodeType="withEffect">
                                  <p:stCondLst>
                                    <p:cond delay="5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50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fade">
                                      <p:cBhvr>
                                        <p:cTn id="51" dur="500"/>
                                        <p:tgtEl>
                                          <p:spTgt spid="19">
                                            <p:txEl>
                                              <p:pRg st="0" end="0"/>
                                            </p:txEl>
                                          </p:spTgt>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250"/>
                                        <p:tgtEl>
                                          <p:spTgt spid="20">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xEl>
                                              <p:pRg st="0" end="0"/>
                                            </p:txEl>
                                          </p:spTgt>
                                        </p:tgtEl>
                                        <p:attrNameLst>
                                          <p:attrName>style.visibility</p:attrName>
                                        </p:attrNameLst>
                                      </p:cBhvr>
                                      <p:to>
                                        <p:strVal val="visible"/>
                                      </p:to>
                                    </p:set>
                                    <p:animEffect transition="in" filter="fade">
                                      <p:cBhvr>
                                        <p:cTn id="58" dur="250"/>
                                        <p:tgtEl>
                                          <p:spTgt spid="21">
                                            <p:txEl>
                                              <p:pRg st="0" end="0"/>
                                            </p:txEl>
                                          </p:spTgt>
                                        </p:tgtEl>
                                      </p:cBhvr>
                                    </p:animEffect>
                                  </p:childTnLst>
                                </p:cTn>
                              </p:par>
                            </p:childTnLst>
                          </p:cTn>
                        </p:par>
                        <p:par>
                          <p:cTn id="59" fill="hold">
                            <p:stCondLst>
                              <p:cond delay="2750"/>
                            </p:stCondLst>
                            <p:childTnLst>
                              <p:par>
                                <p:cTn id="60" presetID="2" presetClass="entr" presetSubtype="8" decel="100000" fill="hold" grpId="0" nodeType="afterEffect">
                                  <p:stCondLst>
                                    <p:cond delay="50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0-#ppt_w/2"/>
                                          </p:val>
                                        </p:tav>
                                        <p:tav tm="100000">
                                          <p:val>
                                            <p:strVal val="#ppt_x"/>
                                          </p:val>
                                        </p:tav>
                                      </p:tavLst>
                                    </p:anim>
                                    <p:anim calcmode="lin" valueType="num">
                                      <p:cBhvr additive="base">
                                        <p:cTn id="63" dur="500" fill="hold"/>
                                        <p:tgtEl>
                                          <p:spTgt spid="25"/>
                                        </p:tgtEl>
                                        <p:attrNameLst>
                                          <p:attrName>ppt_y</p:attrName>
                                        </p:attrNameLst>
                                      </p:cBhvr>
                                      <p:tavLst>
                                        <p:tav tm="0">
                                          <p:val>
                                            <p:strVal val="#ppt_y"/>
                                          </p:val>
                                        </p:tav>
                                        <p:tav tm="100000">
                                          <p:val>
                                            <p:strVal val="#ppt_y"/>
                                          </p:val>
                                        </p:tav>
                                      </p:tavLst>
                                    </p:anim>
                                  </p:childTnLst>
                                </p:cTn>
                              </p:par>
                              <p:par>
                                <p:cTn id="64" presetID="2" presetClass="entr" presetSubtype="1" decel="100000" fill="hold" grpId="0" nodeType="withEffect">
                                  <p:stCondLst>
                                    <p:cond delay="50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0-#ppt_h/2"/>
                                          </p:val>
                                        </p:tav>
                                        <p:tav tm="100000">
                                          <p:val>
                                            <p:strVal val="#ppt_y"/>
                                          </p:val>
                                        </p:tav>
                                      </p:tavLst>
                                    </p:anim>
                                  </p:childTnLst>
                                </p:cTn>
                              </p:par>
                              <p:par>
                                <p:cTn id="68" presetID="10" presetClass="entr" presetSubtype="0" fill="hold" grpId="0" nodeType="withEffect">
                                  <p:stCondLst>
                                    <p:cond delay="500"/>
                                  </p:stCondLst>
                                  <p:childTnLst>
                                    <p:set>
                                      <p:cBhvr>
                                        <p:cTn id="69" dur="1" fill="hold">
                                          <p:stCondLst>
                                            <p:cond delay="0"/>
                                          </p:stCondLst>
                                        </p:cTn>
                                        <p:tgtEl>
                                          <p:spTgt spid="26">
                                            <p:txEl>
                                              <p:pRg st="0" end="0"/>
                                            </p:txEl>
                                          </p:spTgt>
                                        </p:tgtEl>
                                        <p:attrNameLst>
                                          <p:attrName>style.visibility</p:attrName>
                                        </p:attrNameLst>
                                      </p:cBhvr>
                                      <p:to>
                                        <p:strVal val="visible"/>
                                      </p:to>
                                    </p:set>
                                    <p:animEffect transition="in" filter="fade">
                                      <p:cBhvr>
                                        <p:cTn id="70" dur="500"/>
                                        <p:tgtEl>
                                          <p:spTgt spid="26">
                                            <p:txEl>
                                              <p:pRg st="0" end="0"/>
                                            </p:txEl>
                                          </p:spTgt>
                                        </p:tgtEl>
                                      </p:cBhvr>
                                    </p:animEffect>
                                  </p:childTnLst>
                                </p:cTn>
                              </p:par>
                            </p:childTnLst>
                          </p:cTn>
                        </p:par>
                        <p:par>
                          <p:cTn id="71" fill="hold">
                            <p:stCondLst>
                              <p:cond delay="3750"/>
                            </p:stCondLst>
                            <p:childTnLst>
                              <p:par>
                                <p:cTn id="72" presetID="10" presetClass="entr" presetSubtype="0" fill="hold" grpId="0" nodeType="afterEffect">
                                  <p:stCondLst>
                                    <p:cond delay="0"/>
                                  </p:st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fade">
                                      <p:cBhvr>
                                        <p:cTn id="74" dur="250"/>
                                        <p:tgtEl>
                                          <p:spTgt spid="27">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xEl>
                                              <p:pRg st="0" end="0"/>
                                            </p:txEl>
                                          </p:spTgt>
                                        </p:tgtEl>
                                        <p:attrNameLst>
                                          <p:attrName>style.visibility</p:attrName>
                                        </p:attrNameLst>
                                      </p:cBhvr>
                                      <p:to>
                                        <p:strVal val="visible"/>
                                      </p:to>
                                    </p:set>
                                    <p:animEffect transition="in" filter="fade">
                                      <p:cBhvr>
                                        <p:cTn id="77" dur="25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2" grpId="0"/>
      <p:bldP spid="13" grpId="0" animBg="1"/>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250"/>
                        <p:tgtEl>
                          <p:spTgt spid="16"/>
                        </p:tgtEl>
                      </p:cBhvr>
                    </p:animEffect>
                  </p:childTnLst>
                </p:cTn>
              </p:par>
            </p:tnLst>
          </p:tmpl>
        </p:tmplLst>
      </p:bldP>
      <p:bldP spid="17" grpId="0" animBg="1"/>
      <p:bldP spid="18" grpId="0" animBg="1"/>
      <p:bldP spid="19" grpId="0" build="p">
        <p:tmplLst>
          <p:tmpl lvl="1">
            <p:tnLst>
              <p:par>
                <p:cTn presetID="10"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250"/>
                        <p:tgtEl>
                          <p:spTgt spid="21"/>
                        </p:tgtEl>
                      </p:cBhvr>
                    </p:animEffect>
                  </p:childTnLst>
                </p:cTn>
              </p:par>
            </p:tnLst>
          </p:tmpl>
        </p:tmplLst>
      </p:bldP>
      <p:bldP spid="24" grpId="0" animBg="1"/>
      <p:bldP spid="25" grpId="0" animBg="1"/>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tep 1">
    <p:spTree>
      <p:nvGrpSpPr>
        <p:cNvPr id="1" name=""/>
        <p:cNvGrpSpPr/>
        <p:nvPr/>
      </p:nvGrpSpPr>
      <p:grpSpPr>
        <a:xfrm>
          <a:off x="0" y="0"/>
          <a:ext cx="0" cy="0"/>
          <a:chOff x="0" y="0"/>
          <a:chExt cx="0" cy="0"/>
        </a:xfrm>
      </p:grpSpPr>
      <p:sp>
        <p:nvSpPr>
          <p:cNvPr id="28" name="ひし形 27"/>
          <p:cNvSpPr/>
          <p:nvPr userDrawn="1"/>
        </p:nvSpPr>
        <p:spPr>
          <a:xfrm>
            <a:off x="2447628" y="4351412"/>
            <a:ext cx="792088" cy="792088"/>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‹Nº›</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4" name="ひし形 3"/>
          <p:cNvSpPr/>
          <p:nvPr userDrawn="1"/>
        </p:nvSpPr>
        <p:spPr>
          <a:xfrm>
            <a:off x="2555640" y="4459424"/>
            <a:ext cx="576064" cy="576064"/>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直線コネクタ 8"/>
          <p:cNvCxnSpPr>
            <a:stCxn id="4" idx="3"/>
          </p:cNvCxnSpPr>
          <p:nvPr userDrawn="1"/>
        </p:nvCxnSpPr>
        <p:spPr>
          <a:xfrm>
            <a:off x="3131704" y="4747456"/>
            <a:ext cx="3635238" cy="0"/>
          </a:xfrm>
          <a:prstGeom prst="line">
            <a:avLst/>
          </a:prstGeom>
          <a:ln w="28575">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プレースホルダー 22"/>
          <p:cNvSpPr>
            <a:spLocks noGrp="1"/>
          </p:cNvSpPr>
          <p:nvPr>
            <p:ph type="body" sz="quarter" idx="15" hasCustomPrompt="1"/>
          </p:nvPr>
        </p:nvSpPr>
        <p:spPr>
          <a:xfrm>
            <a:off x="1367508" y="3235288"/>
            <a:ext cx="2952328" cy="1080120"/>
          </a:xfrm>
        </p:spPr>
        <p:txBody>
          <a:bodyPr anchor="ctr">
            <a:noAutofit/>
          </a:bodyPr>
          <a:lstStyle>
            <a:lvl1pPr algn="ctr">
              <a:defRPr sz="9600">
                <a:solidFill>
                  <a:schemeClr val="bg1">
                    <a:lumMod val="75000"/>
                  </a:schemeClr>
                </a:solidFill>
                <a:latin typeface="+mj-lt"/>
              </a:defRPr>
            </a:lvl1pPr>
          </a:lstStyle>
          <a:p>
            <a:pPr lvl="0"/>
            <a:r>
              <a:rPr lang="en-US" dirty="0"/>
              <a:t>TEXT</a:t>
            </a:r>
          </a:p>
        </p:txBody>
      </p:sp>
      <p:sp>
        <p:nvSpPr>
          <p:cNvPr id="36" name="テキスト プレースホルダー 22"/>
          <p:cNvSpPr>
            <a:spLocks noGrp="1"/>
          </p:cNvSpPr>
          <p:nvPr>
            <p:ph type="body" sz="quarter" idx="13" hasCustomPrompt="1"/>
          </p:nvPr>
        </p:nvSpPr>
        <p:spPr>
          <a:xfrm>
            <a:off x="903883" y="5359524"/>
            <a:ext cx="3918843" cy="720080"/>
          </a:xfrm>
        </p:spPr>
        <p:txBody>
          <a:bodyPr anchor="ctr">
            <a:normAutofit/>
          </a:bodyPr>
          <a:lstStyle>
            <a:lvl1pPr algn="ctr">
              <a:defRPr sz="4000">
                <a:latin typeface="+mj-lt"/>
              </a:defRPr>
            </a:lvl1pPr>
          </a:lstStyle>
          <a:p>
            <a:pPr lvl="0"/>
            <a:r>
              <a:rPr lang="en-US" dirty="0"/>
              <a:t>Text Here</a:t>
            </a:r>
          </a:p>
        </p:txBody>
      </p:sp>
      <p:sp>
        <p:nvSpPr>
          <p:cNvPr id="37" name="テキスト プレースホルダー 5"/>
          <p:cNvSpPr>
            <a:spLocks noGrp="1"/>
          </p:cNvSpPr>
          <p:nvPr>
            <p:ph type="body" sz="quarter" idx="14" hasCustomPrompt="1"/>
          </p:nvPr>
        </p:nvSpPr>
        <p:spPr>
          <a:xfrm>
            <a:off x="890242" y="6021709"/>
            <a:ext cx="3930090" cy="2290143"/>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8" name="ひし形 47"/>
          <p:cNvSpPr/>
          <p:nvPr userDrawn="1"/>
        </p:nvSpPr>
        <p:spPr>
          <a:xfrm>
            <a:off x="6668144" y="4351412"/>
            <a:ext cx="792088" cy="792088"/>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ひし形 48"/>
          <p:cNvSpPr/>
          <p:nvPr userDrawn="1"/>
        </p:nvSpPr>
        <p:spPr>
          <a:xfrm>
            <a:off x="6776156" y="4460400"/>
            <a:ext cx="576064" cy="576064"/>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直線コネクタ 49"/>
          <p:cNvCxnSpPr>
            <a:stCxn id="49" idx="3"/>
            <a:endCxn id="55" idx="1"/>
          </p:cNvCxnSpPr>
          <p:nvPr userDrawn="1"/>
        </p:nvCxnSpPr>
        <p:spPr>
          <a:xfrm>
            <a:off x="7352220" y="4748432"/>
            <a:ext cx="3600400" cy="0"/>
          </a:xfrm>
          <a:prstGeom prst="line">
            <a:avLst/>
          </a:prstGeom>
          <a:ln w="28575">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プレースホルダー 22"/>
          <p:cNvSpPr>
            <a:spLocks noGrp="1"/>
          </p:cNvSpPr>
          <p:nvPr>
            <p:ph type="body" sz="quarter" idx="16" hasCustomPrompt="1"/>
          </p:nvPr>
        </p:nvSpPr>
        <p:spPr>
          <a:xfrm>
            <a:off x="5588024" y="3235288"/>
            <a:ext cx="2952328" cy="1080120"/>
          </a:xfrm>
        </p:spPr>
        <p:txBody>
          <a:bodyPr anchor="ctr">
            <a:noAutofit/>
          </a:bodyPr>
          <a:lstStyle>
            <a:lvl1pPr algn="ctr">
              <a:defRPr sz="9600">
                <a:solidFill>
                  <a:schemeClr val="bg1">
                    <a:lumMod val="75000"/>
                  </a:schemeClr>
                </a:solidFill>
                <a:latin typeface="+mj-lt"/>
              </a:defRPr>
            </a:lvl1pPr>
          </a:lstStyle>
          <a:p>
            <a:pPr lvl="0"/>
            <a:r>
              <a:rPr lang="en-US" dirty="0"/>
              <a:t>TEXT</a:t>
            </a:r>
          </a:p>
        </p:txBody>
      </p:sp>
      <p:sp>
        <p:nvSpPr>
          <p:cNvPr id="52" name="テキスト プレースホルダー 22"/>
          <p:cNvSpPr>
            <a:spLocks noGrp="1"/>
          </p:cNvSpPr>
          <p:nvPr>
            <p:ph type="body" sz="quarter" idx="17" hasCustomPrompt="1"/>
          </p:nvPr>
        </p:nvSpPr>
        <p:spPr>
          <a:xfrm>
            <a:off x="5124399" y="5359524"/>
            <a:ext cx="3918843" cy="720080"/>
          </a:xfrm>
        </p:spPr>
        <p:txBody>
          <a:bodyPr anchor="ctr">
            <a:normAutofit/>
          </a:bodyPr>
          <a:lstStyle>
            <a:lvl1pPr algn="ctr">
              <a:defRPr sz="4000">
                <a:latin typeface="+mj-lt"/>
              </a:defRPr>
            </a:lvl1pPr>
          </a:lstStyle>
          <a:p>
            <a:pPr lvl="0"/>
            <a:r>
              <a:rPr lang="en-US" dirty="0"/>
              <a:t>Text Here</a:t>
            </a:r>
          </a:p>
        </p:txBody>
      </p:sp>
      <p:sp>
        <p:nvSpPr>
          <p:cNvPr id="53" name="テキスト プレースホルダー 5"/>
          <p:cNvSpPr>
            <a:spLocks noGrp="1"/>
          </p:cNvSpPr>
          <p:nvPr>
            <p:ph type="body" sz="quarter" idx="18" hasCustomPrompt="1"/>
          </p:nvPr>
        </p:nvSpPr>
        <p:spPr>
          <a:xfrm>
            <a:off x="5110758" y="6021709"/>
            <a:ext cx="3930090" cy="2290143"/>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4" name="ひし形 53"/>
          <p:cNvSpPr/>
          <p:nvPr userDrawn="1"/>
        </p:nvSpPr>
        <p:spPr>
          <a:xfrm>
            <a:off x="10844608" y="4351412"/>
            <a:ext cx="792088" cy="792088"/>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ひし形 54"/>
          <p:cNvSpPr/>
          <p:nvPr userDrawn="1"/>
        </p:nvSpPr>
        <p:spPr>
          <a:xfrm>
            <a:off x="10952620" y="4460400"/>
            <a:ext cx="576064" cy="576064"/>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直線コネクタ 55"/>
          <p:cNvCxnSpPr>
            <a:stCxn id="55" idx="3"/>
            <a:endCxn id="61" idx="1"/>
          </p:cNvCxnSpPr>
          <p:nvPr userDrawn="1"/>
        </p:nvCxnSpPr>
        <p:spPr>
          <a:xfrm>
            <a:off x="11528684" y="4748432"/>
            <a:ext cx="3628356" cy="0"/>
          </a:xfrm>
          <a:prstGeom prst="line">
            <a:avLst/>
          </a:prstGeom>
          <a:ln w="28575">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57" name="テキスト プレースホルダー 22"/>
          <p:cNvSpPr>
            <a:spLocks noGrp="1"/>
          </p:cNvSpPr>
          <p:nvPr>
            <p:ph type="body" sz="quarter" idx="19" hasCustomPrompt="1"/>
          </p:nvPr>
        </p:nvSpPr>
        <p:spPr>
          <a:xfrm>
            <a:off x="9764488" y="3235288"/>
            <a:ext cx="2952328" cy="1080120"/>
          </a:xfrm>
        </p:spPr>
        <p:txBody>
          <a:bodyPr anchor="ctr">
            <a:noAutofit/>
          </a:bodyPr>
          <a:lstStyle>
            <a:lvl1pPr algn="ctr">
              <a:defRPr sz="9600">
                <a:solidFill>
                  <a:schemeClr val="bg1">
                    <a:lumMod val="75000"/>
                  </a:schemeClr>
                </a:solidFill>
                <a:latin typeface="+mj-lt"/>
              </a:defRPr>
            </a:lvl1pPr>
          </a:lstStyle>
          <a:p>
            <a:pPr lvl="0"/>
            <a:r>
              <a:rPr lang="en-US" dirty="0"/>
              <a:t>TEXT</a:t>
            </a:r>
          </a:p>
        </p:txBody>
      </p:sp>
      <p:sp>
        <p:nvSpPr>
          <p:cNvPr id="58" name="テキスト プレースホルダー 22"/>
          <p:cNvSpPr>
            <a:spLocks noGrp="1"/>
          </p:cNvSpPr>
          <p:nvPr>
            <p:ph type="body" sz="quarter" idx="20" hasCustomPrompt="1"/>
          </p:nvPr>
        </p:nvSpPr>
        <p:spPr>
          <a:xfrm>
            <a:off x="9300863" y="5359524"/>
            <a:ext cx="3918843" cy="720080"/>
          </a:xfrm>
        </p:spPr>
        <p:txBody>
          <a:bodyPr anchor="ctr">
            <a:normAutofit/>
          </a:bodyPr>
          <a:lstStyle>
            <a:lvl1pPr algn="ctr">
              <a:defRPr sz="4000">
                <a:latin typeface="+mj-lt"/>
              </a:defRPr>
            </a:lvl1pPr>
          </a:lstStyle>
          <a:p>
            <a:pPr lvl="0"/>
            <a:r>
              <a:rPr lang="en-US" dirty="0"/>
              <a:t>Text Here</a:t>
            </a:r>
          </a:p>
        </p:txBody>
      </p:sp>
      <p:sp>
        <p:nvSpPr>
          <p:cNvPr id="59" name="テキスト プレースホルダー 5"/>
          <p:cNvSpPr>
            <a:spLocks noGrp="1"/>
          </p:cNvSpPr>
          <p:nvPr>
            <p:ph type="body" sz="quarter" idx="21" hasCustomPrompt="1"/>
          </p:nvPr>
        </p:nvSpPr>
        <p:spPr>
          <a:xfrm>
            <a:off x="9287222" y="6021709"/>
            <a:ext cx="3930090" cy="2290143"/>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60" name="ひし形 59"/>
          <p:cNvSpPr/>
          <p:nvPr userDrawn="1"/>
        </p:nvSpPr>
        <p:spPr>
          <a:xfrm>
            <a:off x="15049028" y="4337299"/>
            <a:ext cx="792088" cy="792088"/>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ひし形 60"/>
          <p:cNvSpPr/>
          <p:nvPr userDrawn="1"/>
        </p:nvSpPr>
        <p:spPr>
          <a:xfrm>
            <a:off x="15157040" y="4460400"/>
            <a:ext cx="576064" cy="576064"/>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テキスト プレースホルダー 22"/>
          <p:cNvSpPr>
            <a:spLocks noGrp="1"/>
          </p:cNvSpPr>
          <p:nvPr>
            <p:ph type="body" sz="quarter" idx="22" hasCustomPrompt="1"/>
          </p:nvPr>
        </p:nvSpPr>
        <p:spPr>
          <a:xfrm>
            <a:off x="13968908" y="3221175"/>
            <a:ext cx="2952328" cy="1080120"/>
          </a:xfrm>
        </p:spPr>
        <p:txBody>
          <a:bodyPr anchor="ctr">
            <a:noAutofit/>
          </a:bodyPr>
          <a:lstStyle>
            <a:lvl1pPr algn="ctr">
              <a:defRPr sz="9600">
                <a:solidFill>
                  <a:schemeClr val="bg1">
                    <a:lumMod val="75000"/>
                  </a:schemeClr>
                </a:solidFill>
                <a:latin typeface="+mj-lt"/>
              </a:defRPr>
            </a:lvl1pPr>
          </a:lstStyle>
          <a:p>
            <a:pPr lvl="0"/>
            <a:r>
              <a:rPr lang="en-US" dirty="0"/>
              <a:t>TEXT</a:t>
            </a:r>
          </a:p>
        </p:txBody>
      </p:sp>
      <p:sp>
        <p:nvSpPr>
          <p:cNvPr id="63" name="テキスト プレースホルダー 22"/>
          <p:cNvSpPr>
            <a:spLocks noGrp="1"/>
          </p:cNvSpPr>
          <p:nvPr>
            <p:ph type="body" sz="quarter" idx="23" hasCustomPrompt="1"/>
          </p:nvPr>
        </p:nvSpPr>
        <p:spPr>
          <a:xfrm>
            <a:off x="13505283" y="5345411"/>
            <a:ext cx="3918843" cy="720080"/>
          </a:xfrm>
        </p:spPr>
        <p:txBody>
          <a:bodyPr anchor="ctr">
            <a:normAutofit/>
          </a:bodyPr>
          <a:lstStyle>
            <a:lvl1pPr algn="ctr">
              <a:defRPr sz="4000">
                <a:latin typeface="+mj-lt"/>
              </a:defRPr>
            </a:lvl1pPr>
          </a:lstStyle>
          <a:p>
            <a:pPr lvl="0"/>
            <a:r>
              <a:rPr lang="en-US" dirty="0"/>
              <a:t>Text Here</a:t>
            </a:r>
          </a:p>
        </p:txBody>
      </p:sp>
      <p:sp>
        <p:nvSpPr>
          <p:cNvPr id="64" name="テキスト プレースホルダー 5"/>
          <p:cNvSpPr>
            <a:spLocks noGrp="1"/>
          </p:cNvSpPr>
          <p:nvPr>
            <p:ph type="body" sz="quarter" idx="24" hasCustomPrompt="1"/>
          </p:nvPr>
        </p:nvSpPr>
        <p:spPr>
          <a:xfrm>
            <a:off x="13491642" y="6007596"/>
            <a:ext cx="3930090" cy="2290143"/>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12308310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49" presetClass="entr" presetSubtype="0" decel="10000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 calcmode="lin" valueType="num">
                                      <p:cBhvr>
                                        <p:cTn id="26" dur="500" fill="hold"/>
                                        <p:tgtEl>
                                          <p:spTgt spid="28"/>
                                        </p:tgtEl>
                                        <p:attrNameLst>
                                          <p:attrName>style.rotation</p:attrName>
                                        </p:attrNameLst>
                                      </p:cBhvr>
                                      <p:tavLst>
                                        <p:tav tm="0">
                                          <p:val>
                                            <p:fltVal val="360"/>
                                          </p:val>
                                        </p:tav>
                                        <p:tav tm="100000">
                                          <p:val>
                                            <p:fltVal val="0"/>
                                          </p:val>
                                        </p:tav>
                                      </p:tavLst>
                                    </p:anim>
                                    <p:animEffect transition="in" filter="fade">
                                      <p:cBhvr>
                                        <p:cTn id="27" dur="500"/>
                                        <p:tgtEl>
                                          <p:spTgt spid="28"/>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style.rotation</p:attrName>
                                        </p:attrNameLst>
                                      </p:cBhvr>
                                      <p:tavLst>
                                        <p:tav tm="0">
                                          <p:val>
                                            <p:fltVal val="360"/>
                                          </p:val>
                                        </p:tav>
                                        <p:tav tm="100000">
                                          <p:val>
                                            <p:fltVal val="0"/>
                                          </p:val>
                                        </p:tav>
                                      </p:tavLst>
                                    </p:anim>
                                    <p:animEffect transition="in" filter="fade">
                                      <p:cBhvr>
                                        <p:cTn id="33" dur="500"/>
                                        <p:tgtEl>
                                          <p:spTgt spid="4"/>
                                        </p:tgtEl>
                                      </p:cBhvr>
                                    </p:animEffect>
                                  </p:childTnLst>
                                </p:cTn>
                              </p:par>
                            </p:childTnLst>
                          </p:cTn>
                        </p:par>
                        <p:par>
                          <p:cTn id="34" fill="hold">
                            <p:stCondLst>
                              <p:cond delay="1250"/>
                            </p:stCondLst>
                            <p:childTnLst>
                              <p:par>
                                <p:cTn id="35" presetID="53" presetClass="entr" presetSubtype="16" fill="hold" grpId="0" nodeType="after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 calcmode="lin" valueType="num">
                                      <p:cBhvr>
                                        <p:cTn id="37" dur="250" fill="hold"/>
                                        <p:tgtEl>
                                          <p:spTgt spid="32">
                                            <p:txEl>
                                              <p:pRg st="0" end="0"/>
                                            </p:txEl>
                                          </p:spTgt>
                                        </p:tgtEl>
                                        <p:attrNameLst>
                                          <p:attrName>ppt_w</p:attrName>
                                        </p:attrNameLst>
                                      </p:cBhvr>
                                      <p:tavLst>
                                        <p:tav tm="0">
                                          <p:val>
                                            <p:fltVal val="0"/>
                                          </p:val>
                                        </p:tav>
                                        <p:tav tm="100000">
                                          <p:val>
                                            <p:strVal val="#ppt_w"/>
                                          </p:val>
                                        </p:tav>
                                      </p:tavLst>
                                    </p:anim>
                                    <p:anim calcmode="lin" valueType="num">
                                      <p:cBhvr>
                                        <p:cTn id="38" dur="25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39" dur="250"/>
                                        <p:tgtEl>
                                          <p:spTgt spid="32">
                                            <p:txEl>
                                              <p:pRg st="0" end="0"/>
                                            </p:txEl>
                                          </p:spTgt>
                                        </p:tgtEl>
                                      </p:cBhvr>
                                    </p:animEffect>
                                  </p:childTnLst>
                                </p:cTn>
                              </p:par>
                            </p:childTnLst>
                          </p:cTn>
                        </p:par>
                        <p:par>
                          <p:cTn id="40" fill="hold">
                            <p:stCondLst>
                              <p:cond delay="1500"/>
                            </p:stCondLst>
                            <p:childTnLst>
                              <p:par>
                                <p:cTn id="41" presetID="2" presetClass="entr" presetSubtype="4" decel="100000" fill="hold" grpId="0" nodeType="afterEffect">
                                  <p:stCondLst>
                                    <p:cond delay="250"/>
                                  </p:stCondLst>
                                  <p:childTnLst>
                                    <p:set>
                                      <p:cBhvr>
                                        <p:cTn id="42" dur="1" fill="hold">
                                          <p:stCondLst>
                                            <p:cond delay="0"/>
                                          </p:stCondLst>
                                        </p:cTn>
                                        <p:tgtEl>
                                          <p:spTgt spid="36">
                                            <p:txEl>
                                              <p:pRg st="0" end="0"/>
                                            </p:txEl>
                                          </p:spTgt>
                                        </p:tgtEl>
                                        <p:attrNameLst>
                                          <p:attrName>style.visibility</p:attrName>
                                        </p:attrNameLst>
                                      </p:cBhvr>
                                      <p:to>
                                        <p:strVal val="visible"/>
                                      </p:to>
                                    </p:set>
                                    <p:anim calcmode="lin" valueType="num">
                                      <p:cBhvr additive="base">
                                        <p:cTn id="4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37">
                                            <p:txEl>
                                              <p:pRg st="0" end="0"/>
                                            </p:txEl>
                                          </p:spTgt>
                                        </p:tgtEl>
                                        <p:attrNameLst>
                                          <p:attrName>style.visibility</p:attrName>
                                        </p:attrNameLst>
                                      </p:cBhvr>
                                      <p:to>
                                        <p:strVal val="visible"/>
                                      </p:to>
                                    </p:set>
                                    <p:anim calcmode="lin" valueType="num">
                                      <p:cBhvr additive="base">
                                        <p:cTn id="47"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2" presetClass="entr" presetSubtype="8" fill="hold"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3000"/>
                            </p:stCondLst>
                            <p:childTnLst>
                              <p:par>
                                <p:cTn id="54" presetID="49" presetClass="entr" presetSubtype="0" decel="100000"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 calcmode="lin" valueType="num">
                                      <p:cBhvr>
                                        <p:cTn id="58" dur="500" fill="hold"/>
                                        <p:tgtEl>
                                          <p:spTgt spid="48"/>
                                        </p:tgtEl>
                                        <p:attrNameLst>
                                          <p:attrName>style.rotation</p:attrName>
                                        </p:attrNameLst>
                                      </p:cBhvr>
                                      <p:tavLst>
                                        <p:tav tm="0">
                                          <p:val>
                                            <p:fltVal val="360"/>
                                          </p:val>
                                        </p:tav>
                                        <p:tav tm="100000">
                                          <p:val>
                                            <p:fltVal val="0"/>
                                          </p:val>
                                        </p:tav>
                                      </p:tavLst>
                                    </p:anim>
                                    <p:animEffect transition="in" filter="fade">
                                      <p:cBhvr>
                                        <p:cTn id="59" dur="500"/>
                                        <p:tgtEl>
                                          <p:spTgt spid="48"/>
                                        </p:tgtEl>
                                      </p:cBhvr>
                                    </p:animEffect>
                                  </p:childTnLst>
                                </p:cTn>
                              </p:par>
                              <p:par>
                                <p:cTn id="60" presetID="49" presetClass="entr" presetSubtype="0" decel="10000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 calcmode="lin" valueType="num">
                                      <p:cBhvr>
                                        <p:cTn id="64" dur="500" fill="hold"/>
                                        <p:tgtEl>
                                          <p:spTgt spid="49"/>
                                        </p:tgtEl>
                                        <p:attrNameLst>
                                          <p:attrName>style.rotation</p:attrName>
                                        </p:attrNameLst>
                                      </p:cBhvr>
                                      <p:tavLst>
                                        <p:tav tm="0">
                                          <p:val>
                                            <p:fltVal val="360"/>
                                          </p:val>
                                        </p:tav>
                                        <p:tav tm="100000">
                                          <p:val>
                                            <p:fltVal val="0"/>
                                          </p:val>
                                        </p:tav>
                                      </p:tavLst>
                                    </p:anim>
                                    <p:animEffect transition="in" filter="fade">
                                      <p:cBhvr>
                                        <p:cTn id="65" dur="500"/>
                                        <p:tgtEl>
                                          <p:spTgt spid="49"/>
                                        </p:tgtEl>
                                      </p:cBhvr>
                                    </p:animEffect>
                                  </p:childTnLst>
                                </p:cTn>
                              </p:par>
                            </p:childTnLst>
                          </p:cTn>
                        </p:par>
                        <p:par>
                          <p:cTn id="66" fill="hold">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anim calcmode="lin" valueType="num">
                                      <p:cBhvr>
                                        <p:cTn id="69" dur="250" fill="hold"/>
                                        <p:tgtEl>
                                          <p:spTgt spid="51">
                                            <p:txEl>
                                              <p:pRg st="0" end="0"/>
                                            </p:txEl>
                                          </p:spTgt>
                                        </p:tgtEl>
                                        <p:attrNameLst>
                                          <p:attrName>ppt_w</p:attrName>
                                        </p:attrNameLst>
                                      </p:cBhvr>
                                      <p:tavLst>
                                        <p:tav tm="0">
                                          <p:val>
                                            <p:fltVal val="0"/>
                                          </p:val>
                                        </p:tav>
                                        <p:tav tm="100000">
                                          <p:val>
                                            <p:strVal val="#ppt_w"/>
                                          </p:val>
                                        </p:tav>
                                      </p:tavLst>
                                    </p:anim>
                                    <p:anim calcmode="lin" valueType="num">
                                      <p:cBhvr>
                                        <p:cTn id="70" dur="25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71" dur="250"/>
                                        <p:tgtEl>
                                          <p:spTgt spid="51">
                                            <p:txEl>
                                              <p:pRg st="0" end="0"/>
                                            </p:txEl>
                                          </p:spTgt>
                                        </p:tgtEl>
                                      </p:cBhvr>
                                    </p:animEffect>
                                  </p:childTnLst>
                                </p:cTn>
                              </p:par>
                            </p:childTnLst>
                          </p:cTn>
                        </p:par>
                        <p:par>
                          <p:cTn id="72" fill="hold">
                            <p:stCondLst>
                              <p:cond delay="3750"/>
                            </p:stCondLst>
                            <p:childTnLst>
                              <p:par>
                                <p:cTn id="73" presetID="2" presetClass="entr" presetSubtype="4" decel="100000" fill="hold" grpId="0" nodeType="afterEffect">
                                  <p:stCondLst>
                                    <p:cond delay="250"/>
                                  </p:stCondLst>
                                  <p:childTnLst>
                                    <p:set>
                                      <p:cBhvr>
                                        <p:cTn id="74" dur="1" fill="hold">
                                          <p:stCondLst>
                                            <p:cond delay="0"/>
                                          </p:stCondLst>
                                        </p:cTn>
                                        <p:tgtEl>
                                          <p:spTgt spid="52">
                                            <p:txEl>
                                              <p:pRg st="0" end="0"/>
                                            </p:txEl>
                                          </p:spTgt>
                                        </p:tgtEl>
                                        <p:attrNameLst>
                                          <p:attrName>style.visibility</p:attrName>
                                        </p:attrNameLst>
                                      </p:cBhvr>
                                      <p:to>
                                        <p:strVal val="visible"/>
                                      </p:to>
                                    </p:set>
                                    <p:anim calcmode="lin" valueType="num">
                                      <p:cBhvr additive="base">
                                        <p:cTn id="7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2">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250"/>
                                  </p:stCondLst>
                                  <p:childTnLst>
                                    <p:set>
                                      <p:cBhvr>
                                        <p:cTn id="78" dur="1" fill="hold">
                                          <p:stCondLst>
                                            <p:cond delay="0"/>
                                          </p:stCondLst>
                                        </p:cTn>
                                        <p:tgtEl>
                                          <p:spTgt spid="53">
                                            <p:txEl>
                                              <p:pRg st="0" end="0"/>
                                            </p:txEl>
                                          </p:spTgt>
                                        </p:tgtEl>
                                        <p:attrNameLst>
                                          <p:attrName>style.visibility</p:attrName>
                                        </p:attrNameLst>
                                      </p:cBhvr>
                                      <p:to>
                                        <p:strVal val="visible"/>
                                      </p:to>
                                    </p:set>
                                    <p:anim calcmode="lin" valueType="num">
                                      <p:cBhvr additive="base">
                                        <p:cTn id="79"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22" presetClass="entr" presetSubtype="8" fill="hold" nodeType="afterEffect">
                                  <p:stCondLst>
                                    <p:cond delay="25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childTnLst>
                          </p:cTn>
                        </p:par>
                        <p:par>
                          <p:cTn id="85" fill="hold">
                            <p:stCondLst>
                              <p:cond delay="5250"/>
                            </p:stCondLst>
                            <p:childTnLst>
                              <p:par>
                                <p:cTn id="86" presetID="49" presetClass="entr" presetSubtype="0" decel="10000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 calcmode="lin" valueType="num">
                                      <p:cBhvr>
                                        <p:cTn id="88" dur="500" fill="hold"/>
                                        <p:tgtEl>
                                          <p:spTgt spid="54"/>
                                        </p:tgtEl>
                                        <p:attrNameLst>
                                          <p:attrName>ppt_w</p:attrName>
                                        </p:attrNameLst>
                                      </p:cBhvr>
                                      <p:tavLst>
                                        <p:tav tm="0">
                                          <p:val>
                                            <p:fltVal val="0"/>
                                          </p:val>
                                        </p:tav>
                                        <p:tav tm="100000">
                                          <p:val>
                                            <p:strVal val="#ppt_w"/>
                                          </p:val>
                                        </p:tav>
                                      </p:tavLst>
                                    </p:anim>
                                    <p:anim calcmode="lin" valueType="num">
                                      <p:cBhvr>
                                        <p:cTn id="89" dur="500" fill="hold"/>
                                        <p:tgtEl>
                                          <p:spTgt spid="54"/>
                                        </p:tgtEl>
                                        <p:attrNameLst>
                                          <p:attrName>ppt_h</p:attrName>
                                        </p:attrNameLst>
                                      </p:cBhvr>
                                      <p:tavLst>
                                        <p:tav tm="0">
                                          <p:val>
                                            <p:fltVal val="0"/>
                                          </p:val>
                                        </p:tav>
                                        <p:tav tm="100000">
                                          <p:val>
                                            <p:strVal val="#ppt_h"/>
                                          </p:val>
                                        </p:tav>
                                      </p:tavLst>
                                    </p:anim>
                                    <p:anim calcmode="lin" valueType="num">
                                      <p:cBhvr>
                                        <p:cTn id="90" dur="500" fill="hold"/>
                                        <p:tgtEl>
                                          <p:spTgt spid="54"/>
                                        </p:tgtEl>
                                        <p:attrNameLst>
                                          <p:attrName>style.rotation</p:attrName>
                                        </p:attrNameLst>
                                      </p:cBhvr>
                                      <p:tavLst>
                                        <p:tav tm="0">
                                          <p:val>
                                            <p:fltVal val="360"/>
                                          </p:val>
                                        </p:tav>
                                        <p:tav tm="100000">
                                          <p:val>
                                            <p:fltVal val="0"/>
                                          </p:val>
                                        </p:tav>
                                      </p:tavLst>
                                    </p:anim>
                                    <p:animEffect transition="in" filter="fade">
                                      <p:cBhvr>
                                        <p:cTn id="91" dur="500"/>
                                        <p:tgtEl>
                                          <p:spTgt spid="54"/>
                                        </p:tgtEl>
                                      </p:cBhvr>
                                    </p:animEffect>
                                  </p:childTnLst>
                                </p:cTn>
                              </p:par>
                              <p:par>
                                <p:cTn id="92" presetID="49" presetClass="entr" presetSubtype="0" decel="100000" fill="hold" grpId="0" nodeType="withEffect">
                                  <p:stCondLst>
                                    <p:cond delay="0"/>
                                  </p:stCondLst>
                                  <p:childTnLst>
                                    <p:set>
                                      <p:cBhvr>
                                        <p:cTn id="93" dur="1" fill="hold">
                                          <p:stCondLst>
                                            <p:cond delay="0"/>
                                          </p:stCondLst>
                                        </p:cTn>
                                        <p:tgtEl>
                                          <p:spTgt spid="55"/>
                                        </p:tgtEl>
                                        <p:attrNameLst>
                                          <p:attrName>style.visibility</p:attrName>
                                        </p:attrNameLst>
                                      </p:cBhvr>
                                      <p:to>
                                        <p:strVal val="visible"/>
                                      </p:to>
                                    </p:set>
                                    <p:anim calcmode="lin" valueType="num">
                                      <p:cBhvr>
                                        <p:cTn id="94" dur="500" fill="hold"/>
                                        <p:tgtEl>
                                          <p:spTgt spid="55"/>
                                        </p:tgtEl>
                                        <p:attrNameLst>
                                          <p:attrName>ppt_w</p:attrName>
                                        </p:attrNameLst>
                                      </p:cBhvr>
                                      <p:tavLst>
                                        <p:tav tm="0">
                                          <p:val>
                                            <p:fltVal val="0"/>
                                          </p:val>
                                        </p:tav>
                                        <p:tav tm="100000">
                                          <p:val>
                                            <p:strVal val="#ppt_w"/>
                                          </p:val>
                                        </p:tav>
                                      </p:tavLst>
                                    </p:anim>
                                    <p:anim calcmode="lin" valueType="num">
                                      <p:cBhvr>
                                        <p:cTn id="95" dur="500" fill="hold"/>
                                        <p:tgtEl>
                                          <p:spTgt spid="55"/>
                                        </p:tgtEl>
                                        <p:attrNameLst>
                                          <p:attrName>ppt_h</p:attrName>
                                        </p:attrNameLst>
                                      </p:cBhvr>
                                      <p:tavLst>
                                        <p:tav tm="0">
                                          <p:val>
                                            <p:fltVal val="0"/>
                                          </p:val>
                                        </p:tav>
                                        <p:tav tm="100000">
                                          <p:val>
                                            <p:strVal val="#ppt_h"/>
                                          </p:val>
                                        </p:tav>
                                      </p:tavLst>
                                    </p:anim>
                                    <p:anim calcmode="lin" valueType="num">
                                      <p:cBhvr>
                                        <p:cTn id="96" dur="500" fill="hold"/>
                                        <p:tgtEl>
                                          <p:spTgt spid="55"/>
                                        </p:tgtEl>
                                        <p:attrNameLst>
                                          <p:attrName>style.rotation</p:attrName>
                                        </p:attrNameLst>
                                      </p:cBhvr>
                                      <p:tavLst>
                                        <p:tav tm="0">
                                          <p:val>
                                            <p:fltVal val="360"/>
                                          </p:val>
                                        </p:tav>
                                        <p:tav tm="100000">
                                          <p:val>
                                            <p:fltVal val="0"/>
                                          </p:val>
                                        </p:tav>
                                      </p:tavLst>
                                    </p:anim>
                                    <p:animEffect transition="in" filter="fade">
                                      <p:cBhvr>
                                        <p:cTn id="97" dur="500"/>
                                        <p:tgtEl>
                                          <p:spTgt spid="55"/>
                                        </p:tgtEl>
                                      </p:cBhvr>
                                    </p:animEffect>
                                  </p:childTnLst>
                                </p:cTn>
                              </p:par>
                            </p:childTnLst>
                          </p:cTn>
                        </p:par>
                        <p:par>
                          <p:cTn id="98" fill="hold">
                            <p:stCondLst>
                              <p:cond delay="5750"/>
                            </p:stCondLst>
                            <p:childTnLst>
                              <p:par>
                                <p:cTn id="99" presetID="53" presetClass="entr" presetSubtype="16" fill="hold" grpId="0" nodeType="afterEffect">
                                  <p:stCondLst>
                                    <p:cond delay="0"/>
                                  </p:stCondLst>
                                  <p:childTnLst>
                                    <p:set>
                                      <p:cBhvr>
                                        <p:cTn id="100" dur="1" fill="hold">
                                          <p:stCondLst>
                                            <p:cond delay="0"/>
                                          </p:stCondLst>
                                        </p:cTn>
                                        <p:tgtEl>
                                          <p:spTgt spid="57">
                                            <p:txEl>
                                              <p:pRg st="0" end="0"/>
                                            </p:txEl>
                                          </p:spTgt>
                                        </p:tgtEl>
                                        <p:attrNameLst>
                                          <p:attrName>style.visibility</p:attrName>
                                        </p:attrNameLst>
                                      </p:cBhvr>
                                      <p:to>
                                        <p:strVal val="visible"/>
                                      </p:to>
                                    </p:set>
                                    <p:anim calcmode="lin" valueType="num">
                                      <p:cBhvr>
                                        <p:cTn id="101" dur="25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02" dur="25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03" dur="250"/>
                                        <p:tgtEl>
                                          <p:spTgt spid="57">
                                            <p:txEl>
                                              <p:pRg st="0" end="0"/>
                                            </p:txEl>
                                          </p:spTgt>
                                        </p:tgtEl>
                                      </p:cBhvr>
                                    </p:animEffect>
                                  </p:childTnLst>
                                </p:cTn>
                              </p:par>
                            </p:childTnLst>
                          </p:cTn>
                        </p:par>
                        <p:par>
                          <p:cTn id="104" fill="hold">
                            <p:stCondLst>
                              <p:cond delay="6000"/>
                            </p:stCondLst>
                            <p:childTnLst>
                              <p:par>
                                <p:cTn id="105" presetID="2" presetClass="entr" presetSubtype="4" decel="100000" fill="hold" grpId="0" nodeType="afterEffect">
                                  <p:stCondLst>
                                    <p:cond delay="250"/>
                                  </p:stCondLst>
                                  <p:childTnLst>
                                    <p:set>
                                      <p:cBhvr>
                                        <p:cTn id="106" dur="1" fill="hold">
                                          <p:stCondLst>
                                            <p:cond delay="0"/>
                                          </p:stCondLst>
                                        </p:cTn>
                                        <p:tgtEl>
                                          <p:spTgt spid="58">
                                            <p:txEl>
                                              <p:pRg st="0" end="0"/>
                                            </p:txEl>
                                          </p:spTgt>
                                        </p:tgtEl>
                                        <p:attrNameLst>
                                          <p:attrName>style.visibility</p:attrName>
                                        </p:attrNameLst>
                                      </p:cBhvr>
                                      <p:to>
                                        <p:strVal val="visible"/>
                                      </p:to>
                                    </p:set>
                                    <p:anim calcmode="lin" valueType="num">
                                      <p:cBhvr additive="base">
                                        <p:cTn id="10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09" presetID="2" presetClass="entr" presetSubtype="4" decel="100000" fill="hold" grpId="0" nodeType="withEffect">
                                  <p:stCondLst>
                                    <p:cond delay="250"/>
                                  </p:stCondLst>
                                  <p:childTnLst>
                                    <p:set>
                                      <p:cBhvr>
                                        <p:cTn id="110" dur="1" fill="hold">
                                          <p:stCondLst>
                                            <p:cond delay="0"/>
                                          </p:stCondLst>
                                        </p:cTn>
                                        <p:tgtEl>
                                          <p:spTgt spid="59">
                                            <p:txEl>
                                              <p:pRg st="0" end="0"/>
                                            </p:txEl>
                                          </p:spTgt>
                                        </p:tgtEl>
                                        <p:attrNameLst>
                                          <p:attrName>style.visibility</p:attrName>
                                        </p:attrNameLst>
                                      </p:cBhvr>
                                      <p:to>
                                        <p:strVal val="visible"/>
                                      </p:to>
                                    </p:set>
                                    <p:anim calcmode="lin" valueType="num">
                                      <p:cBhvr additive="base">
                                        <p:cTn id="111"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par>
                          <p:cTn id="113" fill="hold">
                            <p:stCondLst>
                              <p:cond delay="6750"/>
                            </p:stCondLst>
                            <p:childTnLst>
                              <p:par>
                                <p:cTn id="114" presetID="22" presetClass="entr" presetSubtype="8" fill="hold" nodeType="afterEffect">
                                  <p:stCondLst>
                                    <p:cond delay="250"/>
                                  </p:stCondLst>
                                  <p:childTnLst>
                                    <p:set>
                                      <p:cBhvr>
                                        <p:cTn id="115" dur="1" fill="hold">
                                          <p:stCondLst>
                                            <p:cond delay="0"/>
                                          </p:stCondLst>
                                        </p:cTn>
                                        <p:tgtEl>
                                          <p:spTgt spid="56"/>
                                        </p:tgtEl>
                                        <p:attrNameLst>
                                          <p:attrName>style.visibility</p:attrName>
                                        </p:attrNameLst>
                                      </p:cBhvr>
                                      <p:to>
                                        <p:strVal val="visible"/>
                                      </p:to>
                                    </p:set>
                                    <p:animEffect transition="in" filter="wipe(left)">
                                      <p:cBhvr>
                                        <p:cTn id="116" dur="500"/>
                                        <p:tgtEl>
                                          <p:spTgt spid="56"/>
                                        </p:tgtEl>
                                      </p:cBhvr>
                                    </p:animEffect>
                                  </p:childTnLst>
                                </p:cTn>
                              </p:par>
                            </p:childTnLst>
                          </p:cTn>
                        </p:par>
                        <p:par>
                          <p:cTn id="117" fill="hold">
                            <p:stCondLst>
                              <p:cond delay="7500"/>
                            </p:stCondLst>
                            <p:childTnLst>
                              <p:par>
                                <p:cTn id="118" presetID="49" presetClass="entr" presetSubtype="0" decel="10000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 calcmode="lin" valueType="num">
                                      <p:cBhvr>
                                        <p:cTn id="122" dur="500" fill="hold"/>
                                        <p:tgtEl>
                                          <p:spTgt spid="60"/>
                                        </p:tgtEl>
                                        <p:attrNameLst>
                                          <p:attrName>style.rotation</p:attrName>
                                        </p:attrNameLst>
                                      </p:cBhvr>
                                      <p:tavLst>
                                        <p:tav tm="0">
                                          <p:val>
                                            <p:fltVal val="360"/>
                                          </p:val>
                                        </p:tav>
                                        <p:tav tm="100000">
                                          <p:val>
                                            <p:fltVal val="0"/>
                                          </p:val>
                                        </p:tav>
                                      </p:tavLst>
                                    </p:anim>
                                    <p:animEffect transition="in" filter="fade">
                                      <p:cBhvr>
                                        <p:cTn id="123" dur="500"/>
                                        <p:tgtEl>
                                          <p:spTgt spid="60"/>
                                        </p:tgtEl>
                                      </p:cBhvr>
                                    </p:animEffect>
                                  </p:childTnLst>
                                </p:cTn>
                              </p:par>
                              <p:par>
                                <p:cTn id="124" presetID="49" presetClass="entr" presetSubtype="0" decel="100000" fill="hold" grpId="0" nodeType="withEffect">
                                  <p:stCondLst>
                                    <p:cond delay="0"/>
                                  </p:stCondLst>
                                  <p:childTnLst>
                                    <p:set>
                                      <p:cBhvr>
                                        <p:cTn id="125" dur="1" fill="hold">
                                          <p:stCondLst>
                                            <p:cond delay="0"/>
                                          </p:stCondLst>
                                        </p:cTn>
                                        <p:tgtEl>
                                          <p:spTgt spid="61"/>
                                        </p:tgtEl>
                                        <p:attrNameLst>
                                          <p:attrName>style.visibility</p:attrName>
                                        </p:attrNameLst>
                                      </p:cBhvr>
                                      <p:to>
                                        <p:strVal val="visible"/>
                                      </p:to>
                                    </p:set>
                                    <p:anim calcmode="lin" valueType="num">
                                      <p:cBhvr>
                                        <p:cTn id="126" dur="500" fill="hold"/>
                                        <p:tgtEl>
                                          <p:spTgt spid="61"/>
                                        </p:tgtEl>
                                        <p:attrNameLst>
                                          <p:attrName>ppt_w</p:attrName>
                                        </p:attrNameLst>
                                      </p:cBhvr>
                                      <p:tavLst>
                                        <p:tav tm="0">
                                          <p:val>
                                            <p:fltVal val="0"/>
                                          </p:val>
                                        </p:tav>
                                        <p:tav tm="100000">
                                          <p:val>
                                            <p:strVal val="#ppt_w"/>
                                          </p:val>
                                        </p:tav>
                                      </p:tavLst>
                                    </p:anim>
                                    <p:anim calcmode="lin" valueType="num">
                                      <p:cBhvr>
                                        <p:cTn id="127" dur="500" fill="hold"/>
                                        <p:tgtEl>
                                          <p:spTgt spid="61"/>
                                        </p:tgtEl>
                                        <p:attrNameLst>
                                          <p:attrName>ppt_h</p:attrName>
                                        </p:attrNameLst>
                                      </p:cBhvr>
                                      <p:tavLst>
                                        <p:tav tm="0">
                                          <p:val>
                                            <p:fltVal val="0"/>
                                          </p:val>
                                        </p:tav>
                                        <p:tav tm="100000">
                                          <p:val>
                                            <p:strVal val="#ppt_h"/>
                                          </p:val>
                                        </p:tav>
                                      </p:tavLst>
                                    </p:anim>
                                    <p:anim calcmode="lin" valueType="num">
                                      <p:cBhvr>
                                        <p:cTn id="128" dur="500" fill="hold"/>
                                        <p:tgtEl>
                                          <p:spTgt spid="61"/>
                                        </p:tgtEl>
                                        <p:attrNameLst>
                                          <p:attrName>style.rotation</p:attrName>
                                        </p:attrNameLst>
                                      </p:cBhvr>
                                      <p:tavLst>
                                        <p:tav tm="0">
                                          <p:val>
                                            <p:fltVal val="360"/>
                                          </p:val>
                                        </p:tav>
                                        <p:tav tm="100000">
                                          <p:val>
                                            <p:fltVal val="0"/>
                                          </p:val>
                                        </p:tav>
                                      </p:tavLst>
                                    </p:anim>
                                    <p:animEffect transition="in" filter="fade">
                                      <p:cBhvr>
                                        <p:cTn id="129" dur="500"/>
                                        <p:tgtEl>
                                          <p:spTgt spid="61"/>
                                        </p:tgtEl>
                                      </p:cBhvr>
                                    </p:animEffect>
                                  </p:childTnLst>
                                </p:cTn>
                              </p:par>
                            </p:childTnLst>
                          </p:cTn>
                        </p:par>
                        <p:par>
                          <p:cTn id="130" fill="hold">
                            <p:stCondLst>
                              <p:cond delay="8000"/>
                            </p:stCondLst>
                            <p:childTnLst>
                              <p:par>
                                <p:cTn id="131" presetID="53" presetClass="entr" presetSubtype="16" fill="hold" grpId="0" nodeType="afterEffect">
                                  <p:stCondLst>
                                    <p:cond delay="0"/>
                                  </p:stCondLst>
                                  <p:childTnLst>
                                    <p:set>
                                      <p:cBhvr>
                                        <p:cTn id="132" dur="1" fill="hold">
                                          <p:stCondLst>
                                            <p:cond delay="0"/>
                                          </p:stCondLst>
                                        </p:cTn>
                                        <p:tgtEl>
                                          <p:spTgt spid="62">
                                            <p:txEl>
                                              <p:pRg st="0" end="0"/>
                                            </p:txEl>
                                          </p:spTgt>
                                        </p:tgtEl>
                                        <p:attrNameLst>
                                          <p:attrName>style.visibility</p:attrName>
                                        </p:attrNameLst>
                                      </p:cBhvr>
                                      <p:to>
                                        <p:strVal val="visible"/>
                                      </p:to>
                                    </p:set>
                                    <p:anim calcmode="lin" valueType="num">
                                      <p:cBhvr>
                                        <p:cTn id="133" dur="25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34" dur="25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135" dur="250"/>
                                        <p:tgtEl>
                                          <p:spTgt spid="62">
                                            <p:txEl>
                                              <p:pRg st="0" end="0"/>
                                            </p:txEl>
                                          </p:spTgt>
                                        </p:tgtEl>
                                      </p:cBhvr>
                                    </p:animEffect>
                                  </p:childTnLst>
                                </p:cTn>
                              </p:par>
                            </p:childTnLst>
                          </p:cTn>
                        </p:par>
                        <p:par>
                          <p:cTn id="136" fill="hold">
                            <p:stCondLst>
                              <p:cond delay="8250"/>
                            </p:stCondLst>
                            <p:childTnLst>
                              <p:par>
                                <p:cTn id="137" presetID="2" presetClass="entr" presetSubtype="4" decel="100000" fill="hold" grpId="0" nodeType="afterEffect">
                                  <p:stCondLst>
                                    <p:cond delay="250"/>
                                  </p:stCondLst>
                                  <p:childTnLst>
                                    <p:set>
                                      <p:cBhvr>
                                        <p:cTn id="138" dur="1" fill="hold">
                                          <p:stCondLst>
                                            <p:cond delay="0"/>
                                          </p:stCondLst>
                                        </p:cTn>
                                        <p:tgtEl>
                                          <p:spTgt spid="63">
                                            <p:txEl>
                                              <p:pRg st="0" end="0"/>
                                            </p:txEl>
                                          </p:spTgt>
                                        </p:tgtEl>
                                        <p:attrNameLst>
                                          <p:attrName>style.visibility</p:attrName>
                                        </p:attrNameLst>
                                      </p:cBhvr>
                                      <p:to>
                                        <p:strVal val="visible"/>
                                      </p:to>
                                    </p:set>
                                    <p:anim calcmode="lin" valueType="num">
                                      <p:cBhvr additive="base">
                                        <p:cTn id="139"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250"/>
                                  </p:stCondLst>
                                  <p:childTnLst>
                                    <p:set>
                                      <p:cBhvr>
                                        <p:cTn id="142" dur="1" fill="hold">
                                          <p:stCondLst>
                                            <p:cond delay="0"/>
                                          </p:stCondLst>
                                        </p:cTn>
                                        <p:tgtEl>
                                          <p:spTgt spid="64">
                                            <p:txEl>
                                              <p:pRg st="0" end="0"/>
                                            </p:txEl>
                                          </p:spTgt>
                                        </p:tgtEl>
                                        <p:attrNameLst>
                                          <p:attrName>style.visibility</p:attrName>
                                        </p:attrNameLst>
                                      </p:cBhvr>
                                      <p:to>
                                        <p:strVal val="visible"/>
                                      </p:to>
                                    </p:set>
                                    <p:anim calcmode="lin" valueType="num">
                                      <p:cBhvr additive="base">
                                        <p:cTn id="143"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p:bldP spid="2" grpId="0"/>
      <p:bldP spid="4" grpId="0" animBg="1"/>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250" fill="hold"/>
                        <p:tgtEl>
                          <p:spTgt spid="32"/>
                        </p:tgtEl>
                        <p:attrNameLst>
                          <p:attrName>ppt_w</p:attrName>
                        </p:attrNameLst>
                      </p:cBhvr>
                      <p:tavLst>
                        <p:tav tm="0">
                          <p:val>
                            <p:fltVal val="0"/>
                          </p:val>
                        </p:tav>
                        <p:tav tm="100000">
                          <p:val>
                            <p:strVal val="#ppt_w"/>
                          </p:val>
                        </p:tav>
                      </p:tavLst>
                    </p:anim>
                    <p:anim calcmode="lin" valueType="num">
                      <p:cBhvr>
                        <p:cTn dur="250" fill="hold"/>
                        <p:tgtEl>
                          <p:spTgt spid="32"/>
                        </p:tgtEl>
                        <p:attrNameLst>
                          <p:attrName>ppt_h</p:attrName>
                        </p:attrNameLst>
                      </p:cBhvr>
                      <p:tavLst>
                        <p:tav tm="0">
                          <p:val>
                            <p:fltVal val="0"/>
                          </p:val>
                        </p:tav>
                        <p:tav tm="100000">
                          <p:val>
                            <p:strVal val="#ppt_h"/>
                          </p:val>
                        </p:tav>
                      </p:tavLst>
                    </p:anim>
                    <p:animEffect transition="in" filter="fade">
                      <p:cBhvr>
                        <p:cTn dur="250"/>
                        <p:tgtEl>
                          <p:spTgt spid="32"/>
                        </p:tgtEl>
                      </p:cBhvr>
                    </p:animEffect>
                  </p:childTnLst>
                </p:cTn>
              </p:par>
            </p:tnLst>
          </p:tmpl>
        </p:tmplLst>
      </p:bldP>
      <p:bldP spid="36" grpId="0" build="p">
        <p:tmplLst>
          <p:tmpl lvl="1">
            <p:tnLst>
              <p:par>
                <p:cTn presetID="2" presetClass="entr" presetSubtype="4"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48" grpId="0" animBg="1"/>
      <p:bldP spid="49" grpId="0" animBg="1"/>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250" fill="hold"/>
                        <p:tgtEl>
                          <p:spTgt spid="51"/>
                        </p:tgtEl>
                        <p:attrNameLst>
                          <p:attrName>ppt_w</p:attrName>
                        </p:attrNameLst>
                      </p:cBhvr>
                      <p:tavLst>
                        <p:tav tm="0">
                          <p:val>
                            <p:fltVal val="0"/>
                          </p:val>
                        </p:tav>
                        <p:tav tm="100000">
                          <p:val>
                            <p:strVal val="#ppt_w"/>
                          </p:val>
                        </p:tav>
                      </p:tavLst>
                    </p:anim>
                    <p:anim calcmode="lin" valueType="num">
                      <p:cBhvr>
                        <p:cTn dur="250" fill="hold"/>
                        <p:tgtEl>
                          <p:spTgt spid="51"/>
                        </p:tgtEl>
                        <p:attrNameLst>
                          <p:attrName>ppt_h</p:attrName>
                        </p:attrNameLst>
                      </p:cBhvr>
                      <p:tavLst>
                        <p:tav tm="0">
                          <p:val>
                            <p:fltVal val="0"/>
                          </p:val>
                        </p:tav>
                        <p:tav tm="100000">
                          <p:val>
                            <p:strVal val="#ppt_h"/>
                          </p:val>
                        </p:tav>
                      </p:tavLst>
                    </p:anim>
                    <p:animEffect transition="in" filter="fade">
                      <p:cBhvr>
                        <p:cTn dur="250"/>
                        <p:tgtEl>
                          <p:spTgt spid="51"/>
                        </p:tgtEl>
                      </p:cBhvr>
                    </p:animEffect>
                  </p:childTnLst>
                </p:cTn>
              </p:par>
            </p:tnLst>
          </p:tmpl>
        </p:tmplLst>
      </p:bldP>
      <p:bldP spid="52" grpId="0" build="p">
        <p:tmplLst>
          <p:tmpl lvl="1">
            <p:tnLst>
              <p:par>
                <p:cTn presetID="2" presetClass="entr" presetSubtype="4"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1+#ppt_h/2"/>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250" fill="hold"/>
                        <p:tgtEl>
                          <p:spTgt spid="57"/>
                        </p:tgtEl>
                        <p:attrNameLst>
                          <p:attrName>ppt_w</p:attrName>
                        </p:attrNameLst>
                      </p:cBhvr>
                      <p:tavLst>
                        <p:tav tm="0">
                          <p:val>
                            <p:fltVal val="0"/>
                          </p:val>
                        </p:tav>
                        <p:tav tm="100000">
                          <p:val>
                            <p:strVal val="#ppt_w"/>
                          </p:val>
                        </p:tav>
                      </p:tavLst>
                    </p:anim>
                    <p:anim calcmode="lin" valueType="num">
                      <p:cBhvr>
                        <p:cTn dur="250" fill="hold"/>
                        <p:tgtEl>
                          <p:spTgt spid="57"/>
                        </p:tgtEl>
                        <p:attrNameLst>
                          <p:attrName>ppt_h</p:attrName>
                        </p:attrNameLst>
                      </p:cBhvr>
                      <p:tavLst>
                        <p:tav tm="0">
                          <p:val>
                            <p:fltVal val="0"/>
                          </p:val>
                        </p:tav>
                        <p:tav tm="100000">
                          <p:val>
                            <p:strVal val="#ppt_h"/>
                          </p:val>
                        </p:tav>
                      </p:tavLst>
                    </p:anim>
                    <p:animEffect transition="in" filter="fade">
                      <p:cBhvr>
                        <p:cTn dur="250"/>
                        <p:tgtEl>
                          <p:spTgt spid="57"/>
                        </p:tgtEl>
                      </p:cBhvr>
                    </p:animEffect>
                  </p:childTnLst>
                </p:cTn>
              </p:par>
            </p:tnLst>
          </p:tmpl>
        </p:tmplLst>
      </p:bldP>
      <p:bldP spid="58" grpId="0" build="p">
        <p:tmplLst>
          <p:tmpl lvl="1">
            <p:tnLst>
              <p:par>
                <p:cTn presetID="2" presetClass="entr" presetSubtype="4" decel="100000" fill="hold" nodeType="afterEffect">
                  <p:stCondLst>
                    <p:cond delay="25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build="p">
        <p:tmplLst>
          <p:tmpl lvl="1">
            <p:tnLst>
              <p:par>
                <p:cTn presetID="2" presetClass="entr" presetSubtype="4" decel="100000" fill="hold" nodeType="withEffect">
                  <p:stCondLst>
                    <p:cond delay="25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ppt_x"/>
                          </p:val>
                        </p:tav>
                        <p:tav tm="100000">
                          <p:val>
                            <p:strVal val="#ppt_x"/>
                          </p:val>
                        </p:tav>
                      </p:tavLst>
                    </p:anim>
                    <p:anim calcmode="lin" valueType="num">
                      <p:cBhvr additive="base">
                        <p:cTn dur="500" fill="hold"/>
                        <p:tgtEl>
                          <p:spTgt spid="59"/>
                        </p:tgtEl>
                        <p:attrNameLst>
                          <p:attrName>ppt_y</p:attrName>
                        </p:attrNameLst>
                      </p:cBhvr>
                      <p:tavLst>
                        <p:tav tm="0">
                          <p:val>
                            <p:strVal val="1+#ppt_h/2"/>
                          </p:val>
                        </p:tav>
                        <p:tav tm="100000">
                          <p:val>
                            <p:strVal val="#ppt_y"/>
                          </p:val>
                        </p:tav>
                      </p:tavLst>
                    </p:anim>
                  </p:childTnLst>
                </p:cTn>
              </p:par>
            </p:tnLst>
          </p:tmpl>
        </p:tmplLst>
      </p:bldP>
      <p:bldP spid="60" grpId="0" animBg="1"/>
      <p:bldP spid="61" grpId="0" animBg="1"/>
      <p:bldP spid="62" grpId="0" build="p">
        <p:tmplLst>
          <p:tmpl lvl="1">
            <p:tnLst>
              <p:par>
                <p:cTn presetID="53" presetClass="entr" presetSubtype="16"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p:cTn dur="250" fill="hold"/>
                        <p:tgtEl>
                          <p:spTgt spid="62"/>
                        </p:tgtEl>
                        <p:attrNameLst>
                          <p:attrName>ppt_w</p:attrName>
                        </p:attrNameLst>
                      </p:cBhvr>
                      <p:tavLst>
                        <p:tav tm="0">
                          <p:val>
                            <p:fltVal val="0"/>
                          </p:val>
                        </p:tav>
                        <p:tav tm="100000">
                          <p:val>
                            <p:strVal val="#ppt_w"/>
                          </p:val>
                        </p:tav>
                      </p:tavLst>
                    </p:anim>
                    <p:anim calcmode="lin" valueType="num">
                      <p:cBhvr>
                        <p:cTn dur="250" fill="hold"/>
                        <p:tgtEl>
                          <p:spTgt spid="62"/>
                        </p:tgtEl>
                        <p:attrNameLst>
                          <p:attrName>ppt_h</p:attrName>
                        </p:attrNameLst>
                      </p:cBhvr>
                      <p:tavLst>
                        <p:tav tm="0">
                          <p:val>
                            <p:fltVal val="0"/>
                          </p:val>
                        </p:tav>
                        <p:tav tm="100000">
                          <p:val>
                            <p:strVal val="#ppt_h"/>
                          </p:val>
                        </p:tav>
                      </p:tavLst>
                    </p:anim>
                    <p:animEffect transition="in" filter="fade">
                      <p:cBhvr>
                        <p:cTn dur="250"/>
                        <p:tgtEl>
                          <p:spTgt spid="62"/>
                        </p:tgtEl>
                      </p:cBhvr>
                    </p:animEffect>
                  </p:childTnLst>
                </p:cTn>
              </p:par>
            </p:tnLst>
          </p:tmpl>
        </p:tmplLst>
      </p:bldP>
      <p:bldP spid="63" grpId="0" build="p">
        <p:tmplLst>
          <p:tmpl lvl="1">
            <p:tnLst>
              <p:par>
                <p:cTn presetID="2" presetClass="entr" presetSubtype="4"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build="p">
        <p:tmplLst>
          <p:tmpl lvl="1">
            <p:tnLst>
              <p:par>
                <p:cTn presetID="2" presetClass="entr" presetSubtype="4" decel="100000" fill="hold" nodeType="withEffect">
                  <p:stCondLst>
                    <p:cond delay="25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with info">
    <p:spTree>
      <p:nvGrpSpPr>
        <p:cNvPr id="1" name=""/>
        <p:cNvGrpSpPr/>
        <p:nvPr/>
      </p:nvGrpSpPr>
      <p:grpSpPr>
        <a:xfrm>
          <a:off x="0" y="0"/>
          <a:ext cx="0" cy="0"/>
          <a:chOff x="0" y="0"/>
          <a:chExt cx="0" cy="0"/>
        </a:xfrm>
      </p:grpSpPr>
      <p:sp>
        <p:nvSpPr>
          <p:cNvPr id="9" name="平行四辺形 8"/>
          <p:cNvSpPr/>
          <p:nvPr userDrawn="1"/>
        </p:nvSpPr>
        <p:spPr>
          <a:xfrm>
            <a:off x="2302446" y="3353513"/>
            <a:ext cx="13465496" cy="3302155"/>
          </a:xfrm>
          <a:prstGeom prst="parallelogram">
            <a:avLst>
              <a:gd name="adj" fmla="val 55566"/>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hasCustomPrompt="1"/>
          </p:nvPr>
        </p:nvSpPr>
        <p:spPr>
          <a:xfrm>
            <a:off x="4427035" y="3991372"/>
            <a:ext cx="10044763" cy="1189757"/>
          </a:xfrm>
          <a:prstGeom prst="rect">
            <a:avLst/>
          </a:prstGeom>
        </p:spPr>
        <p:txBody>
          <a:bodyPr/>
          <a:lstStyle>
            <a:lvl1pPr algn="l">
              <a:lnSpc>
                <a:spcPts val="9000"/>
              </a:lnSpc>
              <a:defRPr sz="9600" baseline="0">
                <a:solidFill>
                  <a:schemeClr val="bg1"/>
                </a:solidFill>
                <a:latin typeface="Bebas Neue Regular" pitchFamily="50" charset="0"/>
              </a:defRPr>
            </a:lvl1pPr>
          </a:lstStyle>
          <a:p>
            <a:r>
              <a:rPr lang="en-US" altLang="ja-JP" dirty="0"/>
              <a:t>TITLE HERE</a:t>
            </a:r>
            <a:endParaRPr lang="en-US" dirty="0"/>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133902">
            <a:off x="-1044000" y="5180019"/>
            <a:ext cx="8782393" cy="1360425"/>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933902">
            <a:off x="10188000" y="3739857"/>
            <a:ext cx="8782393" cy="1360425"/>
          </a:xfrm>
          <a:prstGeom prst="rect">
            <a:avLst/>
          </a:prstGeom>
        </p:spPr>
      </p:pic>
      <p:sp>
        <p:nvSpPr>
          <p:cNvPr id="7" name="サブタイトル 2"/>
          <p:cNvSpPr>
            <a:spLocks noGrp="1"/>
          </p:cNvSpPr>
          <p:nvPr>
            <p:ph type="subTitle" idx="1" hasCustomPrompt="1"/>
          </p:nvPr>
        </p:nvSpPr>
        <p:spPr>
          <a:xfrm>
            <a:off x="4407613" y="4934253"/>
            <a:ext cx="9992177" cy="785311"/>
          </a:xfrm>
          <a:prstGeom prst="rect">
            <a:avLst/>
          </a:prstGeom>
        </p:spPr>
        <p:txBody>
          <a:bodyPr/>
          <a:lstStyle>
            <a:lvl1pPr marL="0" indent="0" algn="l">
              <a:buNone/>
              <a:defRPr sz="5400" baseline="0">
                <a:solidFill>
                  <a:schemeClr val="bg1"/>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4" name="テキスト プレースホルダー 3"/>
          <p:cNvSpPr>
            <a:spLocks noGrp="1"/>
          </p:cNvSpPr>
          <p:nvPr>
            <p:ph type="body" sz="quarter" idx="10" hasCustomPrompt="1"/>
          </p:nvPr>
        </p:nvSpPr>
        <p:spPr>
          <a:xfrm>
            <a:off x="4390678" y="5791572"/>
            <a:ext cx="9577064" cy="432048"/>
          </a:xfrm>
          <a:prstGeom prst="rect">
            <a:avLst/>
          </a:prstGeom>
        </p:spPr>
        <p:txBody>
          <a:bodyPr/>
          <a:lstStyle>
            <a:lvl1pPr marL="0" indent="0" algn="l">
              <a:buNone/>
              <a:defRPr sz="2400" baseline="0">
                <a:solidFill>
                  <a:schemeClr val="tx1">
                    <a:alpha val="50000"/>
                  </a:schemeClr>
                </a:solidFill>
                <a:latin typeface="Bebas Neue Regular" pitchFamily="50" charset="0"/>
              </a:defRPr>
            </a:lvl1pPr>
          </a:lstStyle>
          <a:p>
            <a:pPr lvl="0"/>
            <a:r>
              <a:rPr lang="en-US" dirty="0"/>
              <a:t>Information Here</a:t>
            </a:r>
          </a:p>
        </p:txBody>
      </p:sp>
    </p:spTree>
    <p:extLst>
      <p:ext uri="{BB962C8B-B14F-4D97-AF65-F5344CB8AC3E}">
        <p14:creationId xmlns:p14="http://schemas.microsoft.com/office/powerpoint/2010/main" val="35433263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build="p">
        <p:tmplLst>
          <p:tmpl lvl="1">
            <p:tnLst>
              <p:par>
                <p:cTn presetID="10" presetClass="entr" presetSubtype="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4" grpId="0" build="p">
        <p:tmplLst>
          <p:tmpl lvl="1">
            <p:tnLst>
              <p:par>
                <p:cTn presetID="10" presetClass="entr" presetSubtype="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718270" y="2119164"/>
            <a:ext cx="16633848" cy="5976664"/>
          </a:xfrm>
          <a:prstGeom prst="rect">
            <a:avLst/>
          </a:prstGeom>
        </p:spPr>
        <p:txBody>
          <a:bodyPr anchor="ctr"/>
          <a:lstStyle>
            <a:lvl1pPr algn="ctr">
              <a:lnSpc>
                <a:spcPct val="100000"/>
              </a:lnSpc>
              <a:defRPr sz="3600" baseline="0">
                <a:solidFill>
                  <a:schemeClr val="bg1"/>
                </a:solidFill>
                <a:latin typeface="+mn-lt"/>
              </a:defRPr>
            </a:lvl1pPr>
          </a:lstStyle>
          <a:p>
            <a:r>
              <a:rPr lang="en-US" altLang="ja-JP" dirty="0"/>
              <a:t>Text Here</a:t>
            </a:r>
            <a:br>
              <a:rPr lang="en-US" altLang="ja-JP" dirty="0"/>
            </a:br>
            <a:r>
              <a:rPr lang="en-US" altLang="ja-JP" dirty="0"/>
              <a:t>Text Here</a:t>
            </a:r>
            <a:endParaRPr lang="en-US" dirty="0"/>
          </a:p>
        </p:txBody>
      </p:sp>
    </p:spTree>
    <p:extLst>
      <p:ext uri="{BB962C8B-B14F-4D97-AF65-F5344CB8AC3E}">
        <p14:creationId xmlns:p14="http://schemas.microsoft.com/office/powerpoint/2010/main" val="31790176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1 Image - 1 Column - Horizontal">
    <p:spTree>
      <p:nvGrpSpPr>
        <p:cNvPr id="1" name=""/>
        <p:cNvGrpSpPr/>
        <p:nvPr/>
      </p:nvGrpSpPr>
      <p:grpSpPr>
        <a:xfrm>
          <a:off x="0" y="0"/>
          <a:ext cx="0" cy="0"/>
          <a:chOff x="0" y="0"/>
          <a:chExt cx="0" cy="0"/>
        </a:xfrm>
      </p:grpSpPr>
      <p:sp>
        <p:nvSpPr>
          <p:cNvPr id="12" name="対角する 2 つの角を切り取った四角形 11"/>
          <p:cNvSpPr/>
          <p:nvPr userDrawn="1"/>
        </p:nvSpPr>
        <p:spPr>
          <a:xfrm rot="120000">
            <a:off x="1220686" y="2117560"/>
            <a:ext cx="16489832" cy="4320480"/>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対角する 2 つの角を切り取った四角形 8"/>
          <p:cNvSpPr/>
          <p:nvPr userDrawn="1"/>
        </p:nvSpPr>
        <p:spPr>
          <a:xfrm rot="-120000">
            <a:off x="718270" y="2263180"/>
            <a:ext cx="16489832" cy="4320480"/>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図プレースホルダー 6"/>
          <p:cNvSpPr>
            <a:spLocks noGrp="1"/>
          </p:cNvSpPr>
          <p:nvPr>
            <p:ph type="pic" sz="quarter" idx="15" hasCustomPrompt="1"/>
          </p:nvPr>
        </p:nvSpPr>
        <p:spPr>
          <a:xfrm>
            <a:off x="935038" y="2047875"/>
            <a:ext cx="16489362" cy="4248150"/>
          </a:xfrm>
          <a:prstGeom prst="snip2DiagRect">
            <a:avLst/>
          </a:prstGeom>
          <a:effectLst>
            <a:reflection blurRad="6350" stA="52000" endA="300" endPos="3000" dir="5400000" sy="-100000" algn="bl" rotWithShape="0"/>
          </a:effectLst>
        </p:spPr>
        <p:txBody>
          <a:bodyPr>
            <a:normAutofit/>
          </a:bodyPr>
          <a:lstStyle>
            <a:lvl1pPr>
              <a:defRPr sz="2000" baseline="0"/>
            </a:lvl1pPr>
          </a:lstStyle>
          <a:p>
            <a:r>
              <a:rPr lang="en-US" dirty="0"/>
              <a:t>Add Image</a:t>
            </a:r>
          </a:p>
        </p:txBody>
      </p:sp>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9546" y="7320148"/>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‹Nº›</a:t>
            </a:fld>
            <a:endParaRPr lang="en-US" dirty="0"/>
          </a:p>
        </p:txBody>
      </p:sp>
      <p:sp>
        <p:nvSpPr>
          <p:cNvPr id="23" name="テキスト プレースホルダー 22"/>
          <p:cNvSpPr>
            <a:spLocks noGrp="1"/>
          </p:cNvSpPr>
          <p:nvPr>
            <p:ph type="body" sz="quarter" idx="13" hasCustomPrompt="1"/>
          </p:nvPr>
        </p:nvSpPr>
        <p:spPr>
          <a:xfrm>
            <a:off x="924930" y="6727676"/>
            <a:ext cx="16427188" cy="1080120"/>
          </a:xfrm>
        </p:spPr>
        <p:txBody>
          <a:bodyPr anchor="ctr">
            <a:normAutofit/>
          </a:bodyPr>
          <a:lstStyle>
            <a:lvl1pPr algn="ctr">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939770" y="7866148"/>
            <a:ext cx="16417824" cy="1381808"/>
          </a:xfrm>
        </p:spPr>
        <p:txBody>
          <a:bodyPr>
            <a:normAutofit/>
          </a:bodyPr>
          <a:lstStyle>
            <a:lvl1pPr algn="ctr">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Tree>
    <p:extLst>
      <p:ext uri="{BB962C8B-B14F-4D97-AF65-F5344CB8AC3E}">
        <p14:creationId xmlns:p14="http://schemas.microsoft.com/office/powerpoint/2010/main" val="27004434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12"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2" presetClass="entr" presetSubtype="3" decel="10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childTnLst>
                          </p:cTn>
                        </p:par>
                        <p:par>
                          <p:cTn id="34" fill="hold">
                            <p:stCondLst>
                              <p:cond delay="1250"/>
                            </p:stCondLst>
                            <p:childTnLst>
                              <p:par>
                                <p:cTn id="35" presetID="2" presetClass="entr" presetSubtype="8" decel="100000" fill="hold" nodeType="after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500"/>
                                  </p:stCondLst>
                                  <p:iterate type="wd">
                                    <p:tmPct val="10000"/>
                                  </p:iterate>
                                  <p:childTnLst>
                                    <p:set>
                                      <p:cBhvr>
                                        <p:cTn id="40" dur="1" fill="hold">
                                          <p:stCondLst>
                                            <p:cond delay="0"/>
                                          </p:stCondLst>
                                        </p:cTn>
                                        <p:tgtEl>
                                          <p:spTgt spid="23">
                                            <p:txEl>
                                              <p:pRg st="0" end="0"/>
                                            </p:txEl>
                                          </p:spTgt>
                                        </p:tgtEl>
                                        <p:attrNameLst>
                                          <p:attrName>style.visibility</p:attrName>
                                        </p:attrNameLst>
                                      </p:cBhvr>
                                      <p:to>
                                        <p:strVal val="visible"/>
                                      </p:to>
                                    </p:set>
                                    <p:anim calcmode="lin" valueType="num">
                                      <p:cBhvr additive="base">
                                        <p:cTn id="41"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3">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50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additive="base">
                                        <p:cTn id="4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7" grpId="0"/>
      <p:bldP spid="5" grpId="0"/>
      <p:bldP spid="23" grpId="0" build="p">
        <p:tmplLst>
          <p:tmpl lvl="1">
            <p:tnLst>
              <p:par>
                <p:cTn presetID="2" presetClass="entr" presetSubtype="2"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 Images - 3 Columns - Horizontal">
    <p:spTree>
      <p:nvGrpSpPr>
        <p:cNvPr id="1" name=""/>
        <p:cNvGrpSpPr/>
        <p:nvPr/>
      </p:nvGrpSpPr>
      <p:grpSpPr>
        <a:xfrm>
          <a:off x="0" y="0"/>
          <a:ext cx="0" cy="0"/>
          <a:chOff x="0" y="0"/>
          <a:chExt cx="0" cy="0"/>
        </a:xfrm>
      </p:grpSpPr>
      <p:sp>
        <p:nvSpPr>
          <p:cNvPr id="24" name="対角する 2 つの角を切り取った四角形 23"/>
          <p:cNvSpPr/>
          <p:nvPr userDrawn="1"/>
        </p:nvSpPr>
        <p:spPr>
          <a:xfrm rot="163596">
            <a:off x="1390039" y="2196579"/>
            <a:ext cx="4389170" cy="2284362"/>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‹Nº›</a:t>
            </a:fld>
            <a:endParaRPr lang="en-US" dirty="0"/>
          </a:p>
        </p:txBody>
      </p:sp>
      <p:sp>
        <p:nvSpPr>
          <p:cNvPr id="23" name="テキスト プレースホルダー 22"/>
          <p:cNvSpPr>
            <a:spLocks noGrp="1"/>
          </p:cNvSpPr>
          <p:nvPr>
            <p:ph type="body" sz="quarter" idx="13" hasCustomPrompt="1"/>
          </p:nvPr>
        </p:nvSpPr>
        <p:spPr>
          <a:xfrm>
            <a:off x="5927028" y="2335188"/>
            <a:ext cx="9650468" cy="805744"/>
          </a:xfrm>
        </p:spPr>
        <p:txBody>
          <a:bodyPr anchor="b">
            <a:normAutofit/>
          </a:bodyPr>
          <a:lstStyle>
            <a:lvl1pPr algn="l">
              <a:defRPr sz="48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5936392" y="3055268"/>
            <a:ext cx="9641554" cy="138180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15" name="対角する 2 つの角を切り取った四角形 14"/>
          <p:cNvSpPr/>
          <p:nvPr userDrawn="1"/>
        </p:nvSpPr>
        <p:spPr>
          <a:xfrm rot="21054230">
            <a:off x="1087412" y="2379739"/>
            <a:ext cx="4389170" cy="2284362"/>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図プレースホルダー 8"/>
          <p:cNvSpPr>
            <a:spLocks noGrp="1"/>
          </p:cNvSpPr>
          <p:nvPr>
            <p:ph type="pic" sz="quarter" idx="16" hasCustomPrompt="1"/>
          </p:nvPr>
        </p:nvSpPr>
        <p:spPr>
          <a:xfrm rot="21432298">
            <a:off x="1205188" y="2193092"/>
            <a:ext cx="4490298" cy="2336452"/>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25" name="対角する 2 つの角を切り取った四角形 24"/>
          <p:cNvSpPr/>
          <p:nvPr userDrawn="1"/>
        </p:nvSpPr>
        <p:spPr>
          <a:xfrm rot="163596">
            <a:off x="12344271" y="4658719"/>
            <a:ext cx="4389170" cy="2284362"/>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テキスト プレースホルダー 22"/>
          <p:cNvSpPr>
            <a:spLocks noGrp="1"/>
          </p:cNvSpPr>
          <p:nvPr>
            <p:ph type="body" sz="quarter" idx="17" hasCustomPrompt="1"/>
          </p:nvPr>
        </p:nvSpPr>
        <p:spPr>
          <a:xfrm>
            <a:off x="2111293" y="4797329"/>
            <a:ext cx="9650468" cy="805744"/>
          </a:xfrm>
        </p:spPr>
        <p:txBody>
          <a:bodyPr anchor="b">
            <a:normAutofit/>
          </a:bodyPr>
          <a:lstStyle>
            <a:lvl1pPr algn="r">
              <a:defRPr sz="4800">
                <a:solidFill>
                  <a:srgbClr val="525252"/>
                </a:solidFill>
                <a:latin typeface="+mj-lt"/>
              </a:defRPr>
            </a:lvl1pPr>
          </a:lstStyle>
          <a:p>
            <a:pPr lvl="0"/>
            <a:r>
              <a:rPr lang="en-US" dirty="0"/>
              <a:t>Text Here</a:t>
            </a:r>
          </a:p>
        </p:txBody>
      </p:sp>
      <p:sp>
        <p:nvSpPr>
          <p:cNvPr id="28" name="テキスト プレースホルダー 5"/>
          <p:cNvSpPr>
            <a:spLocks noGrp="1"/>
          </p:cNvSpPr>
          <p:nvPr>
            <p:ph type="body" sz="quarter" idx="18" hasCustomPrompt="1"/>
          </p:nvPr>
        </p:nvSpPr>
        <p:spPr>
          <a:xfrm>
            <a:off x="2120657" y="5517409"/>
            <a:ext cx="9641554" cy="1381808"/>
          </a:xfrm>
        </p:spPr>
        <p:txBody>
          <a:bodyPr>
            <a:normAutofit/>
          </a:bodyPr>
          <a:lstStyle>
            <a:lvl1pPr algn="r">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29" name="対角する 2 つの角を切り取った四角形 28"/>
          <p:cNvSpPr/>
          <p:nvPr userDrawn="1"/>
        </p:nvSpPr>
        <p:spPr>
          <a:xfrm rot="21054230">
            <a:off x="12041644" y="4841879"/>
            <a:ext cx="4389170" cy="2284362"/>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図プレースホルダー 8"/>
          <p:cNvSpPr>
            <a:spLocks noGrp="1"/>
          </p:cNvSpPr>
          <p:nvPr>
            <p:ph type="pic" sz="quarter" idx="19" hasCustomPrompt="1"/>
          </p:nvPr>
        </p:nvSpPr>
        <p:spPr>
          <a:xfrm rot="21432298">
            <a:off x="12159420" y="4655232"/>
            <a:ext cx="4490298" cy="2336452"/>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31" name="対角する 2 つの角を切り取った四角形 30"/>
          <p:cNvSpPr/>
          <p:nvPr userDrawn="1"/>
        </p:nvSpPr>
        <p:spPr>
          <a:xfrm rot="163596">
            <a:off x="3118231" y="7178999"/>
            <a:ext cx="4389170" cy="2284362"/>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テキスト プレースホルダー 22"/>
          <p:cNvSpPr>
            <a:spLocks noGrp="1"/>
          </p:cNvSpPr>
          <p:nvPr>
            <p:ph type="body" sz="quarter" idx="20" hasCustomPrompt="1"/>
          </p:nvPr>
        </p:nvSpPr>
        <p:spPr>
          <a:xfrm>
            <a:off x="7652602" y="7317608"/>
            <a:ext cx="9650468" cy="805744"/>
          </a:xfrm>
        </p:spPr>
        <p:txBody>
          <a:bodyPr anchor="b">
            <a:normAutofit/>
          </a:bodyPr>
          <a:lstStyle>
            <a:lvl1pPr algn="l">
              <a:defRPr sz="4800">
                <a:solidFill>
                  <a:srgbClr val="525252"/>
                </a:solidFill>
                <a:latin typeface="+mj-lt"/>
              </a:defRPr>
            </a:lvl1pPr>
          </a:lstStyle>
          <a:p>
            <a:pPr lvl="0"/>
            <a:r>
              <a:rPr lang="en-US" dirty="0"/>
              <a:t>Text Here</a:t>
            </a:r>
          </a:p>
        </p:txBody>
      </p:sp>
      <p:sp>
        <p:nvSpPr>
          <p:cNvPr id="34" name="テキスト プレースホルダー 5"/>
          <p:cNvSpPr>
            <a:spLocks noGrp="1"/>
          </p:cNvSpPr>
          <p:nvPr>
            <p:ph type="body" sz="quarter" idx="21" hasCustomPrompt="1"/>
          </p:nvPr>
        </p:nvSpPr>
        <p:spPr>
          <a:xfrm>
            <a:off x="7661966" y="8037688"/>
            <a:ext cx="9641554" cy="138180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35" name="対角する 2 つの角を切り取った四角形 34"/>
          <p:cNvSpPr/>
          <p:nvPr userDrawn="1"/>
        </p:nvSpPr>
        <p:spPr>
          <a:xfrm rot="21054230">
            <a:off x="2815604" y="7362159"/>
            <a:ext cx="4389170" cy="2284362"/>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図プレースホルダー 8"/>
          <p:cNvSpPr>
            <a:spLocks noGrp="1"/>
          </p:cNvSpPr>
          <p:nvPr>
            <p:ph type="pic" sz="quarter" idx="22" hasCustomPrompt="1"/>
          </p:nvPr>
        </p:nvSpPr>
        <p:spPr>
          <a:xfrm rot="21432298">
            <a:off x="2933380" y="7175512"/>
            <a:ext cx="4490298" cy="2336452"/>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Tree>
    <p:extLst>
      <p:ext uri="{BB962C8B-B14F-4D97-AF65-F5344CB8AC3E}">
        <p14:creationId xmlns:p14="http://schemas.microsoft.com/office/powerpoint/2010/main" val="32146475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1" decel="10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0-#ppt_h/2"/>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3" decel="10000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1+#ppt_w/2"/>
                                          </p:val>
                                        </p:tav>
                                        <p:tav tm="100000">
                                          <p:val>
                                            <p:strVal val="#ppt_x"/>
                                          </p:val>
                                        </p:tav>
                                      </p:tavLst>
                                    </p:anim>
                                    <p:anim calcmode="lin" valueType="num">
                                      <p:cBhvr additive="base">
                                        <p:cTn id="33" dur="500" fill="hold"/>
                                        <p:tgtEl>
                                          <p:spTgt spid="24"/>
                                        </p:tgtEl>
                                        <p:attrNameLst>
                                          <p:attrName>ppt_y</p:attrName>
                                        </p:attrNameLst>
                                      </p:cBhvr>
                                      <p:tavLst>
                                        <p:tav tm="0">
                                          <p:val>
                                            <p:strVal val="0-#ppt_h/2"/>
                                          </p:val>
                                        </p:tav>
                                        <p:tav tm="100000">
                                          <p:val>
                                            <p:strVal val="#ppt_y"/>
                                          </p:val>
                                        </p:tav>
                                      </p:tavLst>
                                    </p:anim>
                                  </p:childTnLst>
                                </p:cTn>
                              </p:par>
                            </p:childTnLst>
                          </p:cTn>
                        </p:par>
                        <p:par>
                          <p:cTn id="34" fill="hold">
                            <p:stCondLst>
                              <p:cond delay="1250"/>
                            </p:stCondLst>
                            <p:childTnLst>
                              <p:par>
                                <p:cTn id="35" presetID="2" presetClass="entr" presetSubtype="2" decel="100000" fill="hold" grpId="0" nodeType="after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 calcmode="lin" valueType="num">
                                      <p:cBhvr additive="base">
                                        <p:cTn id="3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1" decel="100000" fill="hold" grpId="0" nodeType="afterEffect">
                                  <p:stCondLst>
                                    <p:cond delay="25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0-#ppt_h/2"/>
                                          </p:val>
                                        </p:tav>
                                        <p:tav tm="100000">
                                          <p:val>
                                            <p:strVal val="#ppt_y"/>
                                          </p:val>
                                        </p:tav>
                                      </p:tavLst>
                                    </p:anim>
                                  </p:childTnLst>
                                </p:cTn>
                              </p:par>
                              <p:par>
                                <p:cTn id="48" presetID="2" presetClass="entr" presetSubtype="8" decel="100000" fill="hold" grpId="0" nodeType="withEffect">
                                  <p:stCondLst>
                                    <p:cond delay="25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0-#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par>
                                <p:cTn id="52" presetID="2" presetClass="entr" presetSubtype="3" decel="100000" fill="hold" grpId="0" nodeType="withEffect">
                                  <p:stCondLst>
                                    <p:cond delay="25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1+#ppt_w/2"/>
                                          </p:val>
                                        </p:tav>
                                        <p:tav tm="100000">
                                          <p:val>
                                            <p:strVal val="#ppt_x"/>
                                          </p:val>
                                        </p:tav>
                                      </p:tavLst>
                                    </p:anim>
                                    <p:anim calcmode="lin" valueType="num">
                                      <p:cBhvr additive="base">
                                        <p:cTn id="55" dur="500" fill="hold"/>
                                        <p:tgtEl>
                                          <p:spTgt spid="25"/>
                                        </p:tgtEl>
                                        <p:attrNameLst>
                                          <p:attrName>ppt_y</p:attrName>
                                        </p:attrNameLst>
                                      </p:cBhvr>
                                      <p:tavLst>
                                        <p:tav tm="0">
                                          <p:val>
                                            <p:strVal val="0-#ppt_h/2"/>
                                          </p:val>
                                        </p:tav>
                                        <p:tav tm="100000">
                                          <p:val>
                                            <p:strVal val="#ppt_y"/>
                                          </p:val>
                                        </p:tav>
                                      </p:tavLst>
                                    </p:anim>
                                  </p:childTnLst>
                                </p:cTn>
                              </p:par>
                            </p:childTnLst>
                          </p:cTn>
                        </p:par>
                        <p:par>
                          <p:cTn id="56" fill="hold">
                            <p:stCondLst>
                              <p:cond delay="2750"/>
                            </p:stCondLst>
                            <p:childTnLst>
                              <p:par>
                                <p:cTn id="57" presetID="2" presetClass="entr" presetSubtype="8" decel="100000" fill="hold" grpId="0" nodeType="after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 calcmode="lin" valueType="num">
                                      <p:cBhvr additive="base">
                                        <p:cTn id="59"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7">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8" decel="100000" fill="hold" grpId="0" nodeType="withEffect">
                                  <p:stCondLst>
                                    <p:cond delay="250"/>
                                  </p:stCondLst>
                                  <p:childTnLst>
                                    <p:set>
                                      <p:cBhvr>
                                        <p:cTn id="62" dur="1" fill="hold">
                                          <p:stCondLst>
                                            <p:cond delay="0"/>
                                          </p:stCondLst>
                                        </p:cTn>
                                        <p:tgtEl>
                                          <p:spTgt spid="28">
                                            <p:txEl>
                                              <p:pRg st="0" end="0"/>
                                            </p:txEl>
                                          </p:spTgt>
                                        </p:tgtEl>
                                        <p:attrNameLst>
                                          <p:attrName>style.visibility</p:attrName>
                                        </p:attrNameLst>
                                      </p:cBhvr>
                                      <p:to>
                                        <p:strVal val="visible"/>
                                      </p:to>
                                    </p:set>
                                    <p:anim calcmode="lin" valueType="num">
                                      <p:cBhvr additive="base">
                                        <p:cTn id="6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3500"/>
                            </p:stCondLst>
                            <p:childTnLst>
                              <p:par>
                                <p:cTn id="66" presetID="2" presetClass="entr" presetSubtype="1" decel="100000" fill="hold" grpId="0" nodeType="afterEffect">
                                  <p:stCondLst>
                                    <p:cond delay="25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fill="hold"/>
                                        <p:tgtEl>
                                          <p:spTgt spid="36"/>
                                        </p:tgtEl>
                                        <p:attrNameLst>
                                          <p:attrName>ppt_x</p:attrName>
                                        </p:attrNameLst>
                                      </p:cBhvr>
                                      <p:tavLst>
                                        <p:tav tm="0">
                                          <p:val>
                                            <p:strVal val="#ppt_x"/>
                                          </p:val>
                                        </p:tav>
                                        <p:tav tm="100000">
                                          <p:val>
                                            <p:strVal val="#ppt_x"/>
                                          </p:val>
                                        </p:tav>
                                      </p:tavLst>
                                    </p:anim>
                                    <p:anim calcmode="lin" valueType="num">
                                      <p:cBhvr additive="base">
                                        <p:cTn id="69" dur="500" fill="hold"/>
                                        <p:tgtEl>
                                          <p:spTgt spid="36"/>
                                        </p:tgtEl>
                                        <p:attrNameLst>
                                          <p:attrName>ppt_y</p:attrName>
                                        </p:attrNameLst>
                                      </p:cBhvr>
                                      <p:tavLst>
                                        <p:tav tm="0">
                                          <p:val>
                                            <p:strVal val="0-#ppt_h/2"/>
                                          </p:val>
                                        </p:tav>
                                        <p:tav tm="100000">
                                          <p:val>
                                            <p:strVal val="#ppt_y"/>
                                          </p:val>
                                        </p:tav>
                                      </p:tavLst>
                                    </p:anim>
                                  </p:childTnLst>
                                </p:cTn>
                              </p:par>
                              <p:par>
                                <p:cTn id="70" presetID="2" presetClass="entr" presetSubtype="8" decel="100000" fill="hold" grpId="0" nodeType="withEffect">
                                  <p:stCondLst>
                                    <p:cond delay="25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0-#ppt_w/2"/>
                                          </p:val>
                                        </p:tav>
                                        <p:tav tm="100000">
                                          <p:val>
                                            <p:strVal val="#ppt_x"/>
                                          </p:val>
                                        </p:tav>
                                      </p:tavLst>
                                    </p:anim>
                                    <p:anim calcmode="lin" valueType="num">
                                      <p:cBhvr additive="base">
                                        <p:cTn id="73" dur="500" fill="hold"/>
                                        <p:tgtEl>
                                          <p:spTgt spid="35"/>
                                        </p:tgtEl>
                                        <p:attrNameLst>
                                          <p:attrName>ppt_y</p:attrName>
                                        </p:attrNameLst>
                                      </p:cBhvr>
                                      <p:tavLst>
                                        <p:tav tm="0">
                                          <p:val>
                                            <p:strVal val="#ppt_y"/>
                                          </p:val>
                                        </p:tav>
                                        <p:tav tm="100000">
                                          <p:val>
                                            <p:strVal val="#ppt_y"/>
                                          </p:val>
                                        </p:tav>
                                      </p:tavLst>
                                    </p:anim>
                                  </p:childTnLst>
                                </p:cTn>
                              </p:par>
                              <p:par>
                                <p:cTn id="74" presetID="2" presetClass="entr" presetSubtype="3" decel="100000" fill="hold" grpId="0" nodeType="withEffect">
                                  <p:stCondLst>
                                    <p:cond delay="25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1+#ppt_w/2"/>
                                          </p:val>
                                        </p:tav>
                                        <p:tav tm="100000">
                                          <p:val>
                                            <p:strVal val="#ppt_x"/>
                                          </p:val>
                                        </p:tav>
                                      </p:tavLst>
                                    </p:anim>
                                    <p:anim calcmode="lin" valueType="num">
                                      <p:cBhvr additive="base">
                                        <p:cTn id="77" dur="500" fill="hold"/>
                                        <p:tgtEl>
                                          <p:spTgt spid="31"/>
                                        </p:tgtEl>
                                        <p:attrNameLst>
                                          <p:attrName>ppt_y</p:attrName>
                                        </p:attrNameLst>
                                      </p:cBhvr>
                                      <p:tavLst>
                                        <p:tav tm="0">
                                          <p:val>
                                            <p:strVal val="0-#ppt_h/2"/>
                                          </p:val>
                                        </p:tav>
                                        <p:tav tm="100000">
                                          <p:val>
                                            <p:strVal val="#ppt_y"/>
                                          </p:val>
                                        </p:tav>
                                      </p:tavLst>
                                    </p:anim>
                                  </p:childTnLst>
                                </p:cTn>
                              </p:par>
                            </p:childTnLst>
                          </p:cTn>
                        </p:par>
                        <p:par>
                          <p:cTn id="78" fill="hold">
                            <p:stCondLst>
                              <p:cond delay="4250"/>
                            </p:stCondLst>
                            <p:childTnLst>
                              <p:par>
                                <p:cTn id="79" presetID="2" presetClass="entr" presetSubtype="2" decel="100000" fill="hold" grpId="0" nodeType="afterEffect">
                                  <p:stCondLst>
                                    <p:cond delay="0"/>
                                  </p:stCondLst>
                                  <p:childTnLst>
                                    <p:set>
                                      <p:cBhvr>
                                        <p:cTn id="80" dur="1" fill="hold">
                                          <p:stCondLst>
                                            <p:cond delay="0"/>
                                          </p:stCondLst>
                                        </p:cTn>
                                        <p:tgtEl>
                                          <p:spTgt spid="33">
                                            <p:txEl>
                                              <p:pRg st="0" end="0"/>
                                            </p:txEl>
                                          </p:spTgt>
                                        </p:tgtEl>
                                        <p:attrNameLst>
                                          <p:attrName>style.visibility</p:attrName>
                                        </p:attrNameLst>
                                      </p:cBhvr>
                                      <p:to>
                                        <p:strVal val="visible"/>
                                      </p:to>
                                    </p:set>
                                    <p:anim calcmode="lin" valueType="num">
                                      <p:cBhvr additive="base">
                                        <p:cTn id="8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33">
                                            <p:txEl>
                                              <p:pRg st="0" end="0"/>
                                            </p:txEl>
                                          </p:spTgt>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250"/>
                                  </p:stCondLst>
                                  <p:childTnLst>
                                    <p:set>
                                      <p:cBhvr>
                                        <p:cTn id="84" dur="1" fill="hold">
                                          <p:stCondLst>
                                            <p:cond delay="0"/>
                                          </p:stCondLst>
                                        </p:cTn>
                                        <p:tgtEl>
                                          <p:spTgt spid="34">
                                            <p:txEl>
                                              <p:pRg st="0" end="0"/>
                                            </p:txEl>
                                          </p:spTgt>
                                        </p:tgtEl>
                                        <p:attrNameLst>
                                          <p:attrName>style.visibility</p:attrName>
                                        </p:attrNameLst>
                                      </p:cBhvr>
                                      <p:to>
                                        <p:strVal val="visible"/>
                                      </p:to>
                                    </p:set>
                                    <p:anim calcmode="lin" valueType="num">
                                      <p:cBhvr additive="base">
                                        <p:cTn id="8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2" grpId="0"/>
      <p:bldP spid="15" grpId="0" animBg="1"/>
      <p:bldP spid="16" grpId="0" animBg="1"/>
      <p:bldP spid="25" grpId="0" animBg="1"/>
      <p:bldP spid="27" grpId="0" build="p">
        <p:tmplLst>
          <p:tmpl lvl="1">
            <p:tnLst>
              <p:par>
                <p:cTn presetID="2" presetClass="entr" presetSubtype="8"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8"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animBg="1"/>
      <p:bldP spid="30" grpId="0" animBg="1"/>
      <p:bldP spid="31" grpId="0" animBg="1"/>
      <p:bldP spid="33" grpId="0" build="p">
        <p:tmplLst>
          <p:tmpl lvl="1">
            <p:tnLst>
              <p:par>
                <p:cTn presetID="2" presetClass="entr" presetSubtype="2"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decel="100000"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1+#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 Column - Horizontal">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8910" y="4223804"/>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‹Nº›</a:t>
            </a:fld>
            <a:endParaRPr lang="en-US" dirty="0"/>
          </a:p>
        </p:txBody>
      </p:sp>
      <p:sp>
        <p:nvSpPr>
          <p:cNvPr id="23" name="テキスト プレースホルダー 22"/>
          <p:cNvSpPr>
            <a:spLocks noGrp="1"/>
          </p:cNvSpPr>
          <p:nvPr>
            <p:ph type="body" sz="quarter" idx="13" hasCustomPrompt="1"/>
          </p:nvPr>
        </p:nvSpPr>
        <p:spPr>
          <a:xfrm>
            <a:off x="934294" y="3631332"/>
            <a:ext cx="16427188" cy="1080120"/>
          </a:xfrm>
        </p:spPr>
        <p:txBody>
          <a:bodyPr anchor="ctr">
            <a:normAutofit/>
          </a:bodyPr>
          <a:lstStyle>
            <a:lvl1pPr algn="ctr">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943658" y="4913820"/>
            <a:ext cx="16417824" cy="2749960"/>
          </a:xfrm>
        </p:spPr>
        <p:txBody>
          <a:bodyPr>
            <a:normAutofit/>
          </a:bodyPr>
          <a:lstStyle>
            <a:lvl1pPr algn="ctr">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Tree>
    <p:extLst>
      <p:ext uri="{BB962C8B-B14F-4D97-AF65-F5344CB8AC3E}">
        <p14:creationId xmlns:p14="http://schemas.microsoft.com/office/powerpoint/2010/main" val="17847288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0"/>
                                  </p:stCondLst>
                                  <p:iterate type="wd">
                                    <p:tmPct val="10000"/>
                                  </p:iterate>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3">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 Column - Horizontal">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86" y="2841996"/>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‹Nº›</a:t>
            </a:fld>
            <a:endParaRPr lang="en-US" dirty="0"/>
          </a:p>
        </p:txBody>
      </p:sp>
      <p:sp>
        <p:nvSpPr>
          <p:cNvPr id="23" name="テキスト プレースホルダー 22"/>
          <p:cNvSpPr>
            <a:spLocks noGrp="1"/>
          </p:cNvSpPr>
          <p:nvPr>
            <p:ph type="body" sz="quarter" idx="13" hasCustomPrompt="1"/>
          </p:nvPr>
        </p:nvSpPr>
        <p:spPr>
          <a:xfrm>
            <a:off x="934294" y="2249524"/>
            <a:ext cx="12466748"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943658" y="3329644"/>
            <a:ext cx="13136778" cy="138180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pic>
        <p:nvPicPr>
          <p:cNvPr id="12" name="図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9792" y="5218260"/>
            <a:ext cx="6624736" cy="473992"/>
          </a:xfrm>
          <a:prstGeom prst="rect">
            <a:avLst/>
          </a:prstGeom>
        </p:spPr>
      </p:pic>
      <p:sp>
        <p:nvSpPr>
          <p:cNvPr id="13" name="テキスト プレースホルダー 22"/>
          <p:cNvSpPr>
            <a:spLocks noGrp="1"/>
          </p:cNvSpPr>
          <p:nvPr>
            <p:ph type="body" sz="quarter" idx="15" hasCustomPrompt="1"/>
          </p:nvPr>
        </p:nvSpPr>
        <p:spPr>
          <a:xfrm>
            <a:off x="2621800" y="4625788"/>
            <a:ext cx="12466748"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14" name="テキスト プレースホルダー 5"/>
          <p:cNvSpPr>
            <a:spLocks noGrp="1"/>
          </p:cNvSpPr>
          <p:nvPr>
            <p:ph type="body" sz="quarter" idx="16" hasCustomPrompt="1"/>
          </p:nvPr>
        </p:nvSpPr>
        <p:spPr>
          <a:xfrm>
            <a:off x="2631164" y="5705908"/>
            <a:ext cx="13136778" cy="138180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18" name="図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3322" y="7594524"/>
            <a:ext cx="6624736" cy="473992"/>
          </a:xfrm>
          <a:prstGeom prst="rect">
            <a:avLst/>
          </a:prstGeom>
        </p:spPr>
      </p:pic>
      <p:sp>
        <p:nvSpPr>
          <p:cNvPr id="19" name="テキスト プレースホルダー 22"/>
          <p:cNvSpPr>
            <a:spLocks noGrp="1"/>
          </p:cNvSpPr>
          <p:nvPr>
            <p:ph type="body" sz="quarter" idx="17" hasCustomPrompt="1"/>
          </p:nvPr>
        </p:nvSpPr>
        <p:spPr>
          <a:xfrm>
            <a:off x="4525330" y="7002052"/>
            <a:ext cx="12466748"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20" name="テキスト プレースホルダー 5"/>
          <p:cNvSpPr>
            <a:spLocks noGrp="1"/>
          </p:cNvSpPr>
          <p:nvPr>
            <p:ph type="body" sz="quarter" idx="18" hasCustomPrompt="1"/>
          </p:nvPr>
        </p:nvSpPr>
        <p:spPr>
          <a:xfrm>
            <a:off x="4534694" y="8082172"/>
            <a:ext cx="13136778" cy="138180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32837216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0"/>
                                  </p:stCondLst>
                                  <p:iterate type="wd">
                                    <p:tmPct val="10000"/>
                                  </p:iterate>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3">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300"/>
                            </p:stCondLst>
                            <p:childTnLst>
                              <p:par>
                                <p:cTn id="35" presetID="2" presetClass="entr" presetSubtype="8" decel="10000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0"/>
                                  </p:stCondLst>
                                  <p:iterate type="wd">
                                    <p:tmPct val="10000"/>
                                  </p:iterate>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1850"/>
                            </p:stCondLst>
                            <p:childTnLst>
                              <p:par>
                                <p:cTn id="48" presetID="2" presetClass="entr" presetSubtype="8" decel="10000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0-#ppt_w/2"/>
                                          </p:val>
                                        </p:tav>
                                        <p:tav tm="100000">
                                          <p:val>
                                            <p:strVal val="#ppt_x"/>
                                          </p:val>
                                        </p:tav>
                                      </p:tavLst>
                                    </p:anim>
                                    <p:anim calcmode="lin" valueType="num">
                                      <p:cBhvr additive="base">
                                        <p:cTn id="51" dur="500" fill="hold"/>
                                        <p:tgtEl>
                                          <p:spTgt spid="18"/>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0"/>
                                  </p:stCondLst>
                                  <p:iterate type="wd">
                                    <p:tmPct val="10000"/>
                                  </p:iterate>
                                  <p:childTnLst>
                                    <p:set>
                                      <p:cBhvr>
                                        <p:cTn id="53" dur="1" fill="hold">
                                          <p:stCondLst>
                                            <p:cond delay="0"/>
                                          </p:stCondLst>
                                        </p:cTn>
                                        <p:tgtEl>
                                          <p:spTgt spid="19">
                                            <p:txEl>
                                              <p:pRg st="0" end="0"/>
                                            </p:txEl>
                                          </p:spTgt>
                                        </p:tgtEl>
                                        <p:attrNameLst>
                                          <p:attrName>style.visibility</p:attrName>
                                        </p:attrNameLst>
                                      </p:cBhvr>
                                      <p:to>
                                        <p:strVal val="visible"/>
                                      </p:to>
                                    </p:set>
                                    <p:anim calcmode="lin" valueType="num">
                                      <p:cBhvr additive="base">
                                        <p:cTn id="54"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9">
                                            <p:txEl>
                                              <p:pRg st="0" end="0"/>
                                            </p:txEl>
                                          </p:spTgt>
                                        </p:tgtEl>
                                        <p:attrNameLst>
                                          <p:attrName>ppt_y</p:attrName>
                                        </p:attrNameLst>
                                      </p:cBhvr>
                                      <p:tavLst>
                                        <p:tav tm="0">
                                          <p:val>
                                            <p:strVal val="#ppt_y"/>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20">
                                            <p:txEl>
                                              <p:pRg st="0" end="0"/>
                                            </p:txEl>
                                          </p:spTgt>
                                        </p:tgtEl>
                                        <p:attrNameLst>
                                          <p:attrName>style.visibility</p:attrName>
                                        </p:attrNameLst>
                                      </p:cBhvr>
                                      <p:to>
                                        <p:strVal val="visible"/>
                                      </p:to>
                                    </p:set>
                                    <p:anim calcmode="lin" valueType="num">
                                      <p:cBhvr additive="base">
                                        <p:cTn id="5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P spid="13"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4"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Images - 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150318"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2" name="テキスト プレースホルダー 11"/>
          <p:cNvSpPr>
            <a:spLocks noGrp="1"/>
          </p:cNvSpPr>
          <p:nvPr>
            <p:ph type="body" sz="quarter" idx="14" hasCustomPrompt="1"/>
          </p:nvPr>
        </p:nvSpPr>
        <p:spPr>
          <a:xfrm>
            <a:off x="934294" y="6727676"/>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934294" y="7375748"/>
            <a:ext cx="3960440" cy="2088232"/>
          </a:xfrm>
        </p:spPr>
        <p:txBody>
          <a:bodyPr anchor="t">
            <a:noAutofit/>
          </a:bodyPr>
          <a:lstStyle>
            <a:lvl1pPr algn="ctr">
              <a:defRPr sz="24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25" name="図プレースホルダー 8"/>
          <p:cNvSpPr>
            <a:spLocks noGrp="1"/>
          </p:cNvSpPr>
          <p:nvPr>
            <p:ph type="pic" sz="quarter" idx="19" hasCustomPrompt="1"/>
          </p:nvPr>
        </p:nvSpPr>
        <p:spPr>
          <a:xfrm>
            <a:off x="5326782"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6" name="テキスト プレースホルダー 11"/>
          <p:cNvSpPr>
            <a:spLocks noGrp="1"/>
          </p:cNvSpPr>
          <p:nvPr>
            <p:ph type="body" sz="quarter" idx="20" hasCustomPrompt="1"/>
          </p:nvPr>
        </p:nvSpPr>
        <p:spPr>
          <a:xfrm>
            <a:off x="5110758" y="6727676"/>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a:t>Text Here</a:t>
            </a:r>
            <a:endParaRPr lang="en-US" dirty="0"/>
          </a:p>
        </p:txBody>
      </p:sp>
      <p:sp>
        <p:nvSpPr>
          <p:cNvPr id="27" name="テキスト プレースホルダー 11"/>
          <p:cNvSpPr>
            <a:spLocks noGrp="1"/>
          </p:cNvSpPr>
          <p:nvPr>
            <p:ph type="body" sz="quarter" idx="21" hasCustomPrompt="1"/>
          </p:nvPr>
        </p:nvSpPr>
        <p:spPr>
          <a:xfrm>
            <a:off x="5110758" y="7375748"/>
            <a:ext cx="3960440" cy="2088232"/>
          </a:xfrm>
        </p:spPr>
        <p:txBody>
          <a:bodyPr anchor="t">
            <a:noAutofit/>
          </a:bodyPr>
          <a:lstStyle>
            <a:lvl1pPr algn="ctr">
              <a:defRPr sz="2400">
                <a:solidFill>
                  <a:schemeClr val="bg1"/>
                </a:solidFill>
                <a:latin typeface="+mn-lt"/>
              </a:defRPr>
            </a:lvl1pPr>
          </a:lstStyle>
          <a:p>
            <a:pPr lvl="0"/>
            <a:r>
              <a:rPr lang="en-US" altLang="ja-JP" dirty="0"/>
              <a:t>Text Here</a:t>
            </a:r>
            <a:endParaRPr lang="en-US" dirty="0"/>
          </a:p>
        </p:txBody>
      </p:sp>
      <p:sp>
        <p:nvSpPr>
          <p:cNvPr id="28" name="図プレースホルダー 8"/>
          <p:cNvSpPr>
            <a:spLocks noGrp="1"/>
          </p:cNvSpPr>
          <p:nvPr>
            <p:ph type="pic" sz="quarter" idx="22" hasCustomPrompt="1"/>
          </p:nvPr>
        </p:nvSpPr>
        <p:spPr>
          <a:xfrm>
            <a:off x="9503246"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9" name="テキスト プレースホルダー 11"/>
          <p:cNvSpPr>
            <a:spLocks noGrp="1"/>
          </p:cNvSpPr>
          <p:nvPr>
            <p:ph type="body" sz="quarter" idx="23" hasCustomPrompt="1"/>
          </p:nvPr>
        </p:nvSpPr>
        <p:spPr>
          <a:xfrm>
            <a:off x="9287222" y="6727676"/>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a:t>Text Here</a:t>
            </a:r>
            <a:endParaRPr lang="en-US" dirty="0"/>
          </a:p>
        </p:txBody>
      </p:sp>
      <p:sp>
        <p:nvSpPr>
          <p:cNvPr id="30" name="テキスト プレースホルダー 11"/>
          <p:cNvSpPr>
            <a:spLocks noGrp="1"/>
          </p:cNvSpPr>
          <p:nvPr>
            <p:ph type="body" sz="quarter" idx="24" hasCustomPrompt="1"/>
          </p:nvPr>
        </p:nvSpPr>
        <p:spPr>
          <a:xfrm>
            <a:off x="9287222" y="7375748"/>
            <a:ext cx="3960440" cy="2088232"/>
          </a:xfrm>
        </p:spPr>
        <p:txBody>
          <a:bodyPr anchor="t">
            <a:noAutofit/>
          </a:bodyPr>
          <a:lstStyle>
            <a:lvl1pPr algn="ctr">
              <a:defRPr sz="2400">
                <a:solidFill>
                  <a:schemeClr val="bg1"/>
                </a:solidFill>
                <a:latin typeface="+mn-lt"/>
              </a:defRPr>
            </a:lvl1pPr>
          </a:lstStyle>
          <a:p>
            <a:pPr lvl="0"/>
            <a:r>
              <a:rPr lang="en-US" altLang="ja-JP" dirty="0"/>
              <a:t>Text Here</a:t>
            </a:r>
            <a:endParaRPr lang="en-US" dirty="0"/>
          </a:p>
        </p:txBody>
      </p:sp>
      <p:sp>
        <p:nvSpPr>
          <p:cNvPr id="31" name="図プレースホルダー 8"/>
          <p:cNvSpPr>
            <a:spLocks noGrp="1"/>
          </p:cNvSpPr>
          <p:nvPr>
            <p:ph type="pic" sz="quarter" idx="25" hasCustomPrompt="1"/>
          </p:nvPr>
        </p:nvSpPr>
        <p:spPr>
          <a:xfrm>
            <a:off x="13679710"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32" name="テキスト プレースホルダー 11"/>
          <p:cNvSpPr>
            <a:spLocks noGrp="1"/>
          </p:cNvSpPr>
          <p:nvPr>
            <p:ph type="body" sz="quarter" idx="26" hasCustomPrompt="1"/>
          </p:nvPr>
        </p:nvSpPr>
        <p:spPr>
          <a:xfrm>
            <a:off x="13463686" y="6727676"/>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a:t>Text Here</a:t>
            </a:r>
            <a:endParaRPr lang="en-US" dirty="0"/>
          </a:p>
        </p:txBody>
      </p:sp>
      <p:sp>
        <p:nvSpPr>
          <p:cNvPr id="33" name="テキスト プレースホルダー 11"/>
          <p:cNvSpPr>
            <a:spLocks noGrp="1"/>
          </p:cNvSpPr>
          <p:nvPr>
            <p:ph type="body" sz="quarter" idx="27" hasCustomPrompt="1"/>
          </p:nvPr>
        </p:nvSpPr>
        <p:spPr>
          <a:xfrm>
            <a:off x="13463686" y="7375748"/>
            <a:ext cx="3960440" cy="2088232"/>
          </a:xfrm>
        </p:spPr>
        <p:txBody>
          <a:bodyPr anchor="t">
            <a:noAutofit/>
          </a:bodyPr>
          <a:lstStyle>
            <a:lvl1pPr algn="ctr">
              <a:defRPr sz="2400">
                <a:solidFill>
                  <a:schemeClr val="bg1"/>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16773952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4"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9" presetClass="entr" presetSubtype="0" decel="10000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 calcmode="lin" valueType="num">
                                      <p:cBhvr>
                                        <p:cTn id="29" dur="500" fill="hold"/>
                                        <p:tgtEl>
                                          <p:spTgt spid="25"/>
                                        </p:tgtEl>
                                        <p:attrNameLst>
                                          <p:attrName>style.rotation</p:attrName>
                                        </p:attrNameLst>
                                      </p:cBhvr>
                                      <p:tavLst>
                                        <p:tav tm="0">
                                          <p:val>
                                            <p:fltVal val="360"/>
                                          </p:val>
                                        </p:tav>
                                        <p:tav tm="100000">
                                          <p:val>
                                            <p:fltVal val="0"/>
                                          </p:val>
                                        </p:tav>
                                      </p:tavLst>
                                    </p:anim>
                                    <p:animEffect transition="in" filter="fade">
                                      <p:cBhvr>
                                        <p:cTn id="30" dur="500"/>
                                        <p:tgtEl>
                                          <p:spTgt spid="25"/>
                                        </p:tgtEl>
                                      </p:cBhvr>
                                    </p:animEffect>
                                  </p:childTnLst>
                                </p:cTn>
                              </p:par>
                            </p:childTnLst>
                          </p:cTn>
                        </p:par>
                        <p:par>
                          <p:cTn id="31" fill="hold">
                            <p:stCondLst>
                              <p:cond delay="2500"/>
                            </p:stCondLst>
                            <p:childTnLst>
                              <p:par>
                                <p:cTn id="32" presetID="2" presetClass="entr" presetSubtype="4" decel="100000" fill="hold" grpId="0" nodeType="afterEffect">
                                  <p:stCondLst>
                                    <p:cond delay="25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5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 calcmode="lin" valueType="num">
                                      <p:cBhvr>
                                        <p:cTn id="45" dur="500" fill="hold"/>
                                        <p:tgtEl>
                                          <p:spTgt spid="28"/>
                                        </p:tgtEl>
                                        <p:attrNameLst>
                                          <p:attrName>style.rotation</p:attrName>
                                        </p:attrNameLst>
                                      </p:cBhvr>
                                      <p:tavLst>
                                        <p:tav tm="0">
                                          <p:val>
                                            <p:fltVal val="360"/>
                                          </p:val>
                                        </p:tav>
                                        <p:tav tm="100000">
                                          <p:val>
                                            <p:fltVal val="0"/>
                                          </p:val>
                                        </p:tav>
                                      </p:tavLst>
                                    </p:anim>
                                    <p:animEffect transition="in" filter="fade">
                                      <p:cBhvr>
                                        <p:cTn id="46" dur="500"/>
                                        <p:tgtEl>
                                          <p:spTgt spid="28"/>
                                        </p:tgtEl>
                                      </p:cBhvr>
                                    </p:animEffect>
                                  </p:childTnLst>
                                </p:cTn>
                              </p:par>
                            </p:childTnLst>
                          </p:cTn>
                        </p:par>
                        <p:par>
                          <p:cTn id="47" fill="hold">
                            <p:stCondLst>
                              <p:cond delay="4000"/>
                            </p:stCondLst>
                            <p:childTnLst>
                              <p:par>
                                <p:cTn id="48" presetID="2" presetClass="entr" presetSubtype="4" decel="100000" fill="hold" grpId="0" nodeType="afterEffect">
                                  <p:stCondLst>
                                    <p:cond delay="250"/>
                                  </p:stCondLst>
                                  <p:childTnLst>
                                    <p:set>
                                      <p:cBhvr>
                                        <p:cTn id="49" dur="1" fill="hold">
                                          <p:stCondLst>
                                            <p:cond delay="0"/>
                                          </p:stCondLst>
                                        </p:cTn>
                                        <p:tgtEl>
                                          <p:spTgt spid="29">
                                            <p:txEl>
                                              <p:pRg st="0" end="0"/>
                                            </p:txEl>
                                          </p:spTgt>
                                        </p:tgtEl>
                                        <p:attrNameLst>
                                          <p:attrName>style.visibility</p:attrName>
                                        </p:attrNameLst>
                                      </p:cBhvr>
                                      <p:to>
                                        <p:strVal val="visible"/>
                                      </p:to>
                                    </p:set>
                                    <p:anim calcmode="lin" valueType="num">
                                      <p:cBhvr additive="base">
                                        <p:cTn id="5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decel="100000" fill="hold" grpId="0" nodeType="withEffect">
                                  <p:stCondLst>
                                    <p:cond delay="500"/>
                                  </p:stCondLst>
                                  <p:childTnLst>
                                    <p:set>
                                      <p:cBhvr>
                                        <p:cTn id="53" dur="1" fill="hold">
                                          <p:stCondLst>
                                            <p:cond delay="0"/>
                                          </p:stCondLst>
                                        </p:cTn>
                                        <p:tgtEl>
                                          <p:spTgt spid="30">
                                            <p:txEl>
                                              <p:pRg st="0" end="0"/>
                                            </p:txEl>
                                          </p:spTgt>
                                        </p:tgtEl>
                                        <p:attrNameLst>
                                          <p:attrName>style.visibility</p:attrName>
                                        </p:attrNameLst>
                                      </p:cBhvr>
                                      <p:to>
                                        <p:strVal val="visible"/>
                                      </p:to>
                                    </p:set>
                                    <p:anim calcmode="lin" valueType="num">
                                      <p:cBhvr additive="base">
                                        <p:cTn id="54"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49" presetClass="entr" presetSubtype="0" decel="10000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 calcmode="lin" valueType="num">
                                      <p:cBhvr>
                                        <p:cTn id="61" dur="500" fill="hold"/>
                                        <p:tgtEl>
                                          <p:spTgt spid="31"/>
                                        </p:tgtEl>
                                        <p:attrNameLst>
                                          <p:attrName>style.rotation</p:attrName>
                                        </p:attrNameLst>
                                      </p:cBhvr>
                                      <p:tavLst>
                                        <p:tav tm="0">
                                          <p:val>
                                            <p:fltVal val="360"/>
                                          </p:val>
                                        </p:tav>
                                        <p:tav tm="100000">
                                          <p:val>
                                            <p:fltVal val="0"/>
                                          </p:val>
                                        </p:tav>
                                      </p:tavLst>
                                    </p:anim>
                                    <p:animEffect transition="in" filter="fade">
                                      <p:cBhvr>
                                        <p:cTn id="62" dur="500"/>
                                        <p:tgtEl>
                                          <p:spTgt spid="31"/>
                                        </p:tgtEl>
                                      </p:cBhvr>
                                    </p:animEffect>
                                  </p:childTnLst>
                                </p:cTn>
                              </p:par>
                            </p:childTnLst>
                          </p:cTn>
                        </p:par>
                        <p:par>
                          <p:cTn id="63" fill="hold">
                            <p:stCondLst>
                              <p:cond delay="5500"/>
                            </p:stCondLst>
                            <p:childTnLst>
                              <p:par>
                                <p:cTn id="64" presetID="2" presetClass="entr" presetSubtype="4" decel="100000" fill="hold" grpId="0" nodeType="afterEffect">
                                  <p:stCondLst>
                                    <p:cond delay="250"/>
                                  </p:stCondLst>
                                  <p:childTnLst>
                                    <p:set>
                                      <p:cBhvr>
                                        <p:cTn id="65" dur="1" fill="hold">
                                          <p:stCondLst>
                                            <p:cond delay="0"/>
                                          </p:stCondLst>
                                        </p:cTn>
                                        <p:tgtEl>
                                          <p:spTgt spid="32">
                                            <p:txEl>
                                              <p:pRg st="0" end="0"/>
                                            </p:txEl>
                                          </p:spTgt>
                                        </p:tgtEl>
                                        <p:attrNameLst>
                                          <p:attrName>style.visibility</p:attrName>
                                        </p:attrNameLst>
                                      </p:cBhvr>
                                      <p:to>
                                        <p:strVal val="visible"/>
                                      </p:to>
                                    </p:set>
                                    <p:anim calcmode="lin" valueType="num">
                                      <p:cBhvr additive="base">
                                        <p:cTn id="6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500"/>
                                  </p:stCondLst>
                                  <p:childTnLst>
                                    <p:set>
                                      <p:cBhvr>
                                        <p:cTn id="69" dur="1" fill="hold">
                                          <p:stCondLst>
                                            <p:cond delay="0"/>
                                          </p:stCondLst>
                                        </p:cTn>
                                        <p:tgtEl>
                                          <p:spTgt spid="33">
                                            <p:txEl>
                                              <p:pRg st="0" end="0"/>
                                            </p:txEl>
                                          </p:spTgt>
                                        </p:tgtEl>
                                        <p:attrNameLst>
                                          <p:attrName>style.visibility</p:attrName>
                                        </p:attrNameLst>
                                      </p:cBhvr>
                                      <p:to>
                                        <p:strVal val="visible"/>
                                      </p:to>
                                    </p:set>
                                    <p:anim calcmode="lin" valueType="num">
                                      <p:cBhvr additive="base">
                                        <p:cTn id="7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4"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5" grpId="0" animBg="1"/>
      <p:bldP spid="26" grpId="0" build="p">
        <p:tmplLst>
          <p:tmpl lvl="1">
            <p:tnLst>
              <p:par>
                <p:cTn presetID="2" presetClass="entr" presetSubtype="4"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build="p">
        <p:tmplLst>
          <p:tmpl lvl="1">
            <p:tnLst>
              <p:par>
                <p:cTn presetID="2" presetClass="entr" presetSubtype="4" decel="100000" fill="hold" nodeType="after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decel="10000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 Column - Horizontal">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86" y="3071676"/>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‹Nº›</a:t>
            </a:fld>
            <a:endParaRPr lang="en-US" dirty="0"/>
          </a:p>
        </p:txBody>
      </p:sp>
      <p:sp>
        <p:nvSpPr>
          <p:cNvPr id="23" name="テキスト プレースホルダー 22"/>
          <p:cNvSpPr>
            <a:spLocks noGrp="1"/>
          </p:cNvSpPr>
          <p:nvPr>
            <p:ph type="body" sz="quarter" idx="13" hasCustomPrompt="1"/>
          </p:nvPr>
        </p:nvSpPr>
        <p:spPr>
          <a:xfrm>
            <a:off x="934294" y="2479204"/>
            <a:ext cx="7935577"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943658" y="3761692"/>
            <a:ext cx="7926526" cy="3830080"/>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9230" y="4340315"/>
            <a:ext cx="6624736" cy="473992"/>
          </a:xfrm>
          <a:prstGeom prst="rect">
            <a:avLst/>
          </a:prstGeom>
        </p:spPr>
      </p:pic>
      <p:sp>
        <p:nvSpPr>
          <p:cNvPr id="10" name="テキスト プレースホルダー 22"/>
          <p:cNvSpPr>
            <a:spLocks noGrp="1"/>
          </p:cNvSpPr>
          <p:nvPr>
            <p:ph type="body" sz="quarter" idx="15" hasCustomPrompt="1"/>
          </p:nvPr>
        </p:nvSpPr>
        <p:spPr>
          <a:xfrm>
            <a:off x="9431238" y="3747843"/>
            <a:ext cx="7935577"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11" name="テキスト プレースホルダー 5"/>
          <p:cNvSpPr>
            <a:spLocks noGrp="1"/>
          </p:cNvSpPr>
          <p:nvPr>
            <p:ph type="body" sz="quarter" idx="16" hasCustomPrompt="1"/>
          </p:nvPr>
        </p:nvSpPr>
        <p:spPr>
          <a:xfrm>
            <a:off x="9440602" y="5030331"/>
            <a:ext cx="7926526" cy="3830080"/>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33311956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0"/>
                                  </p:stCondLst>
                                  <p:iterate type="wd">
                                    <p:tmPct val="10000"/>
                                  </p:iterate>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3">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300"/>
                            </p:stCondLst>
                            <p:childTnLst>
                              <p:par>
                                <p:cTn id="35" presetID="2" presetClass="entr" presetSubtype="8" decel="100000" fill="hold" nodeType="afterEffect">
                                  <p:stCondLst>
                                    <p:cond delay="5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500"/>
                                  </p:stCondLst>
                                  <p:iterate type="wd">
                                    <p:tmPct val="10000"/>
                                  </p:iterate>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500"/>
                                  </p:stCondLst>
                                  <p:childTnLst>
                                    <p:set>
                                      <p:cBhvr>
                                        <p:cTn id="44" dur="1" fill="hold">
                                          <p:stCondLst>
                                            <p:cond delay="0"/>
                                          </p:stCondLst>
                                        </p:cTn>
                                        <p:tgtEl>
                                          <p:spTgt spid="11">
                                            <p:txEl>
                                              <p:pRg st="0" end="0"/>
                                            </p:txEl>
                                          </p:spTgt>
                                        </p:tgtEl>
                                        <p:attrNameLst>
                                          <p:attrName>style.visibility</p:attrName>
                                        </p:attrNameLst>
                                      </p:cBhvr>
                                      <p:to>
                                        <p:strVal val="visible"/>
                                      </p:to>
                                    </p:set>
                                    <p:anim calcmode="lin" valueType="num">
                                      <p:cBhvr additive="base">
                                        <p:cTn id="4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P spid="10" grpId="0" build="p">
        <p:tmplLst>
          <p:tmpl lvl="1">
            <p:tnLst>
              <p:par>
                <p:cTn presetID="2" presetClass="entr" presetSubtype="2" decel="100000" fill="hold" nodeType="withEffect">
                  <p:stCondLst>
                    <p:cond delay="50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4"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nank You">
    <p:spTree>
      <p:nvGrpSpPr>
        <p:cNvPr id="1" name=""/>
        <p:cNvGrpSpPr/>
        <p:nvPr/>
      </p:nvGrpSpPr>
      <p:grpSpPr>
        <a:xfrm>
          <a:off x="0" y="0"/>
          <a:ext cx="0" cy="0"/>
          <a:chOff x="0" y="0"/>
          <a:chExt cx="0" cy="0"/>
        </a:xfrm>
      </p:grpSpPr>
      <p:sp>
        <p:nvSpPr>
          <p:cNvPr id="3" name="サブタイトル 2"/>
          <p:cNvSpPr>
            <a:spLocks noGrp="1"/>
          </p:cNvSpPr>
          <p:nvPr>
            <p:ph type="subTitle" idx="1" hasCustomPrompt="1"/>
          </p:nvPr>
        </p:nvSpPr>
        <p:spPr>
          <a:xfrm>
            <a:off x="2302446" y="5719564"/>
            <a:ext cx="13681520" cy="1584176"/>
          </a:xfrm>
        </p:spPr>
        <p:txBody>
          <a:bodyPr>
            <a:noAutofit/>
          </a:bodyPr>
          <a:lstStyle>
            <a:lvl1pPr marL="0" indent="0" algn="ctr">
              <a:lnSpc>
                <a:spcPts val="3000"/>
              </a:lnSpc>
              <a:buNone/>
              <a:defRPr sz="3600" i="0" baseline="0">
                <a:solidFill>
                  <a:schemeClr val="accent1"/>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p>
        </p:txBody>
      </p:sp>
      <p:sp>
        <p:nvSpPr>
          <p:cNvPr id="20" name="正方形/長方形 19"/>
          <p:cNvSpPr/>
          <p:nvPr userDrawn="1"/>
        </p:nvSpPr>
        <p:spPr>
          <a:xfrm rot="18000000">
            <a:off x="-22244906" y="407674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2" name="正方形/長方形 21"/>
          <p:cNvSpPr/>
          <p:nvPr userDrawn="1"/>
        </p:nvSpPr>
        <p:spPr>
          <a:xfrm rot="18000000">
            <a:off x="-20596954" y="3917992"/>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2645" y="4947478"/>
            <a:ext cx="12313369" cy="856887"/>
          </a:xfrm>
          <a:prstGeom prst="rect">
            <a:avLst/>
          </a:prstGeom>
        </p:spPr>
      </p:pic>
      <p:pic>
        <p:nvPicPr>
          <p:cNvPr id="5" name="図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8430" y="4475196"/>
            <a:ext cx="11019680" cy="1368152"/>
          </a:xfrm>
          <a:prstGeom prst="rect">
            <a:avLst/>
          </a:prstGeom>
        </p:spPr>
      </p:pic>
      <p:sp>
        <p:nvSpPr>
          <p:cNvPr id="2" name="タイトル 1"/>
          <p:cNvSpPr>
            <a:spLocks noGrp="1"/>
          </p:cNvSpPr>
          <p:nvPr>
            <p:ph type="ctrTitle" hasCustomPrompt="1"/>
          </p:nvPr>
        </p:nvSpPr>
        <p:spPr>
          <a:xfrm>
            <a:off x="2955656" y="4207396"/>
            <a:ext cx="12380238" cy="1401766"/>
          </a:xfrm>
        </p:spPr>
        <p:txBody>
          <a:bodyPr anchor="b">
            <a:noAutofit/>
          </a:bodyPr>
          <a:lstStyle>
            <a:lvl1pPr algn="ctr">
              <a:lnSpc>
                <a:spcPts val="9000"/>
              </a:lnSpc>
              <a:defRPr sz="9600"/>
            </a:lvl1pPr>
          </a:lstStyle>
          <a:p>
            <a:r>
              <a:rPr lang="en-US" altLang="ja-JP" dirty="0"/>
              <a:t>Presentation Title Here</a:t>
            </a:r>
            <a:endParaRPr lang="en-US" dirty="0"/>
          </a:p>
        </p:txBody>
      </p:sp>
      <p:sp>
        <p:nvSpPr>
          <p:cNvPr id="8" name="テキスト プレースホルダー 5"/>
          <p:cNvSpPr>
            <a:spLocks noGrp="1"/>
          </p:cNvSpPr>
          <p:nvPr>
            <p:ph type="body" sz="quarter" idx="16" hasCustomPrompt="1"/>
          </p:nvPr>
        </p:nvSpPr>
        <p:spPr>
          <a:xfrm>
            <a:off x="2559156" y="8527876"/>
            <a:ext cx="13136778" cy="1381808"/>
          </a:xfrm>
        </p:spPr>
        <p:txBody>
          <a:bodyPr anchor="b">
            <a:normAutofit/>
          </a:bodyPr>
          <a:lstStyle>
            <a:lvl1pPr algn="ctr">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37242094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750"/>
                            </p:stCondLst>
                            <p:childTnLst>
                              <p:par>
                                <p:cTn id="22" presetID="2" presetClass="entr" presetSubtype="4" decel="100000"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2" grpId="0"/>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Images - 4 Columns - Ta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150318"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2" name="テキスト プレースホルダー 11"/>
          <p:cNvSpPr>
            <a:spLocks noGrp="1"/>
          </p:cNvSpPr>
          <p:nvPr>
            <p:ph type="body" sz="quarter" idx="14" hasCustomPrompt="1"/>
          </p:nvPr>
        </p:nvSpPr>
        <p:spPr>
          <a:xfrm>
            <a:off x="934294" y="6727676"/>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934294" y="7375747"/>
            <a:ext cx="3960440" cy="2088233"/>
          </a:xfrm>
        </p:spPr>
        <p:txBody>
          <a:bodyPr anchor="t">
            <a:noAutofit/>
          </a:bodyPr>
          <a:lstStyle>
            <a:lvl1pPr algn="ctr">
              <a:defRPr sz="24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8" name="テキスト プレースホルダー 7"/>
          <p:cNvSpPr>
            <a:spLocks noGrp="1"/>
          </p:cNvSpPr>
          <p:nvPr>
            <p:ph type="body" sz="quarter" idx="28" hasCustomPrompt="1"/>
          </p:nvPr>
        </p:nvSpPr>
        <p:spPr>
          <a:xfrm>
            <a:off x="790278" y="2335187"/>
            <a:ext cx="1152128" cy="1152128"/>
          </a:xfrm>
          <a:prstGeom prst="ellipse">
            <a:avLst/>
          </a:prstGeom>
          <a:blipFill dpi="0" rotWithShape="1">
            <a:blip r:embed="rId2"/>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a:t>TEXT</a:t>
            </a:r>
          </a:p>
        </p:txBody>
      </p:sp>
      <p:sp>
        <p:nvSpPr>
          <p:cNvPr id="36" name="図プレースホルダー 8"/>
          <p:cNvSpPr>
            <a:spLocks noGrp="1"/>
          </p:cNvSpPr>
          <p:nvPr>
            <p:ph type="pic" sz="quarter" idx="29" hasCustomPrompt="1"/>
          </p:nvPr>
        </p:nvSpPr>
        <p:spPr>
          <a:xfrm>
            <a:off x="5326782" y="2767236"/>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37" name="テキスト プレースホルダー 11"/>
          <p:cNvSpPr>
            <a:spLocks noGrp="1"/>
          </p:cNvSpPr>
          <p:nvPr>
            <p:ph type="body" sz="quarter" idx="30" hasCustomPrompt="1"/>
          </p:nvPr>
        </p:nvSpPr>
        <p:spPr>
          <a:xfrm>
            <a:off x="5110758" y="6727677"/>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a:t>Text Here</a:t>
            </a:r>
            <a:endParaRPr lang="en-US" dirty="0"/>
          </a:p>
        </p:txBody>
      </p:sp>
      <p:sp>
        <p:nvSpPr>
          <p:cNvPr id="38" name="テキスト プレースホルダー 11"/>
          <p:cNvSpPr>
            <a:spLocks noGrp="1"/>
          </p:cNvSpPr>
          <p:nvPr>
            <p:ph type="body" sz="quarter" idx="31" hasCustomPrompt="1"/>
          </p:nvPr>
        </p:nvSpPr>
        <p:spPr>
          <a:xfrm>
            <a:off x="5110758" y="7375748"/>
            <a:ext cx="3960440" cy="2088233"/>
          </a:xfrm>
        </p:spPr>
        <p:txBody>
          <a:bodyPr anchor="t">
            <a:noAutofit/>
          </a:bodyPr>
          <a:lstStyle>
            <a:lvl1pPr algn="ctr">
              <a:defRPr sz="2400">
                <a:solidFill>
                  <a:schemeClr val="bg1"/>
                </a:solidFill>
                <a:latin typeface="+mn-lt"/>
              </a:defRPr>
            </a:lvl1pPr>
          </a:lstStyle>
          <a:p>
            <a:pPr lvl="0"/>
            <a:r>
              <a:rPr lang="en-US" altLang="ja-JP" dirty="0"/>
              <a:t>Text Here</a:t>
            </a:r>
            <a:endParaRPr lang="en-US" dirty="0"/>
          </a:p>
        </p:txBody>
      </p:sp>
      <p:sp>
        <p:nvSpPr>
          <p:cNvPr id="39" name="テキスト プレースホルダー 7"/>
          <p:cNvSpPr>
            <a:spLocks noGrp="1"/>
          </p:cNvSpPr>
          <p:nvPr>
            <p:ph type="body" sz="quarter" idx="32" hasCustomPrompt="1"/>
          </p:nvPr>
        </p:nvSpPr>
        <p:spPr>
          <a:xfrm>
            <a:off x="4966742" y="2335188"/>
            <a:ext cx="1152128" cy="1152128"/>
          </a:xfrm>
          <a:prstGeom prst="ellipse">
            <a:avLst/>
          </a:prstGeom>
          <a:blipFill dpi="0" rotWithShape="1">
            <a:blip r:embed="rId2"/>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a:t>TEXT</a:t>
            </a:r>
          </a:p>
        </p:txBody>
      </p:sp>
      <p:sp>
        <p:nvSpPr>
          <p:cNvPr id="40" name="図プレースホルダー 8"/>
          <p:cNvSpPr>
            <a:spLocks noGrp="1"/>
          </p:cNvSpPr>
          <p:nvPr>
            <p:ph type="pic" sz="quarter" idx="33" hasCustomPrompt="1"/>
          </p:nvPr>
        </p:nvSpPr>
        <p:spPr>
          <a:xfrm>
            <a:off x="9503246" y="2767234"/>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41" name="テキスト プレースホルダー 11"/>
          <p:cNvSpPr>
            <a:spLocks noGrp="1"/>
          </p:cNvSpPr>
          <p:nvPr>
            <p:ph type="body" sz="quarter" idx="34" hasCustomPrompt="1"/>
          </p:nvPr>
        </p:nvSpPr>
        <p:spPr>
          <a:xfrm>
            <a:off x="9287222" y="6727675"/>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a:t>Text Here</a:t>
            </a:r>
            <a:endParaRPr lang="en-US" dirty="0"/>
          </a:p>
        </p:txBody>
      </p:sp>
      <p:sp>
        <p:nvSpPr>
          <p:cNvPr id="42" name="テキスト プレースホルダー 11"/>
          <p:cNvSpPr>
            <a:spLocks noGrp="1"/>
          </p:cNvSpPr>
          <p:nvPr>
            <p:ph type="body" sz="quarter" idx="35" hasCustomPrompt="1"/>
          </p:nvPr>
        </p:nvSpPr>
        <p:spPr>
          <a:xfrm>
            <a:off x="9287222" y="7375746"/>
            <a:ext cx="3960440" cy="2088233"/>
          </a:xfrm>
        </p:spPr>
        <p:txBody>
          <a:bodyPr anchor="t">
            <a:noAutofit/>
          </a:bodyPr>
          <a:lstStyle>
            <a:lvl1pPr algn="ctr">
              <a:defRPr sz="2400">
                <a:solidFill>
                  <a:schemeClr val="bg1"/>
                </a:solidFill>
                <a:latin typeface="+mn-lt"/>
              </a:defRPr>
            </a:lvl1pPr>
          </a:lstStyle>
          <a:p>
            <a:pPr lvl="0"/>
            <a:r>
              <a:rPr lang="en-US" altLang="ja-JP" dirty="0"/>
              <a:t>Text Here</a:t>
            </a:r>
            <a:endParaRPr lang="en-US" dirty="0"/>
          </a:p>
        </p:txBody>
      </p:sp>
      <p:sp>
        <p:nvSpPr>
          <p:cNvPr id="43" name="テキスト プレースホルダー 7"/>
          <p:cNvSpPr>
            <a:spLocks noGrp="1"/>
          </p:cNvSpPr>
          <p:nvPr>
            <p:ph type="body" sz="quarter" idx="36" hasCustomPrompt="1"/>
          </p:nvPr>
        </p:nvSpPr>
        <p:spPr>
          <a:xfrm>
            <a:off x="9143206" y="2335186"/>
            <a:ext cx="1152128" cy="1152128"/>
          </a:xfrm>
          <a:prstGeom prst="ellipse">
            <a:avLst/>
          </a:prstGeom>
          <a:blipFill dpi="0" rotWithShape="1">
            <a:blip r:embed="rId2"/>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a:t>TEXT</a:t>
            </a:r>
          </a:p>
        </p:txBody>
      </p:sp>
      <p:sp>
        <p:nvSpPr>
          <p:cNvPr id="44" name="図プレースホルダー 8"/>
          <p:cNvSpPr>
            <a:spLocks noGrp="1"/>
          </p:cNvSpPr>
          <p:nvPr>
            <p:ph type="pic" sz="quarter" idx="37" hasCustomPrompt="1"/>
          </p:nvPr>
        </p:nvSpPr>
        <p:spPr>
          <a:xfrm>
            <a:off x="13679710" y="2767235"/>
            <a:ext cx="3456384" cy="3456385"/>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45" name="テキスト プレースホルダー 11"/>
          <p:cNvSpPr>
            <a:spLocks noGrp="1"/>
          </p:cNvSpPr>
          <p:nvPr>
            <p:ph type="body" sz="quarter" idx="38" hasCustomPrompt="1"/>
          </p:nvPr>
        </p:nvSpPr>
        <p:spPr>
          <a:xfrm>
            <a:off x="13463686" y="6727676"/>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a:t>Text Here</a:t>
            </a:r>
            <a:endParaRPr lang="en-US" dirty="0"/>
          </a:p>
        </p:txBody>
      </p:sp>
      <p:sp>
        <p:nvSpPr>
          <p:cNvPr id="46" name="テキスト プレースホルダー 11"/>
          <p:cNvSpPr>
            <a:spLocks noGrp="1"/>
          </p:cNvSpPr>
          <p:nvPr>
            <p:ph type="body" sz="quarter" idx="39" hasCustomPrompt="1"/>
          </p:nvPr>
        </p:nvSpPr>
        <p:spPr>
          <a:xfrm>
            <a:off x="13463686" y="7375747"/>
            <a:ext cx="3960440" cy="2088233"/>
          </a:xfrm>
        </p:spPr>
        <p:txBody>
          <a:bodyPr anchor="t">
            <a:noAutofit/>
          </a:bodyPr>
          <a:lstStyle>
            <a:lvl1pPr algn="ctr">
              <a:defRPr sz="2400">
                <a:solidFill>
                  <a:schemeClr val="bg1"/>
                </a:solidFill>
                <a:latin typeface="+mn-lt"/>
              </a:defRPr>
            </a:lvl1pPr>
          </a:lstStyle>
          <a:p>
            <a:pPr lvl="0"/>
            <a:r>
              <a:rPr lang="en-US" altLang="ja-JP" dirty="0"/>
              <a:t>Text Here</a:t>
            </a:r>
            <a:endParaRPr lang="en-US" dirty="0"/>
          </a:p>
        </p:txBody>
      </p:sp>
      <p:sp>
        <p:nvSpPr>
          <p:cNvPr id="47" name="テキスト プレースホルダー 7"/>
          <p:cNvSpPr>
            <a:spLocks noGrp="1"/>
          </p:cNvSpPr>
          <p:nvPr>
            <p:ph type="body" sz="quarter" idx="40" hasCustomPrompt="1"/>
          </p:nvPr>
        </p:nvSpPr>
        <p:spPr>
          <a:xfrm>
            <a:off x="13319670" y="2335187"/>
            <a:ext cx="1152128" cy="1152128"/>
          </a:xfrm>
          <a:prstGeom prst="ellipse">
            <a:avLst/>
          </a:prstGeom>
          <a:blipFill dpi="0" rotWithShape="1">
            <a:blip r:embed="rId2"/>
            <a:srcRect/>
            <a:tile tx="0" ty="0" sx="100000" sy="100000" flip="none" algn="tl"/>
          </a:blipFill>
          <a:ln w="114300" cmpd="thinThick">
            <a:solidFill>
              <a:schemeClr val="bg1">
                <a:alpha val="50000"/>
              </a:schemeClr>
            </a:solidFill>
          </a:ln>
        </p:spPr>
        <p:txBody>
          <a:bodyPr wrap="none" anchor="ctr"/>
          <a:lstStyle>
            <a:lvl1pPr algn="ctr">
              <a:defRPr>
                <a:solidFill>
                  <a:schemeClr val="bg2"/>
                </a:solidFill>
                <a:latin typeface="Bebas Neue Regular" pitchFamily="50" charset="0"/>
              </a:defRPr>
            </a:lvl1pPr>
          </a:lstStyle>
          <a:p>
            <a:pPr lvl="0"/>
            <a:r>
              <a:rPr lang="en-US" dirty="0"/>
              <a:t>TEXT</a:t>
            </a:r>
          </a:p>
        </p:txBody>
      </p:sp>
    </p:spTree>
    <p:extLst>
      <p:ext uri="{BB962C8B-B14F-4D97-AF65-F5344CB8AC3E}">
        <p14:creationId xmlns:p14="http://schemas.microsoft.com/office/powerpoint/2010/main" val="18222079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 calcmode="lin" valueType="num">
                                      <p:cBhvr>
                                        <p:cTn id="11" dur="500" fill="hold"/>
                                        <p:tgtEl>
                                          <p:spTgt spid="9">
                                            <p:bg/>
                                          </p:spTgt>
                                        </p:tgtEl>
                                        <p:attrNameLst>
                                          <p:attrName>ppt_w</p:attrName>
                                        </p:attrNameLst>
                                      </p:cBhvr>
                                      <p:tavLst>
                                        <p:tav tm="0">
                                          <p:val>
                                            <p:fltVal val="0"/>
                                          </p:val>
                                        </p:tav>
                                        <p:tav tm="100000">
                                          <p:val>
                                            <p:strVal val="#ppt_w"/>
                                          </p:val>
                                        </p:tav>
                                      </p:tavLst>
                                    </p:anim>
                                    <p:anim calcmode="lin" valueType="num">
                                      <p:cBhvr>
                                        <p:cTn id="12" dur="500" fill="hold"/>
                                        <p:tgtEl>
                                          <p:spTgt spid="9">
                                            <p:bg/>
                                          </p:spTgt>
                                        </p:tgtEl>
                                        <p:attrNameLst>
                                          <p:attrName>ppt_h</p:attrName>
                                        </p:attrNameLst>
                                      </p:cBhvr>
                                      <p:tavLst>
                                        <p:tav tm="0">
                                          <p:val>
                                            <p:fltVal val="0"/>
                                          </p:val>
                                        </p:tav>
                                        <p:tav tm="100000">
                                          <p:val>
                                            <p:strVal val="#ppt_h"/>
                                          </p:val>
                                        </p:tav>
                                      </p:tavLst>
                                    </p:anim>
                                    <p:anim calcmode="lin" valueType="num">
                                      <p:cBhvr>
                                        <p:cTn id="13" dur="500" fill="hold"/>
                                        <p:tgtEl>
                                          <p:spTgt spid="9">
                                            <p:bg/>
                                          </p:spTgt>
                                        </p:tgtEl>
                                        <p:attrNameLst>
                                          <p:attrName>style.rotation</p:attrName>
                                        </p:attrNameLst>
                                      </p:cBhvr>
                                      <p:tavLst>
                                        <p:tav tm="0">
                                          <p:val>
                                            <p:fltVal val="360"/>
                                          </p:val>
                                        </p:tav>
                                        <p:tav tm="100000">
                                          <p:val>
                                            <p:fltVal val="0"/>
                                          </p:val>
                                        </p:tav>
                                      </p:tavLst>
                                    </p:anim>
                                    <p:animEffect transition="in" filter="fade">
                                      <p:cBhvr>
                                        <p:cTn id="14" dur="500"/>
                                        <p:tgtEl>
                                          <p:spTgt spid="9">
                                            <p:bg/>
                                          </p:spTgt>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p:cTn id="1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9"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20" dur="500"/>
                                        <p:tgtEl>
                                          <p:spTgt spid="9">
                                            <p:txEl>
                                              <p:pRg st="0" end="0"/>
                                            </p:txEl>
                                          </p:spTgt>
                                        </p:tgtEl>
                                      </p:cBhvr>
                                    </p:animEffect>
                                  </p:childTnLst>
                                </p:cTn>
                              </p:par>
                            </p:childTnLst>
                          </p:cTn>
                        </p:par>
                        <p:par>
                          <p:cTn id="21" fill="hold">
                            <p:stCondLst>
                              <p:cond delay="1000"/>
                            </p:stCondLst>
                            <p:childTnLst>
                              <p:par>
                                <p:cTn id="22" presetID="2" presetClass="entr" presetSubtype="4" decel="100000" fill="hold" grpId="0" nodeType="afterEffect">
                                  <p:stCondLst>
                                    <p:cond delay="25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additive="base">
                                        <p:cTn id="2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8">
                                            <p:bg/>
                                          </p:spTgt>
                                        </p:tgtEl>
                                        <p:attrNameLst>
                                          <p:attrName>style.visibility</p:attrName>
                                        </p:attrNameLst>
                                      </p:cBhvr>
                                      <p:to>
                                        <p:strVal val="visible"/>
                                      </p:to>
                                    </p:set>
                                    <p:anim calcmode="lin" valueType="num">
                                      <p:cBhvr>
                                        <p:cTn id="33" dur="500" fill="hold"/>
                                        <p:tgtEl>
                                          <p:spTgt spid="8">
                                            <p:bg/>
                                          </p:spTgt>
                                        </p:tgtEl>
                                        <p:attrNameLst>
                                          <p:attrName>ppt_w</p:attrName>
                                        </p:attrNameLst>
                                      </p:cBhvr>
                                      <p:tavLst>
                                        <p:tav tm="0">
                                          <p:val>
                                            <p:fltVal val="0"/>
                                          </p:val>
                                        </p:tav>
                                        <p:tav tm="100000">
                                          <p:val>
                                            <p:strVal val="#ppt_w"/>
                                          </p:val>
                                        </p:tav>
                                      </p:tavLst>
                                    </p:anim>
                                    <p:anim calcmode="lin" valueType="num">
                                      <p:cBhvr>
                                        <p:cTn id="34" dur="500" fill="hold"/>
                                        <p:tgtEl>
                                          <p:spTgt spid="8">
                                            <p:bg/>
                                          </p:spTgt>
                                        </p:tgtEl>
                                        <p:attrNameLst>
                                          <p:attrName>ppt_h</p:attrName>
                                        </p:attrNameLst>
                                      </p:cBhvr>
                                      <p:tavLst>
                                        <p:tav tm="0">
                                          <p:val>
                                            <p:fltVal val="0"/>
                                          </p:val>
                                        </p:tav>
                                        <p:tav tm="100000">
                                          <p:val>
                                            <p:strVal val="#ppt_h"/>
                                          </p:val>
                                        </p:tav>
                                      </p:tavLst>
                                    </p:anim>
                                    <p:anim calcmode="lin" valueType="num">
                                      <p:cBhvr>
                                        <p:cTn id="35" dur="500" fill="hold"/>
                                        <p:tgtEl>
                                          <p:spTgt spid="8">
                                            <p:bg/>
                                          </p:spTgt>
                                        </p:tgtEl>
                                        <p:attrNameLst>
                                          <p:attrName>style.rotation</p:attrName>
                                        </p:attrNameLst>
                                      </p:cBhvr>
                                      <p:tavLst>
                                        <p:tav tm="0">
                                          <p:val>
                                            <p:fltVal val="360"/>
                                          </p:val>
                                        </p:tav>
                                        <p:tav tm="100000">
                                          <p:val>
                                            <p:fltVal val="0"/>
                                          </p:val>
                                        </p:tav>
                                      </p:tavLst>
                                    </p:anim>
                                    <p:animEffect transition="in" filter="fade">
                                      <p:cBhvr>
                                        <p:cTn id="36" dur="500"/>
                                        <p:tgtEl>
                                          <p:spTgt spid="8">
                                            <p:bg/>
                                          </p:spTgt>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41"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42" dur="500"/>
                                        <p:tgtEl>
                                          <p:spTgt spid="8">
                                            <p:txEl>
                                              <p:pRg st="0" end="0"/>
                                            </p:txEl>
                                          </p:spTgt>
                                        </p:tgtEl>
                                      </p:cBhvr>
                                    </p:animEffect>
                                  </p:childTnLst>
                                </p:cTn>
                              </p:par>
                            </p:childTnLst>
                          </p:cTn>
                        </p:par>
                        <p:par>
                          <p:cTn id="43" fill="hold">
                            <p:stCondLst>
                              <p:cond delay="2500"/>
                            </p:stCondLst>
                            <p:childTnLst>
                              <p:par>
                                <p:cTn id="44" presetID="49" presetClass="entr" presetSubtype="0" decel="100000" fill="hold" grpId="0" nodeType="afterEffect">
                                  <p:stCondLst>
                                    <p:cond delay="250"/>
                                  </p:stCondLst>
                                  <p:childTnLst>
                                    <p:set>
                                      <p:cBhvr>
                                        <p:cTn id="45" dur="1" fill="hold">
                                          <p:stCondLst>
                                            <p:cond delay="0"/>
                                          </p:stCondLst>
                                        </p:cTn>
                                        <p:tgtEl>
                                          <p:spTgt spid="36">
                                            <p:bg/>
                                          </p:spTgt>
                                        </p:tgtEl>
                                        <p:attrNameLst>
                                          <p:attrName>style.visibility</p:attrName>
                                        </p:attrNameLst>
                                      </p:cBhvr>
                                      <p:to>
                                        <p:strVal val="visible"/>
                                      </p:to>
                                    </p:set>
                                    <p:anim calcmode="lin" valueType="num">
                                      <p:cBhvr>
                                        <p:cTn id="46" dur="500" fill="hold"/>
                                        <p:tgtEl>
                                          <p:spTgt spid="36">
                                            <p:bg/>
                                          </p:spTgt>
                                        </p:tgtEl>
                                        <p:attrNameLst>
                                          <p:attrName>ppt_w</p:attrName>
                                        </p:attrNameLst>
                                      </p:cBhvr>
                                      <p:tavLst>
                                        <p:tav tm="0">
                                          <p:val>
                                            <p:fltVal val="0"/>
                                          </p:val>
                                        </p:tav>
                                        <p:tav tm="100000">
                                          <p:val>
                                            <p:strVal val="#ppt_w"/>
                                          </p:val>
                                        </p:tav>
                                      </p:tavLst>
                                    </p:anim>
                                    <p:anim calcmode="lin" valueType="num">
                                      <p:cBhvr>
                                        <p:cTn id="47" dur="500" fill="hold"/>
                                        <p:tgtEl>
                                          <p:spTgt spid="36">
                                            <p:bg/>
                                          </p:spTgt>
                                        </p:tgtEl>
                                        <p:attrNameLst>
                                          <p:attrName>ppt_h</p:attrName>
                                        </p:attrNameLst>
                                      </p:cBhvr>
                                      <p:tavLst>
                                        <p:tav tm="0">
                                          <p:val>
                                            <p:fltVal val="0"/>
                                          </p:val>
                                        </p:tav>
                                        <p:tav tm="100000">
                                          <p:val>
                                            <p:strVal val="#ppt_h"/>
                                          </p:val>
                                        </p:tav>
                                      </p:tavLst>
                                    </p:anim>
                                    <p:anim calcmode="lin" valueType="num">
                                      <p:cBhvr>
                                        <p:cTn id="48" dur="500" fill="hold"/>
                                        <p:tgtEl>
                                          <p:spTgt spid="36">
                                            <p:bg/>
                                          </p:spTgt>
                                        </p:tgtEl>
                                        <p:attrNameLst>
                                          <p:attrName>style.rotation</p:attrName>
                                        </p:attrNameLst>
                                      </p:cBhvr>
                                      <p:tavLst>
                                        <p:tav tm="0">
                                          <p:val>
                                            <p:fltVal val="360"/>
                                          </p:val>
                                        </p:tav>
                                        <p:tav tm="100000">
                                          <p:val>
                                            <p:fltVal val="0"/>
                                          </p:val>
                                        </p:tav>
                                      </p:tavLst>
                                    </p:anim>
                                    <p:animEffect transition="in" filter="fade">
                                      <p:cBhvr>
                                        <p:cTn id="49" dur="500"/>
                                        <p:tgtEl>
                                          <p:spTgt spid="36">
                                            <p:bg/>
                                          </p:spTgt>
                                        </p:tgtEl>
                                      </p:cBhvr>
                                    </p:animEffect>
                                  </p:childTnLst>
                                </p:cTn>
                              </p:par>
                              <p:par>
                                <p:cTn id="50" presetID="49" presetClass="entr" presetSubtype="0" decel="100000" fill="hold" grpId="0" nodeType="withEffect">
                                  <p:stCondLst>
                                    <p:cond delay="250"/>
                                  </p:stCondLst>
                                  <p:childTnLst>
                                    <p:set>
                                      <p:cBhvr>
                                        <p:cTn id="51" dur="1" fill="hold">
                                          <p:stCondLst>
                                            <p:cond delay="0"/>
                                          </p:stCondLst>
                                        </p:cTn>
                                        <p:tgtEl>
                                          <p:spTgt spid="36">
                                            <p:txEl>
                                              <p:pRg st="0" end="0"/>
                                            </p:txEl>
                                          </p:spTgt>
                                        </p:tgtEl>
                                        <p:attrNameLst>
                                          <p:attrName>style.visibility</p:attrName>
                                        </p:attrNameLst>
                                      </p:cBhvr>
                                      <p:to>
                                        <p:strVal val="visible"/>
                                      </p:to>
                                    </p:set>
                                    <p:anim calcmode="lin" valueType="num">
                                      <p:cBhvr>
                                        <p:cTn id="52"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54" dur="500" fill="hold"/>
                                        <p:tgtEl>
                                          <p:spTgt spid="36">
                                            <p:txEl>
                                              <p:pRg st="0" end="0"/>
                                            </p:txEl>
                                          </p:spTgt>
                                        </p:tgtEl>
                                        <p:attrNameLst>
                                          <p:attrName>style.rotation</p:attrName>
                                        </p:attrNameLst>
                                      </p:cBhvr>
                                      <p:tavLst>
                                        <p:tav tm="0">
                                          <p:val>
                                            <p:fltVal val="360"/>
                                          </p:val>
                                        </p:tav>
                                        <p:tav tm="100000">
                                          <p:val>
                                            <p:fltVal val="0"/>
                                          </p:val>
                                        </p:tav>
                                      </p:tavLst>
                                    </p:anim>
                                    <p:animEffect transition="in" filter="fade">
                                      <p:cBhvr>
                                        <p:cTn id="55" dur="500"/>
                                        <p:tgtEl>
                                          <p:spTgt spid="36">
                                            <p:txEl>
                                              <p:pRg st="0" end="0"/>
                                            </p:txEl>
                                          </p:spTgt>
                                        </p:tgtEl>
                                      </p:cBhvr>
                                    </p:animEffect>
                                  </p:childTnLst>
                                </p:cTn>
                              </p:par>
                            </p:childTnLst>
                          </p:cTn>
                        </p:par>
                        <p:par>
                          <p:cTn id="56" fill="hold">
                            <p:stCondLst>
                              <p:cond delay="3250"/>
                            </p:stCondLst>
                            <p:childTnLst>
                              <p:par>
                                <p:cTn id="57" presetID="2" presetClass="entr" presetSubtype="4" decel="100000" fill="hold" grpId="0" nodeType="afterEffect">
                                  <p:stCondLst>
                                    <p:cond delay="250"/>
                                  </p:stCondLst>
                                  <p:childTnLst>
                                    <p:set>
                                      <p:cBhvr>
                                        <p:cTn id="58" dur="1" fill="hold">
                                          <p:stCondLst>
                                            <p:cond delay="0"/>
                                          </p:stCondLst>
                                        </p:cTn>
                                        <p:tgtEl>
                                          <p:spTgt spid="37">
                                            <p:txEl>
                                              <p:pRg st="0" end="0"/>
                                            </p:txEl>
                                          </p:spTgt>
                                        </p:tgtEl>
                                        <p:attrNameLst>
                                          <p:attrName>style.visibility</p:attrName>
                                        </p:attrNameLst>
                                      </p:cBhvr>
                                      <p:to>
                                        <p:strVal val="visible"/>
                                      </p:to>
                                    </p:set>
                                    <p:anim calcmode="lin" valueType="num">
                                      <p:cBhvr additive="base">
                                        <p:cTn id="59"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7">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500"/>
                                  </p:stCondLst>
                                  <p:childTnLst>
                                    <p:set>
                                      <p:cBhvr>
                                        <p:cTn id="62" dur="1" fill="hold">
                                          <p:stCondLst>
                                            <p:cond delay="0"/>
                                          </p:stCondLst>
                                        </p:cTn>
                                        <p:tgtEl>
                                          <p:spTgt spid="38">
                                            <p:txEl>
                                              <p:pRg st="0" end="0"/>
                                            </p:txEl>
                                          </p:spTgt>
                                        </p:tgtEl>
                                        <p:attrNameLst>
                                          <p:attrName>style.visibility</p:attrName>
                                        </p:attrNameLst>
                                      </p:cBhvr>
                                      <p:to>
                                        <p:strVal val="visible"/>
                                      </p:to>
                                    </p:set>
                                    <p:anim calcmode="lin" valueType="num">
                                      <p:cBhvr additive="base">
                                        <p:cTn id="6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4250"/>
                            </p:stCondLst>
                            <p:childTnLst>
                              <p:par>
                                <p:cTn id="66" presetID="49" presetClass="entr" presetSubtype="0" decel="100000" fill="hold" grpId="0" nodeType="afterEffect">
                                  <p:stCondLst>
                                    <p:cond delay="0"/>
                                  </p:stCondLst>
                                  <p:childTnLst>
                                    <p:set>
                                      <p:cBhvr>
                                        <p:cTn id="67" dur="1" fill="hold">
                                          <p:stCondLst>
                                            <p:cond delay="0"/>
                                          </p:stCondLst>
                                        </p:cTn>
                                        <p:tgtEl>
                                          <p:spTgt spid="39">
                                            <p:bg/>
                                          </p:spTgt>
                                        </p:tgtEl>
                                        <p:attrNameLst>
                                          <p:attrName>style.visibility</p:attrName>
                                        </p:attrNameLst>
                                      </p:cBhvr>
                                      <p:to>
                                        <p:strVal val="visible"/>
                                      </p:to>
                                    </p:set>
                                    <p:anim calcmode="lin" valueType="num">
                                      <p:cBhvr>
                                        <p:cTn id="68" dur="500" fill="hold"/>
                                        <p:tgtEl>
                                          <p:spTgt spid="39">
                                            <p:bg/>
                                          </p:spTgt>
                                        </p:tgtEl>
                                        <p:attrNameLst>
                                          <p:attrName>ppt_w</p:attrName>
                                        </p:attrNameLst>
                                      </p:cBhvr>
                                      <p:tavLst>
                                        <p:tav tm="0">
                                          <p:val>
                                            <p:fltVal val="0"/>
                                          </p:val>
                                        </p:tav>
                                        <p:tav tm="100000">
                                          <p:val>
                                            <p:strVal val="#ppt_w"/>
                                          </p:val>
                                        </p:tav>
                                      </p:tavLst>
                                    </p:anim>
                                    <p:anim calcmode="lin" valueType="num">
                                      <p:cBhvr>
                                        <p:cTn id="69" dur="500" fill="hold"/>
                                        <p:tgtEl>
                                          <p:spTgt spid="39">
                                            <p:bg/>
                                          </p:spTgt>
                                        </p:tgtEl>
                                        <p:attrNameLst>
                                          <p:attrName>ppt_h</p:attrName>
                                        </p:attrNameLst>
                                      </p:cBhvr>
                                      <p:tavLst>
                                        <p:tav tm="0">
                                          <p:val>
                                            <p:fltVal val="0"/>
                                          </p:val>
                                        </p:tav>
                                        <p:tav tm="100000">
                                          <p:val>
                                            <p:strVal val="#ppt_h"/>
                                          </p:val>
                                        </p:tav>
                                      </p:tavLst>
                                    </p:anim>
                                    <p:anim calcmode="lin" valueType="num">
                                      <p:cBhvr>
                                        <p:cTn id="70" dur="500" fill="hold"/>
                                        <p:tgtEl>
                                          <p:spTgt spid="39">
                                            <p:bg/>
                                          </p:spTgt>
                                        </p:tgtEl>
                                        <p:attrNameLst>
                                          <p:attrName>style.rotation</p:attrName>
                                        </p:attrNameLst>
                                      </p:cBhvr>
                                      <p:tavLst>
                                        <p:tav tm="0">
                                          <p:val>
                                            <p:fltVal val="360"/>
                                          </p:val>
                                        </p:tav>
                                        <p:tav tm="100000">
                                          <p:val>
                                            <p:fltVal val="0"/>
                                          </p:val>
                                        </p:tav>
                                      </p:tavLst>
                                    </p:anim>
                                    <p:animEffect transition="in" filter="fade">
                                      <p:cBhvr>
                                        <p:cTn id="71" dur="500"/>
                                        <p:tgtEl>
                                          <p:spTgt spid="39">
                                            <p:bg/>
                                          </p:spTgt>
                                        </p:tgtEl>
                                      </p:cBhvr>
                                    </p:animEffect>
                                  </p:childTnLst>
                                </p:cTn>
                              </p:par>
                              <p:par>
                                <p:cTn id="72" presetID="49" presetClass="entr" presetSubtype="0" decel="100000" fill="hold" grpId="0" nodeType="withEffect">
                                  <p:stCondLst>
                                    <p:cond delay="0"/>
                                  </p:stCondLst>
                                  <p:childTnLst>
                                    <p:set>
                                      <p:cBhvr>
                                        <p:cTn id="73" dur="1" fill="hold">
                                          <p:stCondLst>
                                            <p:cond delay="0"/>
                                          </p:stCondLst>
                                        </p:cTn>
                                        <p:tgtEl>
                                          <p:spTgt spid="39">
                                            <p:txEl>
                                              <p:pRg st="0" end="0"/>
                                            </p:txEl>
                                          </p:spTgt>
                                        </p:tgtEl>
                                        <p:attrNameLst>
                                          <p:attrName>style.visibility</p:attrName>
                                        </p:attrNameLst>
                                      </p:cBhvr>
                                      <p:to>
                                        <p:strVal val="visible"/>
                                      </p:to>
                                    </p:set>
                                    <p:anim calcmode="lin" valueType="num">
                                      <p:cBhvr>
                                        <p:cTn id="74"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39">
                                            <p:txEl>
                                              <p:pRg st="0" end="0"/>
                                            </p:txEl>
                                          </p:spTgt>
                                        </p:tgtEl>
                                        <p:attrNameLst>
                                          <p:attrName>ppt_h</p:attrName>
                                        </p:attrNameLst>
                                      </p:cBhvr>
                                      <p:tavLst>
                                        <p:tav tm="0">
                                          <p:val>
                                            <p:fltVal val="0"/>
                                          </p:val>
                                        </p:tav>
                                        <p:tav tm="100000">
                                          <p:val>
                                            <p:strVal val="#ppt_h"/>
                                          </p:val>
                                        </p:tav>
                                      </p:tavLst>
                                    </p:anim>
                                    <p:anim calcmode="lin" valueType="num">
                                      <p:cBhvr>
                                        <p:cTn id="76" dur="500" fill="hold"/>
                                        <p:tgtEl>
                                          <p:spTgt spid="39">
                                            <p:txEl>
                                              <p:pRg st="0" end="0"/>
                                            </p:txEl>
                                          </p:spTgt>
                                        </p:tgtEl>
                                        <p:attrNameLst>
                                          <p:attrName>style.rotation</p:attrName>
                                        </p:attrNameLst>
                                      </p:cBhvr>
                                      <p:tavLst>
                                        <p:tav tm="0">
                                          <p:val>
                                            <p:fltVal val="360"/>
                                          </p:val>
                                        </p:tav>
                                        <p:tav tm="100000">
                                          <p:val>
                                            <p:fltVal val="0"/>
                                          </p:val>
                                        </p:tav>
                                      </p:tavLst>
                                    </p:anim>
                                    <p:animEffect transition="in" filter="fade">
                                      <p:cBhvr>
                                        <p:cTn id="77" dur="500"/>
                                        <p:tgtEl>
                                          <p:spTgt spid="39">
                                            <p:txEl>
                                              <p:pRg st="0" end="0"/>
                                            </p:txEl>
                                          </p:spTgt>
                                        </p:tgtEl>
                                      </p:cBhvr>
                                    </p:animEffect>
                                  </p:childTnLst>
                                </p:cTn>
                              </p:par>
                            </p:childTnLst>
                          </p:cTn>
                        </p:par>
                        <p:par>
                          <p:cTn id="78" fill="hold">
                            <p:stCondLst>
                              <p:cond delay="4750"/>
                            </p:stCondLst>
                            <p:childTnLst>
                              <p:par>
                                <p:cTn id="79" presetID="49" presetClass="entr" presetSubtype="0" decel="100000" fill="hold" grpId="0" nodeType="afterEffect">
                                  <p:stCondLst>
                                    <p:cond delay="250"/>
                                  </p:stCondLst>
                                  <p:childTnLst>
                                    <p:set>
                                      <p:cBhvr>
                                        <p:cTn id="80" dur="1" fill="hold">
                                          <p:stCondLst>
                                            <p:cond delay="0"/>
                                          </p:stCondLst>
                                        </p:cTn>
                                        <p:tgtEl>
                                          <p:spTgt spid="40">
                                            <p:bg/>
                                          </p:spTgt>
                                        </p:tgtEl>
                                        <p:attrNameLst>
                                          <p:attrName>style.visibility</p:attrName>
                                        </p:attrNameLst>
                                      </p:cBhvr>
                                      <p:to>
                                        <p:strVal val="visible"/>
                                      </p:to>
                                    </p:set>
                                    <p:anim calcmode="lin" valueType="num">
                                      <p:cBhvr>
                                        <p:cTn id="81" dur="500" fill="hold"/>
                                        <p:tgtEl>
                                          <p:spTgt spid="40">
                                            <p:bg/>
                                          </p:spTgt>
                                        </p:tgtEl>
                                        <p:attrNameLst>
                                          <p:attrName>ppt_w</p:attrName>
                                        </p:attrNameLst>
                                      </p:cBhvr>
                                      <p:tavLst>
                                        <p:tav tm="0">
                                          <p:val>
                                            <p:fltVal val="0"/>
                                          </p:val>
                                        </p:tav>
                                        <p:tav tm="100000">
                                          <p:val>
                                            <p:strVal val="#ppt_w"/>
                                          </p:val>
                                        </p:tav>
                                      </p:tavLst>
                                    </p:anim>
                                    <p:anim calcmode="lin" valueType="num">
                                      <p:cBhvr>
                                        <p:cTn id="82" dur="500" fill="hold"/>
                                        <p:tgtEl>
                                          <p:spTgt spid="40">
                                            <p:bg/>
                                          </p:spTgt>
                                        </p:tgtEl>
                                        <p:attrNameLst>
                                          <p:attrName>ppt_h</p:attrName>
                                        </p:attrNameLst>
                                      </p:cBhvr>
                                      <p:tavLst>
                                        <p:tav tm="0">
                                          <p:val>
                                            <p:fltVal val="0"/>
                                          </p:val>
                                        </p:tav>
                                        <p:tav tm="100000">
                                          <p:val>
                                            <p:strVal val="#ppt_h"/>
                                          </p:val>
                                        </p:tav>
                                      </p:tavLst>
                                    </p:anim>
                                    <p:anim calcmode="lin" valueType="num">
                                      <p:cBhvr>
                                        <p:cTn id="83" dur="500" fill="hold"/>
                                        <p:tgtEl>
                                          <p:spTgt spid="40">
                                            <p:bg/>
                                          </p:spTgt>
                                        </p:tgtEl>
                                        <p:attrNameLst>
                                          <p:attrName>style.rotation</p:attrName>
                                        </p:attrNameLst>
                                      </p:cBhvr>
                                      <p:tavLst>
                                        <p:tav tm="0">
                                          <p:val>
                                            <p:fltVal val="360"/>
                                          </p:val>
                                        </p:tav>
                                        <p:tav tm="100000">
                                          <p:val>
                                            <p:fltVal val="0"/>
                                          </p:val>
                                        </p:tav>
                                      </p:tavLst>
                                    </p:anim>
                                    <p:animEffect transition="in" filter="fade">
                                      <p:cBhvr>
                                        <p:cTn id="84" dur="500"/>
                                        <p:tgtEl>
                                          <p:spTgt spid="40">
                                            <p:bg/>
                                          </p:spTgt>
                                        </p:tgtEl>
                                      </p:cBhvr>
                                    </p:animEffect>
                                  </p:childTnLst>
                                </p:cTn>
                              </p:par>
                              <p:par>
                                <p:cTn id="85" presetID="49" presetClass="entr" presetSubtype="0" decel="100000" fill="hold" grpId="0" nodeType="withEffect">
                                  <p:stCondLst>
                                    <p:cond delay="250"/>
                                  </p:stCondLst>
                                  <p:childTnLst>
                                    <p:set>
                                      <p:cBhvr>
                                        <p:cTn id="86" dur="1" fill="hold">
                                          <p:stCondLst>
                                            <p:cond delay="0"/>
                                          </p:stCondLst>
                                        </p:cTn>
                                        <p:tgtEl>
                                          <p:spTgt spid="40">
                                            <p:txEl>
                                              <p:pRg st="0" end="0"/>
                                            </p:txEl>
                                          </p:spTgt>
                                        </p:tgtEl>
                                        <p:attrNameLst>
                                          <p:attrName>style.visibility</p:attrName>
                                        </p:attrNameLst>
                                      </p:cBhvr>
                                      <p:to>
                                        <p:strVal val="visible"/>
                                      </p:to>
                                    </p:set>
                                    <p:anim calcmode="lin" valueType="num">
                                      <p:cBhvr>
                                        <p:cTn id="87"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89" dur="500" fill="hold"/>
                                        <p:tgtEl>
                                          <p:spTgt spid="40">
                                            <p:txEl>
                                              <p:pRg st="0" end="0"/>
                                            </p:txEl>
                                          </p:spTgt>
                                        </p:tgtEl>
                                        <p:attrNameLst>
                                          <p:attrName>style.rotation</p:attrName>
                                        </p:attrNameLst>
                                      </p:cBhvr>
                                      <p:tavLst>
                                        <p:tav tm="0">
                                          <p:val>
                                            <p:fltVal val="360"/>
                                          </p:val>
                                        </p:tav>
                                        <p:tav tm="100000">
                                          <p:val>
                                            <p:fltVal val="0"/>
                                          </p:val>
                                        </p:tav>
                                      </p:tavLst>
                                    </p:anim>
                                    <p:animEffect transition="in" filter="fade">
                                      <p:cBhvr>
                                        <p:cTn id="90" dur="500"/>
                                        <p:tgtEl>
                                          <p:spTgt spid="40">
                                            <p:txEl>
                                              <p:pRg st="0" end="0"/>
                                            </p:txEl>
                                          </p:spTgt>
                                        </p:tgtEl>
                                      </p:cBhvr>
                                    </p:animEffect>
                                  </p:childTnLst>
                                </p:cTn>
                              </p:par>
                            </p:childTnLst>
                          </p:cTn>
                        </p:par>
                        <p:par>
                          <p:cTn id="91" fill="hold">
                            <p:stCondLst>
                              <p:cond delay="5500"/>
                            </p:stCondLst>
                            <p:childTnLst>
                              <p:par>
                                <p:cTn id="92" presetID="2" presetClass="entr" presetSubtype="4" decel="100000" fill="hold" grpId="0" nodeType="afterEffect">
                                  <p:stCondLst>
                                    <p:cond delay="250"/>
                                  </p:stCondLst>
                                  <p:childTnLst>
                                    <p:set>
                                      <p:cBhvr>
                                        <p:cTn id="93" dur="1" fill="hold">
                                          <p:stCondLst>
                                            <p:cond delay="0"/>
                                          </p:stCondLst>
                                        </p:cTn>
                                        <p:tgtEl>
                                          <p:spTgt spid="41">
                                            <p:txEl>
                                              <p:pRg st="0" end="0"/>
                                            </p:txEl>
                                          </p:spTgt>
                                        </p:tgtEl>
                                        <p:attrNameLst>
                                          <p:attrName>style.visibility</p:attrName>
                                        </p:attrNameLst>
                                      </p:cBhvr>
                                      <p:to>
                                        <p:strVal val="visible"/>
                                      </p:to>
                                    </p:set>
                                    <p:anim calcmode="lin" valueType="num">
                                      <p:cBhvr additive="base">
                                        <p:cTn id="9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1">
                                            <p:txEl>
                                              <p:pRg st="0" end="0"/>
                                            </p:txEl>
                                          </p:spTgt>
                                        </p:tgtEl>
                                        <p:attrNameLst>
                                          <p:attrName>ppt_y</p:attrName>
                                        </p:attrNameLst>
                                      </p:cBhvr>
                                      <p:tavLst>
                                        <p:tav tm="0">
                                          <p:val>
                                            <p:strVal val="1+#ppt_h/2"/>
                                          </p:val>
                                        </p:tav>
                                        <p:tav tm="100000">
                                          <p:val>
                                            <p:strVal val="#ppt_y"/>
                                          </p:val>
                                        </p:tav>
                                      </p:tavLst>
                                    </p:anim>
                                  </p:childTnLst>
                                </p:cTn>
                              </p:par>
                              <p:par>
                                <p:cTn id="96" presetID="2" presetClass="entr" presetSubtype="4" decel="100000" fill="hold" grpId="0" nodeType="withEffect">
                                  <p:stCondLst>
                                    <p:cond delay="500"/>
                                  </p:stCondLst>
                                  <p:childTnLst>
                                    <p:set>
                                      <p:cBhvr>
                                        <p:cTn id="97" dur="1" fill="hold">
                                          <p:stCondLst>
                                            <p:cond delay="0"/>
                                          </p:stCondLst>
                                        </p:cTn>
                                        <p:tgtEl>
                                          <p:spTgt spid="42">
                                            <p:txEl>
                                              <p:pRg st="0" end="0"/>
                                            </p:txEl>
                                          </p:spTgt>
                                        </p:tgtEl>
                                        <p:attrNameLst>
                                          <p:attrName>style.visibility</p:attrName>
                                        </p:attrNameLst>
                                      </p:cBhvr>
                                      <p:to>
                                        <p:strVal val="visible"/>
                                      </p:to>
                                    </p:set>
                                    <p:anim calcmode="lin" valueType="num">
                                      <p:cBhvr additive="base">
                                        <p:cTn id="98"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100" fill="hold">
                            <p:stCondLst>
                              <p:cond delay="6500"/>
                            </p:stCondLst>
                            <p:childTnLst>
                              <p:par>
                                <p:cTn id="101" presetID="49" presetClass="entr" presetSubtype="0" decel="100000" fill="hold" grpId="0" nodeType="afterEffect">
                                  <p:stCondLst>
                                    <p:cond delay="0"/>
                                  </p:stCondLst>
                                  <p:childTnLst>
                                    <p:set>
                                      <p:cBhvr>
                                        <p:cTn id="102" dur="1" fill="hold">
                                          <p:stCondLst>
                                            <p:cond delay="0"/>
                                          </p:stCondLst>
                                        </p:cTn>
                                        <p:tgtEl>
                                          <p:spTgt spid="43">
                                            <p:bg/>
                                          </p:spTgt>
                                        </p:tgtEl>
                                        <p:attrNameLst>
                                          <p:attrName>style.visibility</p:attrName>
                                        </p:attrNameLst>
                                      </p:cBhvr>
                                      <p:to>
                                        <p:strVal val="visible"/>
                                      </p:to>
                                    </p:set>
                                    <p:anim calcmode="lin" valueType="num">
                                      <p:cBhvr>
                                        <p:cTn id="103" dur="500" fill="hold"/>
                                        <p:tgtEl>
                                          <p:spTgt spid="43">
                                            <p:bg/>
                                          </p:spTgt>
                                        </p:tgtEl>
                                        <p:attrNameLst>
                                          <p:attrName>ppt_w</p:attrName>
                                        </p:attrNameLst>
                                      </p:cBhvr>
                                      <p:tavLst>
                                        <p:tav tm="0">
                                          <p:val>
                                            <p:fltVal val="0"/>
                                          </p:val>
                                        </p:tav>
                                        <p:tav tm="100000">
                                          <p:val>
                                            <p:strVal val="#ppt_w"/>
                                          </p:val>
                                        </p:tav>
                                      </p:tavLst>
                                    </p:anim>
                                    <p:anim calcmode="lin" valueType="num">
                                      <p:cBhvr>
                                        <p:cTn id="104" dur="500" fill="hold"/>
                                        <p:tgtEl>
                                          <p:spTgt spid="43">
                                            <p:bg/>
                                          </p:spTgt>
                                        </p:tgtEl>
                                        <p:attrNameLst>
                                          <p:attrName>ppt_h</p:attrName>
                                        </p:attrNameLst>
                                      </p:cBhvr>
                                      <p:tavLst>
                                        <p:tav tm="0">
                                          <p:val>
                                            <p:fltVal val="0"/>
                                          </p:val>
                                        </p:tav>
                                        <p:tav tm="100000">
                                          <p:val>
                                            <p:strVal val="#ppt_h"/>
                                          </p:val>
                                        </p:tav>
                                      </p:tavLst>
                                    </p:anim>
                                    <p:anim calcmode="lin" valueType="num">
                                      <p:cBhvr>
                                        <p:cTn id="105" dur="500" fill="hold"/>
                                        <p:tgtEl>
                                          <p:spTgt spid="43">
                                            <p:bg/>
                                          </p:spTgt>
                                        </p:tgtEl>
                                        <p:attrNameLst>
                                          <p:attrName>style.rotation</p:attrName>
                                        </p:attrNameLst>
                                      </p:cBhvr>
                                      <p:tavLst>
                                        <p:tav tm="0">
                                          <p:val>
                                            <p:fltVal val="360"/>
                                          </p:val>
                                        </p:tav>
                                        <p:tav tm="100000">
                                          <p:val>
                                            <p:fltVal val="0"/>
                                          </p:val>
                                        </p:tav>
                                      </p:tavLst>
                                    </p:anim>
                                    <p:animEffect transition="in" filter="fade">
                                      <p:cBhvr>
                                        <p:cTn id="106" dur="500"/>
                                        <p:tgtEl>
                                          <p:spTgt spid="43">
                                            <p:bg/>
                                          </p:spTgt>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43">
                                            <p:txEl>
                                              <p:pRg st="0" end="0"/>
                                            </p:txEl>
                                          </p:spTgt>
                                        </p:tgtEl>
                                        <p:attrNameLst>
                                          <p:attrName>style.visibility</p:attrName>
                                        </p:attrNameLst>
                                      </p:cBhvr>
                                      <p:to>
                                        <p:strVal val="visible"/>
                                      </p:to>
                                    </p:set>
                                    <p:anim calcmode="lin" valueType="num">
                                      <p:cBhvr>
                                        <p:cTn id="109"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43">
                                            <p:txEl>
                                              <p:pRg st="0" end="0"/>
                                            </p:txEl>
                                          </p:spTgt>
                                        </p:tgtEl>
                                        <p:attrNameLst>
                                          <p:attrName>ppt_h</p:attrName>
                                        </p:attrNameLst>
                                      </p:cBhvr>
                                      <p:tavLst>
                                        <p:tav tm="0">
                                          <p:val>
                                            <p:fltVal val="0"/>
                                          </p:val>
                                        </p:tav>
                                        <p:tav tm="100000">
                                          <p:val>
                                            <p:strVal val="#ppt_h"/>
                                          </p:val>
                                        </p:tav>
                                      </p:tavLst>
                                    </p:anim>
                                    <p:anim calcmode="lin" valueType="num">
                                      <p:cBhvr>
                                        <p:cTn id="111" dur="500" fill="hold"/>
                                        <p:tgtEl>
                                          <p:spTgt spid="43">
                                            <p:txEl>
                                              <p:pRg st="0" end="0"/>
                                            </p:txEl>
                                          </p:spTgt>
                                        </p:tgtEl>
                                        <p:attrNameLst>
                                          <p:attrName>style.rotation</p:attrName>
                                        </p:attrNameLst>
                                      </p:cBhvr>
                                      <p:tavLst>
                                        <p:tav tm="0">
                                          <p:val>
                                            <p:fltVal val="360"/>
                                          </p:val>
                                        </p:tav>
                                        <p:tav tm="100000">
                                          <p:val>
                                            <p:fltVal val="0"/>
                                          </p:val>
                                        </p:tav>
                                      </p:tavLst>
                                    </p:anim>
                                    <p:animEffect transition="in" filter="fade">
                                      <p:cBhvr>
                                        <p:cTn id="112" dur="500"/>
                                        <p:tgtEl>
                                          <p:spTgt spid="43">
                                            <p:txEl>
                                              <p:pRg st="0" end="0"/>
                                            </p:txEl>
                                          </p:spTgt>
                                        </p:tgtEl>
                                      </p:cBhvr>
                                    </p:animEffect>
                                  </p:childTnLst>
                                </p:cTn>
                              </p:par>
                            </p:childTnLst>
                          </p:cTn>
                        </p:par>
                        <p:par>
                          <p:cTn id="113" fill="hold">
                            <p:stCondLst>
                              <p:cond delay="7000"/>
                            </p:stCondLst>
                            <p:childTnLst>
                              <p:par>
                                <p:cTn id="114" presetID="49" presetClass="entr" presetSubtype="0" decel="100000" fill="hold" grpId="0" nodeType="afterEffect">
                                  <p:stCondLst>
                                    <p:cond delay="250"/>
                                  </p:stCondLst>
                                  <p:childTnLst>
                                    <p:set>
                                      <p:cBhvr>
                                        <p:cTn id="115" dur="1" fill="hold">
                                          <p:stCondLst>
                                            <p:cond delay="0"/>
                                          </p:stCondLst>
                                        </p:cTn>
                                        <p:tgtEl>
                                          <p:spTgt spid="44">
                                            <p:bg/>
                                          </p:spTgt>
                                        </p:tgtEl>
                                        <p:attrNameLst>
                                          <p:attrName>style.visibility</p:attrName>
                                        </p:attrNameLst>
                                      </p:cBhvr>
                                      <p:to>
                                        <p:strVal val="visible"/>
                                      </p:to>
                                    </p:set>
                                    <p:anim calcmode="lin" valueType="num">
                                      <p:cBhvr>
                                        <p:cTn id="116" dur="500" fill="hold"/>
                                        <p:tgtEl>
                                          <p:spTgt spid="44">
                                            <p:bg/>
                                          </p:spTgt>
                                        </p:tgtEl>
                                        <p:attrNameLst>
                                          <p:attrName>ppt_w</p:attrName>
                                        </p:attrNameLst>
                                      </p:cBhvr>
                                      <p:tavLst>
                                        <p:tav tm="0">
                                          <p:val>
                                            <p:fltVal val="0"/>
                                          </p:val>
                                        </p:tav>
                                        <p:tav tm="100000">
                                          <p:val>
                                            <p:strVal val="#ppt_w"/>
                                          </p:val>
                                        </p:tav>
                                      </p:tavLst>
                                    </p:anim>
                                    <p:anim calcmode="lin" valueType="num">
                                      <p:cBhvr>
                                        <p:cTn id="117" dur="500" fill="hold"/>
                                        <p:tgtEl>
                                          <p:spTgt spid="44">
                                            <p:bg/>
                                          </p:spTgt>
                                        </p:tgtEl>
                                        <p:attrNameLst>
                                          <p:attrName>ppt_h</p:attrName>
                                        </p:attrNameLst>
                                      </p:cBhvr>
                                      <p:tavLst>
                                        <p:tav tm="0">
                                          <p:val>
                                            <p:fltVal val="0"/>
                                          </p:val>
                                        </p:tav>
                                        <p:tav tm="100000">
                                          <p:val>
                                            <p:strVal val="#ppt_h"/>
                                          </p:val>
                                        </p:tav>
                                      </p:tavLst>
                                    </p:anim>
                                    <p:anim calcmode="lin" valueType="num">
                                      <p:cBhvr>
                                        <p:cTn id="118" dur="500" fill="hold"/>
                                        <p:tgtEl>
                                          <p:spTgt spid="44">
                                            <p:bg/>
                                          </p:spTgt>
                                        </p:tgtEl>
                                        <p:attrNameLst>
                                          <p:attrName>style.rotation</p:attrName>
                                        </p:attrNameLst>
                                      </p:cBhvr>
                                      <p:tavLst>
                                        <p:tav tm="0">
                                          <p:val>
                                            <p:fltVal val="360"/>
                                          </p:val>
                                        </p:tav>
                                        <p:tav tm="100000">
                                          <p:val>
                                            <p:fltVal val="0"/>
                                          </p:val>
                                        </p:tav>
                                      </p:tavLst>
                                    </p:anim>
                                    <p:animEffect transition="in" filter="fade">
                                      <p:cBhvr>
                                        <p:cTn id="119" dur="500"/>
                                        <p:tgtEl>
                                          <p:spTgt spid="44">
                                            <p:bg/>
                                          </p:spTgt>
                                        </p:tgtEl>
                                      </p:cBhvr>
                                    </p:animEffect>
                                  </p:childTnLst>
                                </p:cTn>
                              </p:par>
                              <p:par>
                                <p:cTn id="120" presetID="49" presetClass="entr" presetSubtype="0" decel="100000" fill="hold" grpId="0" nodeType="withEffect">
                                  <p:stCondLst>
                                    <p:cond delay="250"/>
                                  </p:stCondLst>
                                  <p:childTnLst>
                                    <p:set>
                                      <p:cBhvr>
                                        <p:cTn id="121" dur="1" fill="hold">
                                          <p:stCondLst>
                                            <p:cond delay="0"/>
                                          </p:stCondLst>
                                        </p:cTn>
                                        <p:tgtEl>
                                          <p:spTgt spid="44">
                                            <p:txEl>
                                              <p:pRg st="0" end="0"/>
                                            </p:txEl>
                                          </p:spTgt>
                                        </p:tgtEl>
                                        <p:attrNameLst>
                                          <p:attrName>style.visibility</p:attrName>
                                        </p:attrNameLst>
                                      </p:cBhvr>
                                      <p:to>
                                        <p:strVal val="visible"/>
                                      </p:to>
                                    </p:set>
                                    <p:anim calcmode="lin" valueType="num">
                                      <p:cBhvr>
                                        <p:cTn id="122"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44">
                                            <p:txEl>
                                              <p:pRg st="0" end="0"/>
                                            </p:txEl>
                                          </p:spTgt>
                                        </p:tgtEl>
                                        <p:attrNameLst>
                                          <p:attrName>ppt_h</p:attrName>
                                        </p:attrNameLst>
                                      </p:cBhvr>
                                      <p:tavLst>
                                        <p:tav tm="0">
                                          <p:val>
                                            <p:fltVal val="0"/>
                                          </p:val>
                                        </p:tav>
                                        <p:tav tm="100000">
                                          <p:val>
                                            <p:strVal val="#ppt_h"/>
                                          </p:val>
                                        </p:tav>
                                      </p:tavLst>
                                    </p:anim>
                                    <p:anim calcmode="lin" valueType="num">
                                      <p:cBhvr>
                                        <p:cTn id="124" dur="500" fill="hold"/>
                                        <p:tgtEl>
                                          <p:spTgt spid="44">
                                            <p:txEl>
                                              <p:pRg st="0" end="0"/>
                                            </p:txEl>
                                          </p:spTgt>
                                        </p:tgtEl>
                                        <p:attrNameLst>
                                          <p:attrName>style.rotation</p:attrName>
                                        </p:attrNameLst>
                                      </p:cBhvr>
                                      <p:tavLst>
                                        <p:tav tm="0">
                                          <p:val>
                                            <p:fltVal val="360"/>
                                          </p:val>
                                        </p:tav>
                                        <p:tav tm="100000">
                                          <p:val>
                                            <p:fltVal val="0"/>
                                          </p:val>
                                        </p:tav>
                                      </p:tavLst>
                                    </p:anim>
                                    <p:animEffect transition="in" filter="fade">
                                      <p:cBhvr>
                                        <p:cTn id="125" dur="500"/>
                                        <p:tgtEl>
                                          <p:spTgt spid="44">
                                            <p:txEl>
                                              <p:pRg st="0" end="0"/>
                                            </p:txEl>
                                          </p:spTgt>
                                        </p:tgtEl>
                                      </p:cBhvr>
                                    </p:animEffect>
                                  </p:childTnLst>
                                </p:cTn>
                              </p:par>
                            </p:childTnLst>
                          </p:cTn>
                        </p:par>
                        <p:par>
                          <p:cTn id="126" fill="hold">
                            <p:stCondLst>
                              <p:cond delay="7750"/>
                            </p:stCondLst>
                            <p:childTnLst>
                              <p:par>
                                <p:cTn id="127" presetID="2" presetClass="entr" presetSubtype="4" decel="100000" fill="hold" grpId="0" nodeType="afterEffect">
                                  <p:stCondLst>
                                    <p:cond delay="250"/>
                                  </p:stCondLst>
                                  <p:childTnLst>
                                    <p:set>
                                      <p:cBhvr>
                                        <p:cTn id="128" dur="1" fill="hold">
                                          <p:stCondLst>
                                            <p:cond delay="0"/>
                                          </p:stCondLst>
                                        </p:cTn>
                                        <p:tgtEl>
                                          <p:spTgt spid="45">
                                            <p:txEl>
                                              <p:pRg st="0" end="0"/>
                                            </p:txEl>
                                          </p:spTgt>
                                        </p:tgtEl>
                                        <p:attrNameLst>
                                          <p:attrName>style.visibility</p:attrName>
                                        </p:attrNameLst>
                                      </p:cBhvr>
                                      <p:to>
                                        <p:strVal val="visible"/>
                                      </p:to>
                                    </p:set>
                                    <p:anim calcmode="lin" valueType="num">
                                      <p:cBhvr additive="base">
                                        <p:cTn id="129"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131" presetID="2" presetClass="entr" presetSubtype="4" decel="100000" fill="hold" grpId="0" nodeType="withEffect">
                                  <p:stCondLst>
                                    <p:cond delay="500"/>
                                  </p:stCondLst>
                                  <p:childTnLst>
                                    <p:set>
                                      <p:cBhvr>
                                        <p:cTn id="132" dur="1" fill="hold">
                                          <p:stCondLst>
                                            <p:cond delay="0"/>
                                          </p:stCondLst>
                                        </p:cTn>
                                        <p:tgtEl>
                                          <p:spTgt spid="46">
                                            <p:txEl>
                                              <p:pRg st="0" end="0"/>
                                            </p:txEl>
                                          </p:spTgt>
                                        </p:tgtEl>
                                        <p:attrNameLst>
                                          <p:attrName>style.visibility</p:attrName>
                                        </p:attrNameLst>
                                      </p:cBhvr>
                                      <p:to>
                                        <p:strVal val="visible"/>
                                      </p:to>
                                    </p:set>
                                    <p:anim calcmode="lin" valueType="num">
                                      <p:cBhvr additive="base">
                                        <p:cTn id="133"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par>
                          <p:cTn id="135" fill="hold">
                            <p:stCondLst>
                              <p:cond delay="8750"/>
                            </p:stCondLst>
                            <p:childTnLst>
                              <p:par>
                                <p:cTn id="136" presetID="49" presetClass="entr" presetSubtype="0" decel="100000" fill="hold" grpId="0" nodeType="afterEffect">
                                  <p:stCondLst>
                                    <p:cond delay="0"/>
                                  </p:stCondLst>
                                  <p:childTnLst>
                                    <p:set>
                                      <p:cBhvr>
                                        <p:cTn id="137" dur="1" fill="hold">
                                          <p:stCondLst>
                                            <p:cond delay="0"/>
                                          </p:stCondLst>
                                        </p:cTn>
                                        <p:tgtEl>
                                          <p:spTgt spid="47">
                                            <p:bg/>
                                          </p:spTgt>
                                        </p:tgtEl>
                                        <p:attrNameLst>
                                          <p:attrName>style.visibility</p:attrName>
                                        </p:attrNameLst>
                                      </p:cBhvr>
                                      <p:to>
                                        <p:strVal val="visible"/>
                                      </p:to>
                                    </p:set>
                                    <p:anim calcmode="lin" valueType="num">
                                      <p:cBhvr>
                                        <p:cTn id="138" dur="500" fill="hold"/>
                                        <p:tgtEl>
                                          <p:spTgt spid="47">
                                            <p:bg/>
                                          </p:spTgt>
                                        </p:tgtEl>
                                        <p:attrNameLst>
                                          <p:attrName>ppt_w</p:attrName>
                                        </p:attrNameLst>
                                      </p:cBhvr>
                                      <p:tavLst>
                                        <p:tav tm="0">
                                          <p:val>
                                            <p:fltVal val="0"/>
                                          </p:val>
                                        </p:tav>
                                        <p:tav tm="100000">
                                          <p:val>
                                            <p:strVal val="#ppt_w"/>
                                          </p:val>
                                        </p:tav>
                                      </p:tavLst>
                                    </p:anim>
                                    <p:anim calcmode="lin" valueType="num">
                                      <p:cBhvr>
                                        <p:cTn id="139" dur="500" fill="hold"/>
                                        <p:tgtEl>
                                          <p:spTgt spid="47">
                                            <p:bg/>
                                          </p:spTgt>
                                        </p:tgtEl>
                                        <p:attrNameLst>
                                          <p:attrName>ppt_h</p:attrName>
                                        </p:attrNameLst>
                                      </p:cBhvr>
                                      <p:tavLst>
                                        <p:tav tm="0">
                                          <p:val>
                                            <p:fltVal val="0"/>
                                          </p:val>
                                        </p:tav>
                                        <p:tav tm="100000">
                                          <p:val>
                                            <p:strVal val="#ppt_h"/>
                                          </p:val>
                                        </p:tav>
                                      </p:tavLst>
                                    </p:anim>
                                    <p:anim calcmode="lin" valueType="num">
                                      <p:cBhvr>
                                        <p:cTn id="140" dur="500" fill="hold"/>
                                        <p:tgtEl>
                                          <p:spTgt spid="47">
                                            <p:bg/>
                                          </p:spTgt>
                                        </p:tgtEl>
                                        <p:attrNameLst>
                                          <p:attrName>style.rotation</p:attrName>
                                        </p:attrNameLst>
                                      </p:cBhvr>
                                      <p:tavLst>
                                        <p:tav tm="0">
                                          <p:val>
                                            <p:fltVal val="360"/>
                                          </p:val>
                                        </p:tav>
                                        <p:tav tm="100000">
                                          <p:val>
                                            <p:fltVal val="0"/>
                                          </p:val>
                                        </p:tav>
                                      </p:tavLst>
                                    </p:anim>
                                    <p:animEffect transition="in" filter="fade">
                                      <p:cBhvr>
                                        <p:cTn id="141" dur="500"/>
                                        <p:tgtEl>
                                          <p:spTgt spid="47">
                                            <p:bg/>
                                          </p:spTgt>
                                        </p:tgtEl>
                                      </p:cBhvr>
                                    </p:animEffect>
                                  </p:childTnLst>
                                </p:cTn>
                              </p:par>
                              <p:par>
                                <p:cTn id="142" presetID="49" presetClass="entr" presetSubtype="0" decel="100000" fill="hold" grpId="0" nodeType="withEffect">
                                  <p:stCondLst>
                                    <p:cond delay="0"/>
                                  </p:stCondLst>
                                  <p:childTnLst>
                                    <p:set>
                                      <p:cBhvr>
                                        <p:cTn id="143" dur="1" fill="hold">
                                          <p:stCondLst>
                                            <p:cond delay="0"/>
                                          </p:stCondLst>
                                        </p:cTn>
                                        <p:tgtEl>
                                          <p:spTgt spid="47">
                                            <p:txEl>
                                              <p:pRg st="0" end="0"/>
                                            </p:txEl>
                                          </p:spTgt>
                                        </p:tgtEl>
                                        <p:attrNameLst>
                                          <p:attrName>style.visibility</p:attrName>
                                        </p:attrNameLst>
                                      </p:cBhvr>
                                      <p:to>
                                        <p:strVal val="visible"/>
                                      </p:to>
                                    </p:set>
                                    <p:anim calcmode="lin" valueType="num">
                                      <p:cBhvr>
                                        <p:cTn id="144"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45" dur="5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46" dur="5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47"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2" grpId="0" build="p">
        <p:tmplLst>
          <p:tmpl lvl="1">
            <p:tnLst>
              <p:par>
                <p:cTn presetID="2" presetClass="entr" presetSubtype="4"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8"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 calcmode="lin" valueType="num">
                      <p:cBhvr>
                        <p:cTn dur="500" fill="hold"/>
                        <p:tgtEl>
                          <p:spTgt spid="8"/>
                        </p:tgtEl>
                        <p:attrNameLst>
                          <p:attrName>style.rotation</p:attrName>
                        </p:attrNameLst>
                      </p:cBhvr>
                      <p:tavLst>
                        <p:tav tm="0">
                          <p:val>
                            <p:fltVal val="360"/>
                          </p:val>
                        </p:tav>
                        <p:tav tm="100000">
                          <p:val>
                            <p:fltVal val="0"/>
                          </p:val>
                        </p:tav>
                      </p:tavLst>
                    </p:anim>
                    <p:animEffect transition="in" filter="fade">
                      <p:cBhvr>
                        <p:cTn dur="500"/>
                        <p:tgtEl>
                          <p:spTgt spid="8"/>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 calcmode="lin" valueType="num">
                      <p:cBhvr>
                        <p:cTn dur="500" fill="hold"/>
                        <p:tgtEl>
                          <p:spTgt spid="8"/>
                        </p:tgtEl>
                        <p:attrNameLst>
                          <p:attrName>style.rotation</p:attrName>
                        </p:attrNameLst>
                      </p:cBhvr>
                      <p:tavLst>
                        <p:tav tm="0">
                          <p:val>
                            <p:fltVal val="360"/>
                          </p:val>
                        </p:tav>
                        <p:tav tm="100000">
                          <p:val>
                            <p:fltVal val="0"/>
                          </p:val>
                        </p:tav>
                      </p:tavLst>
                    </p:anim>
                    <p:animEffect transition="in" filter="fade">
                      <p:cBhvr>
                        <p:cTn dur="500"/>
                        <p:tgtEl>
                          <p:spTgt spid="8"/>
                        </p:tgtEl>
                      </p:cBhvr>
                    </p:animEffect>
                  </p:childTnLst>
                </p:cTn>
              </p:par>
            </p:tnLst>
          </p:tmpl>
        </p:tmplLst>
      </p:bldP>
      <p:bldP spid="36" grpId="0" build="allAtOnce" animBg="1"/>
      <p:bldP spid="37" grpId="0" build="p">
        <p:tmplLst>
          <p:tmpl lvl="1">
            <p:tnLst>
              <p:par>
                <p:cTn presetID="2" presetClass="entr" presetSubtype="4"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2" presetClass="entr" presetSubtype="4"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 calcmode="lin" valueType="num">
                      <p:cBhvr>
                        <p:cTn dur="500" fill="hold"/>
                        <p:tgtEl>
                          <p:spTgt spid="39"/>
                        </p:tgtEl>
                        <p:attrNameLst>
                          <p:attrName>style.rotation</p:attrName>
                        </p:attrNameLst>
                      </p:cBhvr>
                      <p:tavLst>
                        <p:tav tm="0">
                          <p:val>
                            <p:fltVal val="360"/>
                          </p:val>
                        </p:tav>
                        <p:tav tm="100000">
                          <p:val>
                            <p:fltVal val="0"/>
                          </p:val>
                        </p:tav>
                      </p:tavLst>
                    </p:anim>
                    <p:animEffect transition="in" filter="fade">
                      <p:cBhvr>
                        <p:cTn dur="500"/>
                        <p:tgtEl>
                          <p:spTgt spid="39"/>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 calcmode="lin" valueType="num">
                      <p:cBhvr>
                        <p:cTn dur="500" fill="hold"/>
                        <p:tgtEl>
                          <p:spTgt spid="39"/>
                        </p:tgtEl>
                        <p:attrNameLst>
                          <p:attrName>style.rotation</p:attrName>
                        </p:attrNameLst>
                      </p:cBhvr>
                      <p:tavLst>
                        <p:tav tm="0">
                          <p:val>
                            <p:fltVal val="360"/>
                          </p:val>
                        </p:tav>
                        <p:tav tm="100000">
                          <p:val>
                            <p:fltVal val="0"/>
                          </p:val>
                        </p:tav>
                      </p:tavLst>
                    </p:anim>
                    <p:animEffect transition="in" filter="fade">
                      <p:cBhvr>
                        <p:cTn dur="500"/>
                        <p:tgtEl>
                          <p:spTgt spid="39"/>
                        </p:tgtEl>
                      </p:cBhvr>
                    </p:animEffect>
                  </p:childTnLst>
                </p:cTn>
              </p:par>
            </p:tnLst>
          </p:tmpl>
        </p:tmplLst>
      </p:bldP>
      <p:bldP spid="40" grpId="0" build="allAtOnce" animBg="1"/>
      <p:bldP spid="41" grpId="0" build="p">
        <p:tmplLst>
          <p:tmpl lvl="1">
            <p:tnLst>
              <p:par>
                <p:cTn presetID="2" presetClass="entr" presetSubtype="4"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 calcmode="lin" valueType="num">
                      <p:cBhvr>
                        <p:cTn dur="500" fill="hold"/>
                        <p:tgtEl>
                          <p:spTgt spid="43"/>
                        </p:tgtEl>
                        <p:attrNameLst>
                          <p:attrName>style.rotation</p:attrName>
                        </p:attrNameLst>
                      </p:cBhvr>
                      <p:tavLst>
                        <p:tav tm="0">
                          <p:val>
                            <p:fltVal val="360"/>
                          </p:val>
                        </p:tav>
                        <p:tav tm="100000">
                          <p:val>
                            <p:fltVal val="0"/>
                          </p:val>
                        </p:tav>
                      </p:tavLst>
                    </p:anim>
                    <p:animEffect transition="in" filter="fade">
                      <p:cBhvr>
                        <p:cTn dur="500"/>
                        <p:tgtEl>
                          <p:spTgt spid="43"/>
                        </p:tgtEl>
                      </p:cBhvr>
                    </p:animEffect>
                  </p:childTnLst>
                </p:cTn>
              </p:par>
            </p:tnLst>
          </p:tmpl>
        </p:tmplLst>
      </p:bldP>
      <p:bldP spid="44" grpId="0" build="allAtOnce" animBg="1"/>
      <p:bldP spid="45" grpId="0" build="p">
        <p:tmplLst>
          <p:tmpl lvl="1">
            <p:tnLst>
              <p:par>
                <p:cTn presetID="2" presetClass="entr" presetSubtype="4"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build="p">
        <p:tmplLst>
          <p:tmpl lvl="1">
            <p:tnLst>
              <p:par>
                <p:cTn presetID="2" presetClass="entr" presetSubtype="4"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allAtOnce" animBg="1">
        <p:tmplLst>
          <p:tmpl>
            <p:tnLst>
              <p:par>
                <p:cTn presetID="49" presetClass="entr" presetSubtype="0"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 calcmode="lin" valueType="num">
                      <p:cBhvr>
                        <p:cTn dur="500" fill="hold"/>
                        <p:tgtEl>
                          <p:spTgt spid="47"/>
                        </p:tgtEl>
                        <p:attrNameLst>
                          <p:attrName>style.rotation</p:attrName>
                        </p:attrNameLst>
                      </p:cBhvr>
                      <p:tavLst>
                        <p:tav tm="0">
                          <p:val>
                            <p:fltVal val="360"/>
                          </p:val>
                        </p:tav>
                        <p:tav tm="100000">
                          <p:val>
                            <p:fltVal val="0"/>
                          </p:val>
                        </p:tav>
                      </p:tavLst>
                    </p:anim>
                    <p:animEffect transition="in" filter="fade">
                      <p:cBhvr>
                        <p:cTn dur="500"/>
                        <p:tgtEl>
                          <p:spTgt spid="47"/>
                        </p:tgtEl>
                      </p:cBhvr>
                    </p:animEffect>
                  </p:childTnLst>
                </p:cTn>
              </p:par>
            </p:tnLst>
          </p:tmpl>
        </p:tmplLst>
      </p:bldP>
    </p:bld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9" name="図プレースホルダー 8"/>
          <p:cNvSpPr>
            <a:spLocks noGrp="1"/>
          </p:cNvSpPr>
          <p:nvPr>
            <p:ph type="pic" sz="quarter" idx="13" hasCustomPrompt="1"/>
          </p:nvPr>
        </p:nvSpPr>
        <p:spPr>
          <a:xfrm>
            <a:off x="1582366" y="2479205"/>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36" name="図プレースホルダー 8"/>
          <p:cNvSpPr>
            <a:spLocks noGrp="1"/>
          </p:cNvSpPr>
          <p:nvPr>
            <p:ph type="pic" sz="quarter" idx="29" hasCustomPrompt="1"/>
          </p:nvPr>
        </p:nvSpPr>
        <p:spPr>
          <a:xfrm>
            <a:off x="5758830" y="2479206"/>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40" name="図プレースホルダー 8"/>
          <p:cNvSpPr>
            <a:spLocks noGrp="1"/>
          </p:cNvSpPr>
          <p:nvPr>
            <p:ph type="pic" sz="quarter" idx="33" hasCustomPrompt="1"/>
          </p:nvPr>
        </p:nvSpPr>
        <p:spPr>
          <a:xfrm>
            <a:off x="9935294" y="2479204"/>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44" name="図プレースホルダー 8"/>
          <p:cNvSpPr>
            <a:spLocks noGrp="1"/>
          </p:cNvSpPr>
          <p:nvPr>
            <p:ph type="pic" sz="quarter" idx="37" hasCustomPrompt="1"/>
          </p:nvPr>
        </p:nvSpPr>
        <p:spPr>
          <a:xfrm>
            <a:off x="14111758" y="2479205"/>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3" name="図プレースホルダー 8"/>
          <p:cNvSpPr>
            <a:spLocks noGrp="1"/>
          </p:cNvSpPr>
          <p:nvPr>
            <p:ph type="pic" sz="quarter" idx="38" hasCustomPrompt="1"/>
          </p:nvPr>
        </p:nvSpPr>
        <p:spPr>
          <a:xfrm>
            <a:off x="1582366" y="6223622"/>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4" name="図プレースホルダー 8"/>
          <p:cNvSpPr>
            <a:spLocks noGrp="1"/>
          </p:cNvSpPr>
          <p:nvPr>
            <p:ph type="pic" sz="quarter" idx="39" hasCustomPrompt="1"/>
          </p:nvPr>
        </p:nvSpPr>
        <p:spPr>
          <a:xfrm>
            <a:off x="5758830" y="6223623"/>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5" name="図プレースホルダー 8"/>
          <p:cNvSpPr>
            <a:spLocks noGrp="1"/>
          </p:cNvSpPr>
          <p:nvPr>
            <p:ph type="pic" sz="quarter" idx="40" hasCustomPrompt="1"/>
          </p:nvPr>
        </p:nvSpPr>
        <p:spPr>
          <a:xfrm>
            <a:off x="9935294" y="6223621"/>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6" name="図プレースホルダー 8"/>
          <p:cNvSpPr>
            <a:spLocks noGrp="1"/>
          </p:cNvSpPr>
          <p:nvPr>
            <p:ph type="pic" sz="quarter" idx="41" hasCustomPrompt="1"/>
          </p:nvPr>
        </p:nvSpPr>
        <p:spPr>
          <a:xfrm>
            <a:off x="14111758" y="6223622"/>
            <a:ext cx="2448271" cy="2448272"/>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dirty="0"/>
              <a:t>Add Image</a:t>
            </a:r>
          </a:p>
        </p:txBody>
      </p:sp>
      <p:sp>
        <p:nvSpPr>
          <p:cNvPr id="27" name="テキスト プレースホルダー 11"/>
          <p:cNvSpPr>
            <a:spLocks noGrp="1"/>
          </p:cNvSpPr>
          <p:nvPr>
            <p:ph type="body" sz="quarter" idx="14" hasCustomPrompt="1"/>
          </p:nvPr>
        </p:nvSpPr>
        <p:spPr>
          <a:xfrm>
            <a:off x="1222326" y="5143500"/>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28" name="テキスト プレースホルダー 11"/>
          <p:cNvSpPr>
            <a:spLocks noGrp="1"/>
          </p:cNvSpPr>
          <p:nvPr>
            <p:ph type="body" sz="quarter" idx="42" hasCustomPrompt="1"/>
          </p:nvPr>
        </p:nvSpPr>
        <p:spPr>
          <a:xfrm>
            <a:off x="5372765" y="5143500"/>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43" hasCustomPrompt="1"/>
          </p:nvPr>
        </p:nvSpPr>
        <p:spPr>
          <a:xfrm>
            <a:off x="9647262" y="5143500"/>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0" name="テキスト プレースホルダー 11"/>
          <p:cNvSpPr>
            <a:spLocks noGrp="1"/>
          </p:cNvSpPr>
          <p:nvPr>
            <p:ph type="body" sz="quarter" idx="44" hasCustomPrompt="1"/>
          </p:nvPr>
        </p:nvSpPr>
        <p:spPr>
          <a:xfrm>
            <a:off x="13797701" y="5143500"/>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1" name="テキスト プレースホルダー 11"/>
          <p:cNvSpPr>
            <a:spLocks noGrp="1"/>
          </p:cNvSpPr>
          <p:nvPr>
            <p:ph type="body" sz="quarter" idx="45" hasCustomPrompt="1"/>
          </p:nvPr>
        </p:nvSpPr>
        <p:spPr>
          <a:xfrm>
            <a:off x="1222326" y="8815908"/>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2" name="テキスト プレースホルダー 11"/>
          <p:cNvSpPr>
            <a:spLocks noGrp="1"/>
          </p:cNvSpPr>
          <p:nvPr>
            <p:ph type="body" sz="quarter" idx="46" hasCustomPrompt="1"/>
          </p:nvPr>
        </p:nvSpPr>
        <p:spPr>
          <a:xfrm>
            <a:off x="5372765" y="8815908"/>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3" name="テキスト プレースホルダー 11"/>
          <p:cNvSpPr>
            <a:spLocks noGrp="1"/>
          </p:cNvSpPr>
          <p:nvPr>
            <p:ph type="body" sz="quarter" idx="47" hasCustomPrompt="1"/>
          </p:nvPr>
        </p:nvSpPr>
        <p:spPr>
          <a:xfrm>
            <a:off x="9647262" y="8815908"/>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
        <p:nvSpPr>
          <p:cNvPr id="34" name="テキスト プレースホルダー 11"/>
          <p:cNvSpPr>
            <a:spLocks noGrp="1"/>
          </p:cNvSpPr>
          <p:nvPr>
            <p:ph type="body" sz="quarter" idx="48" hasCustomPrompt="1"/>
          </p:nvPr>
        </p:nvSpPr>
        <p:spPr>
          <a:xfrm>
            <a:off x="13797701" y="8815908"/>
            <a:ext cx="3122369" cy="647650"/>
          </a:xfrm>
        </p:spPr>
        <p:txBody>
          <a:bodyPr anchor="ctr">
            <a:noAutofit/>
          </a:bodyPr>
          <a:lstStyle>
            <a:lvl1pPr algn="ctr">
              <a:defRPr sz="3200">
                <a:solidFill>
                  <a:schemeClr val="accent1"/>
                </a:solidFill>
                <a:latin typeface="Bebas Neue Regular" pitchFamily="50" charset="0"/>
              </a:defRPr>
            </a:lvl1pPr>
          </a:lstStyle>
          <a:p>
            <a:pPr lvl="0"/>
            <a:r>
              <a:rPr lang="en-US" altLang="ja-JP" dirty="0"/>
              <a:t>Text Here</a:t>
            </a:r>
            <a:endParaRPr lang="en-US" dirty="0"/>
          </a:p>
        </p:txBody>
      </p:sp>
    </p:spTree>
    <p:extLst>
      <p:ext uri="{BB962C8B-B14F-4D97-AF65-F5344CB8AC3E}">
        <p14:creationId xmlns:p14="http://schemas.microsoft.com/office/powerpoint/2010/main" val="23925860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childTnLst>
                          </p:cTn>
                        </p:par>
                        <p:par>
                          <p:cTn id="18" fill="hold">
                            <p:stCondLst>
                              <p:cond delay="1250"/>
                            </p:stCondLst>
                            <p:childTnLst>
                              <p:par>
                                <p:cTn id="19" presetID="49" presetClass="entr" presetSubtype="0" decel="10000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 calcmode="lin" valueType="num">
                                      <p:cBhvr>
                                        <p:cTn id="23" dur="500" fill="hold"/>
                                        <p:tgtEl>
                                          <p:spTgt spid="36"/>
                                        </p:tgtEl>
                                        <p:attrNameLst>
                                          <p:attrName>style.rotation</p:attrName>
                                        </p:attrNameLst>
                                      </p:cBhvr>
                                      <p:tavLst>
                                        <p:tav tm="0">
                                          <p:val>
                                            <p:fltVal val="360"/>
                                          </p:val>
                                        </p:tav>
                                        <p:tav tm="100000">
                                          <p:val>
                                            <p:fltVal val="0"/>
                                          </p:val>
                                        </p:tav>
                                      </p:tavLst>
                                    </p:anim>
                                    <p:animEffect transition="in" filter="fade">
                                      <p:cBhvr>
                                        <p:cTn id="24" dur="500"/>
                                        <p:tgtEl>
                                          <p:spTgt spid="36"/>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500"/>
                                        <p:tgtEl>
                                          <p:spTgt spid="28">
                                            <p:txEl>
                                              <p:pRg st="0" end="0"/>
                                            </p:txEl>
                                          </p:spTgt>
                                        </p:tgtEl>
                                      </p:cBhvr>
                                    </p:animEffect>
                                  </p:childTnLst>
                                </p:cTn>
                              </p:par>
                            </p:childTnLst>
                          </p:cTn>
                        </p:par>
                        <p:par>
                          <p:cTn id="28" fill="hold">
                            <p:stCondLst>
                              <p:cond delay="2000"/>
                            </p:stCondLst>
                            <p:childTnLst>
                              <p:par>
                                <p:cTn id="29" presetID="49" presetClass="entr" presetSubtype="0" decel="10000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 calcmode="lin" valueType="num">
                                      <p:cBhvr>
                                        <p:cTn id="33" dur="500" fill="hold"/>
                                        <p:tgtEl>
                                          <p:spTgt spid="40"/>
                                        </p:tgtEl>
                                        <p:attrNameLst>
                                          <p:attrName>style.rotation</p:attrName>
                                        </p:attrNameLst>
                                      </p:cBhvr>
                                      <p:tavLst>
                                        <p:tav tm="0">
                                          <p:val>
                                            <p:fltVal val="360"/>
                                          </p:val>
                                        </p:tav>
                                        <p:tav tm="100000">
                                          <p:val>
                                            <p:fltVal val="0"/>
                                          </p:val>
                                        </p:tav>
                                      </p:tavLst>
                                    </p:anim>
                                    <p:animEffect transition="in" filter="fade">
                                      <p:cBhvr>
                                        <p:cTn id="34" dur="500"/>
                                        <p:tgtEl>
                                          <p:spTgt spid="40"/>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childTnLst>
                          </p:cTn>
                        </p:par>
                        <p:par>
                          <p:cTn id="38" fill="hold">
                            <p:stCondLst>
                              <p:cond delay="2750"/>
                            </p:stCondLst>
                            <p:childTnLst>
                              <p:par>
                                <p:cTn id="39" presetID="49" presetClass="entr" presetSubtype="0" decel="10000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 calcmode="lin" valueType="num">
                                      <p:cBhvr>
                                        <p:cTn id="43" dur="500" fill="hold"/>
                                        <p:tgtEl>
                                          <p:spTgt spid="44"/>
                                        </p:tgtEl>
                                        <p:attrNameLst>
                                          <p:attrName>style.rotation</p:attrName>
                                        </p:attrNameLst>
                                      </p:cBhvr>
                                      <p:tavLst>
                                        <p:tav tm="0">
                                          <p:val>
                                            <p:fltVal val="360"/>
                                          </p:val>
                                        </p:tav>
                                        <p:tav tm="100000">
                                          <p:val>
                                            <p:fltVal val="0"/>
                                          </p:val>
                                        </p:tav>
                                      </p:tavLst>
                                    </p:anim>
                                    <p:animEffect transition="in" filter="fade">
                                      <p:cBhvr>
                                        <p:cTn id="44" dur="500"/>
                                        <p:tgtEl>
                                          <p:spTgt spid="44"/>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fade">
                                      <p:cBhvr>
                                        <p:cTn id="47" dur="500"/>
                                        <p:tgtEl>
                                          <p:spTgt spid="30">
                                            <p:txEl>
                                              <p:pRg st="0" end="0"/>
                                            </p:txEl>
                                          </p:spTgt>
                                        </p:tgtEl>
                                      </p:cBhvr>
                                    </p:animEffect>
                                  </p:childTnLst>
                                </p:cTn>
                              </p:par>
                            </p:childTnLst>
                          </p:cTn>
                        </p:par>
                        <p:par>
                          <p:cTn id="48" fill="hold">
                            <p:stCondLst>
                              <p:cond delay="3500"/>
                            </p:stCondLst>
                            <p:childTnLst>
                              <p:par>
                                <p:cTn id="49" presetID="49" presetClass="entr" presetSubtype="0" decel="10000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 calcmode="lin" valueType="num">
                                      <p:cBhvr>
                                        <p:cTn id="53" dur="500" fill="hold"/>
                                        <p:tgtEl>
                                          <p:spTgt spid="23"/>
                                        </p:tgtEl>
                                        <p:attrNameLst>
                                          <p:attrName>style.rotation</p:attrName>
                                        </p:attrNameLst>
                                      </p:cBhvr>
                                      <p:tavLst>
                                        <p:tav tm="0">
                                          <p:val>
                                            <p:fltVal val="360"/>
                                          </p:val>
                                        </p:tav>
                                        <p:tav tm="100000">
                                          <p:val>
                                            <p:fltVal val="0"/>
                                          </p:val>
                                        </p:tav>
                                      </p:tavLst>
                                    </p:anim>
                                    <p:animEffect transition="in" filter="fade">
                                      <p:cBhvr>
                                        <p:cTn id="54" dur="500"/>
                                        <p:tgtEl>
                                          <p:spTgt spid="23"/>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fade">
                                      <p:cBhvr>
                                        <p:cTn id="57" dur="500"/>
                                        <p:tgtEl>
                                          <p:spTgt spid="31">
                                            <p:txEl>
                                              <p:pRg st="0" end="0"/>
                                            </p:txEl>
                                          </p:spTgt>
                                        </p:tgtEl>
                                      </p:cBhvr>
                                    </p:animEffect>
                                  </p:childTnLst>
                                </p:cTn>
                              </p:par>
                            </p:childTnLst>
                          </p:cTn>
                        </p:par>
                        <p:par>
                          <p:cTn id="58" fill="hold">
                            <p:stCondLst>
                              <p:cond delay="4250"/>
                            </p:stCondLst>
                            <p:childTnLst>
                              <p:par>
                                <p:cTn id="59" presetID="49" presetClass="entr" presetSubtype="0" decel="10000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 calcmode="lin" valueType="num">
                                      <p:cBhvr>
                                        <p:cTn id="63" dur="500" fill="hold"/>
                                        <p:tgtEl>
                                          <p:spTgt spid="24"/>
                                        </p:tgtEl>
                                        <p:attrNameLst>
                                          <p:attrName>style.rotation</p:attrName>
                                        </p:attrNameLst>
                                      </p:cBhvr>
                                      <p:tavLst>
                                        <p:tav tm="0">
                                          <p:val>
                                            <p:fltVal val="360"/>
                                          </p:val>
                                        </p:tav>
                                        <p:tav tm="100000">
                                          <p:val>
                                            <p:fltVal val="0"/>
                                          </p:val>
                                        </p:tav>
                                      </p:tavLst>
                                    </p:anim>
                                    <p:animEffect transition="in" filter="fade">
                                      <p:cBhvr>
                                        <p:cTn id="64" dur="500"/>
                                        <p:tgtEl>
                                          <p:spTgt spid="24"/>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32">
                                            <p:txEl>
                                              <p:pRg st="0" end="0"/>
                                            </p:txEl>
                                          </p:spTgt>
                                        </p:tgtEl>
                                        <p:attrNameLst>
                                          <p:attrName>style.visibility</p:attrName>
                                        </p:attrNameLst>
                                      </p:cBhvr>
                                      <p:to>
                                        <p:strVal val="visible"/>
                                      </p:to>
                                    </p:set>
                                    <p:animEffect transition="in" filter="fade">
                                      <p:cBhvr>
                                        <p:cTn id="67" dur="500"/>
                                        <p:tgtEl>
                                          <p:spTgt spid="32">
                                            <p:txEl>
                                              <p:pRg st="0" end="0"/>
                                            </p:txEl>
                                          </p:spTgt>
                                        </p:tgtEl>
                                      </p:cBhvr>
                                    </p:animEffect>
                                  </p:childTnLst>
                                </p:cTn>
                              </p:par>
                            </p:childTnLst>
                          </p:cTn>
                        </p:par>
                        <p:par>
                          <p:cTn id="68" fill="hold">
                            <p:stCondLst>
                              <p:cond delay="5000"/>
                            </p:stCondLst>
                            <p:childTnLst>
                              <p:par>
                                <p:cTn id="69" presetID="49" presetClass="entr" presetSubtype="0" decel="10000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 calcmode="lin" valueType="num">
                                      <p:cBhvr>
                                        <p:cTn id="73" dur="500" fill="hold"/>
                                        <p:tgtEl>
                                          <p:spTgt spid="25"/>
                                        </p:tgtEl>
                                        <p:attrNameLst>
                                          <p:attrName>style.rotation</p:attrName>
                                        </p:attrNameLst>
                                      </p:cBhvr>
                                      <p:tavLst>
                                        <p:tav tm="0">
                                          <p:val>
                                            <p:fltVal val="360"/>
                                          </p:val>
                                        </p:tav>
                                        <p:tav tm="100000">
                                          <p:val>
                                            <p:fltVal val="0"/>
                                          </p:val>
                                        </p:tav>
                                      </p:tavLst>
                                    </p:anim>
                                    <p:animEffect transition="in" filter="fade">
                                      <p:cBhvr>
                                        <p:cTn id="74" dur="500"/>
                                        <p:tgtEl>
                                          <p:spTgt spid="25"/>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fade">
                                      <p:cBhvr>
                                        <p:cTn id="77" dur="500"/>
                                        <p:tgtEl>
                                          <p:spTgt spid="33">
                                            <p:txEl>
                                              <p:pRg st="0" end="0"/>
                                            </p:txEl>
                                          </p:spTgt>
                                        </p:tgtEl>
                                      </p:cBhvr>
                                    </p:animEffect>
                                  </p:childTnLst>
                                </p:cTn>
                              </p:par>
                            </p:childTnLst>
                          </p:cTn>
                        </p:par>
                        <p:par>
                          <p:cTn id="78" fill="hold">
                            <p:stCondLst>
                              <p:cond delay="5750"/>
                            </p:stCondLst>
                            <p:childTnLst>
                              <p:par>
                                <p:cTn id="79" presetID="49" presetClass="entr" presetSubtype="0" decel="100000"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 calcmode="lin" valueType="num">
                                      <p:cBhvr>
                                        <p:cTn id="83" dur="500" fill="hold"/>
                                        <p:tgtEl>
                                          <p:spTgt spid="26"/>
                                        </p:tgtEl>
                                        <p:attrNameLst>
                                          <p:attrName>style.rotation</p:attrName>
                                        </p:attrNameLst>
                                      </p:cBhvr>
                                      <p:tavLst>
                                        <p:tav tm="0">
                                          <p:val>
                                            <p:fltVal val="360"/>
                                          </p:val>
                                        </p:tav>
                                        <p:tav tm="100000">
                                          <p:val>
                                            <p:fltVal val="0"/>
                                          </p:val>
                                        </p:tav>
                                      </p:tavLst>
                                    </p:anim>
                                    <p:animEffect transition="in" filter="fade">
                                      <p:cBhvr>
                                        <p:cTn id="84" dur="500"/>
                                        <p:tgtEl>
                                          <p:spTgt spid="26"/>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34">
                                            <p:txEl>
                                              <p:pRg st="0" end="0"/>
                                            </p:txEl>
                                          </p:spTgt>
                                        </p:tgtEl>
                                        <p:attrNameLst>
                                          <p:attrName>style.visibility</p:attrName>
                                        </p:attrNameLst>
                                      </p:cBhvr>
                                      <p:to>
                                        <p:strVal val="visible"/>
                                      </p:to>
                                    </p:set>
                                    <p:animEffect transition="in" filter="fade">
                                      <p:cBhvr>
                                        <p:cTn id="8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6" grpId="0" animBg="1"/>
      <p:bldP spid="40" grpId="0" animBg="1"/>
      <p:bldP spid="44" grpId="0" animBg="1"/>
      <p:bldP spid="23" grpId="0" animBg="1"/>
      <p:bldP spid="24" grpId="0" animBg="1"/>
      <p:bldP spid="25" grpId="0" animBg="1"/>
      <p:bldP spid="26" grpId="0" animBg="1"/>
      <p:bldP spid="27" grpId="0" build="p">
        <p:tmplLst>
          <p:tmpl lvl="1">
            <p:tnLst>
              <p:par>
                <p:cTn presetID="10"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 4 Columns - T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2" name="テキスト プレースホルダー 11"/>
          <p:cNvSpPr>
            <a:spLocks noGrp="1"/>
          </p:cNvSpPr>
          <p:nvPr>
            <p:ph type="body" sz="quarter" idx="14" hasCustomPrompt="1"/>
          </p:nvPr>
        </p:nvSpPr>
        <p:spPr>
          <a:xfrm>
            <a:off x="4678709" y="3055268"/>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4678709" y="3703340"/>
            <a:ext cx="4463703" cy="1728192"/>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16" hasCustomPrompt="1"/>
          </p:nvPr>
        </p:nvSpPr>
        <p:spPr>
          <a:xfrm>
            <a:off x="4680494" y="6439644"/>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15" name="テキスト プレースホルダー 11"/>
          <p:cNvSpPr>
            <a:spLocks noGrp="1"/>
          </p:cNvSpPr>
          <p:nvPr>
            <p:ph type="body" sz="quarter" idx="17" hasCustomPrompt="1"/>
          </p:nvPr>
        </p:nvSpPr>
        <p:spPr>
          <a:xfrm>
            <a:off x="4680494" y="7087716"/>
            <a:ext cx="4463703" cy="1728192"/>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20" name="テキスト プレースホルダー 11"/>
          <p:cNvSpPr>
            <a:spLocks noGrp="1"/>
          </p:cNvSpPr>
          <p:nvPr>
            <p:ph type="body" sz="quarter" idx="21" hasCustomPrompt="1"/>
          </p:nvPr>
        </p:nvSpPr>
        <p:spPr>
          <a:xfrm>
            <a:off x="12885041" y="3055267"/>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2" hasCustomPrompt="1"/>
          </p:nvPr>
        </p:nvSpPr>
        <p:spPr>
          <a:xfrm>
            <a:off x="12885041" y="3703339"/>
            <a:ext cx="4463703" cy="1728192"/>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3" hasCustomPrompt="1"/>
          </p:nvPr>
        </p:nvSpPr>
        <p:spPr>
          <a:xfrm>
            <a:off x="12886826" y="6439643"/>
            <a:ext cx="4463703" cy="647650"/>
          </a:xfrm>
        </p:spPr>
        <p:txBody>
          <a:bodyPr anchor="ctr">
            <a:noAutofit/>
          </a:bodyPr>
          <a:lstStyle>
            <a:lvl1pPr>
              <a:defRPr sz="4400">
                <a:solidFill>
                  <a:schemeClr val="accent1"/>
                </a:solidFill>
                <a:latin typeface="Bebas Neue Regular"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4" hasCustomPrompt="1"/>
          </p:nvPr>
        </p:nvSpPr>
        <p:spPr>
          <a:xfrm>
            <a:off x="12886826" y="7087715"/>
            <a:ext cx="4463703" cy="1728192"/>
          </a:xfrm>
        </p:spPr>
        <p:txBody>
          <a:bodyPr anchor="t">
            <a:noAutofit/>
          </a:bodyPr>
          <a:lstStyle>
            <a:lvl1pPr>
              <a:defRPr sz="2400">
                <a:solidFill>
                  <a:schemeClr val="bg1"/>
                </a:solidFill>
                <a:latin typeface="+mn-lt"/>
              </a:defRPr>
            </a:lvl1pPr>
          </a:lstStyle>
          <a:p>
            <a:pPr lvl="0"/>
            <a:r>
              <a:rPr lang="en-US" altLang="ja-JP" dirty="0"/>
              <a:t>Text Here</a:t>
            </a:r>
            <a:endParaRPr lang="en-US" dirty="0"/>
          </a:p>
        </p:txBody>
      </p:sp>
      <p:sp>
        <p:nvSpPr>
          <p:cNvPr id="4" name="円/楕円 3"/>
          <p:cNvSpPr/>
          <p:nvPr userDrawn="1"/>
        </p:nvSpPr>
        <p:spPr>
          <a:xfrm>
            <a:off x="1438350" y="2623220"/>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図プレースホルダー 5"/>
          <p:cNvSpPr>
            <a:spLocks noGrp="1"/>
          </p:cNvSpPr>
          <p:nvPr>
            <p:ph type="pic" sz="quarter" idx="38" hasCustomPrompt="1"/>
          </p:nvPr>
        </p:nvSpPr>
        <p:spPr>
          <a:xfrm>
            <a:off x="2338450" y="3523320"/>
            <a:ext cx="1008112" cy="1008112"/>
          </a:xfrm>
        </p:spPr>
        <p:txBody>
          <a:bodyPr>
            <a:normAutofit/>
          </a:bodyPr>
          <a:lstStyle>
            <a:lvl1pPr>
              <a:defRPr sz="1100"/>
            </a:lvl1pPr>
          </a:lstStyle>
          <a:p>
            <a:r>
              <a:rPr lang="en-US" dirty="0"/>
              <a:t>ICON</a:t>
            </a:r>
          </a:p>
        </p:txBody>
      </p:sp>
      <p:sp>
        <p:nvSpPr>
          <p:cNvPr id="26" name="円/楕円 25"/>
          <p:cNvSpPr/>
          <p:nvPr userDrawn="1"/>
        </p:nvSpPr>
        <p:spPr>
          <a:xfrm>
            <a:off x="1438350" y="6223620"/>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図プレースホルダー 5"/>
          <p:cNvSpPr>
            <a:spLocks noGrp="1"/>
          </p:cNvSpPr>
          <p:nvPr>
            <p:ph type="pic" sz="quarter" idx="39" hasCustomPrompt="1"/>
          </p:nvPr>
        </p:nvSpPr>
        <p:spPr>
          <a:xfrm>
            <a:off x="2338450" y="7123720"/>
            <a:ext cx="1008112" cy="1008112"/>
          </a:xfrm>
        </p:spPr>
        <p:txBody>
          <a:bodyPr>
            <a:normAutofit/>
          </a:bodyPr>
          <a:lstStyle>
            <a:lvl1pPr>
              <a:defRPr sz="1100"/>
            </a:lvl1pPr>
          </a:lstStyle>
          <a:p>
            <a:r>
              <a:rPr lang="en-US" dirty="0"/>
              <a:t>ICON</a:t>
            </a:r>
          </a:p>
        </p:txBody>
      </p:sp>
      <p:sp>
        <p:nvSpPr>
          <p:cNvPr id="28" name="円/楕円 27"/>
          <p:cNvSpPr/>
          <p:nvPr userDrawn="1"/>
        </p:nvSpPr>
        <p:spPr>
          <a:xfrm>
            <a:off x="9647262" y="2623220"/>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図プレースホルダー 5"/>
          <p:cNvSpPr>
            <a:spLocks noGrp="1"/>
          </p:cNvSpPr>
          <p:nvPr>
            <p:ph type="pic" sz="quarter" idx="40" hasCustomPrompt="1"/>
          </p:nvPr>
        </p:nvSpPr>
        <p:spPr>
          <a:xfrm>
            <a:off x="10547362" y="3523320"/>
            <a:ext cx="1008112" cy="1008112"/>
          </a:xfrm>
        </p:spPr>
        <p:txBody>
          <a:bodyPr>
            <a:normAutofit/>
          </a:bodyPr>
          <a:lstStyle>
            <a:lvl1pPr>
              <a:defRPr sz="1100"/>
            </a:lvl1pPr>
          </a:lstStyle>
          <a:p>
            <a:r>
              <a:rPr lang="en-US" dirty="0"/>
              <a:t>ICON</a:t>
            </a:r>
          </a:p>
        </p:txBody>
      </p:sp>
      <p:sp>
        <p:nvSpPr>
          <p:cNvPr id="30" name="円/楕円 29"/>
          <p:cNvSpPr/>
          <p:nvPr userDrawn="1"/>
        </p:nvSpPr>
        <p:spPr>
          <a:xfrm>
            <a:off x="9647262" y="6201369"/>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図プレースホルダー 5"/>
          <p:cNvSpPr>
            <a:spLocks noGrp="1"/>
          </p:cNvSpPr>
          <p:nvPr>
            <p:ph type="pic" sz="quarter" idx="41" hasCustomPrompt="1"/>
          </p:nvPr>
        </p:nvSpPr>
        <p:spPr>
          <a:xfrm>
            <a:off x="10547362" y="7101469"/>
            <a:ext cx="1008112" cy="1008112"/>
          </a:xfrm>
        </p:spPr>
        <p:txBody>
          <a:bodyPr>
            <a:normAutofit/>
          </a:bodyPr>
          <a:lstStyle>
            <a:lvl1pPr>
              <a:defRPr sz="1100"/>
            </a:lvl1pPr>
          </a:lstStyle>
          <a:p>
            <a:r>
              <a:rPr lang="en-US" dirty="0"/>
              <a:t>ICON</a:t>
            </a:r>
          </a:p>
        </p:txBody>
      </p:sp>
    </p:spTree>
    <p:extLst>
      <p:ext uri="{BB962C8B-B14F-4D97-AF65-F5344CB8AC3E}">
        <p14:creationId xmlns:p14="http://schemas.microsoft.com/office/powerpoint/2010/main" val="39006198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360"/>
                                          </p:val>
                                        </p:tav>
                                        <p:tav tm="100000">
                                          <p:val>
                                            <p:fltVal val="0"/>
                                          </p:val>
                                        </p:tav>
                                      </p:tavLst>
                                    </p:anim>
                                    <p:animEffect transition="in" filter="fade">
                                      <p:cBhvr>
                                        <p:cTn id="14" dur="500"/>
                                        <p:tgtEl>
                                          <p:spTgt spid="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p:stCondLst>
                              <p:cond delay="1000"/>
                            </p:stCondLst>
                            <p:childTnLst>
                              <p:par>
                                <p:cTn id="22" presetID="2" presetClass="entr" presetSubtype="2" decel="100000" fill="hold" grpId="0" nodeType="afterEffect">
                                  <p:stCondLst>
                                    <p:cond delay="25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additive="base">
                                        <p:cTn id="28"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style.rotation</p:attrName>
                                        </p:attrNameLst>
                                      </p:cBhvr>
                                      <p:tavLst>
                                        <p:tav tm="0">
                                          <p:val>
                                            <p:fltVal val="360"/>
                                          </p:val>
                                        </p:tav>
                                        <p:tav tm="100000">
                                          <p:val>
                                            <p:fltVal val="0"/>
                                          </p:val>
                                        </p:tav>
                                      </p:tavLst>
                                    </p:anim>
                                    <p:animEffect transition="in" filter="fade">
                                      <p:cBhvr>
                                        <p:cTn id="36" dur="500"/>
                                        <p:tgtEl>
                                          <p:spTgt spid="26"/>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 calcmode="lin" valueType="num">
                                      <p:cBhvr>
                                        <p:cTn id="41" dur="500" fill="hold"/>
                                        <p:tgtEl>
                                          <p:spTgt spid="27"/>
                                        </p:tgtEl>
                                        <p:attrNameLst>
                                          <p:attrName>style.rotation</p:attrName>
                                        </p:attrNameLst>
                                      </p:cBhvr>
                                      <p:tavLst>
                                        <p:tav tm="0">
                                          <p:val>
                                            <p:fltVal val="360"/>
                                          </p:val>
                                        </p:tav>
                                        <p:tav tm="100000">
                                          <p:val>
                                            <p:fltVal val="0"/>
                                          </p:val>
                                        </p:tav>
                                      </p:tavLst>
                                    </p:anim>
                                    <p:animEffect transition="in" filter="fade">
                                      <p:cBhvr>
                                        <p:cTn id="42" dur="500"/>
                                        <p:tgtEl>
                                          <p:spTgt spid="27"/>
                                        </p:tgtEl>
                                      </p:cBhvr>
                                    </p:animEffect>
                                  </p:childTnLst>
                                </p:cTn>
                              </p:par>
                            </p:childTnLst>
                          </p:cTn>
                        </p:par>
                        <p:par>
                          <p:cTn id="43" fill="hold">
                            <p:stCondLst>
                              <p:cond delay="2500"/>
                            </p:stCondLst>
                            <p:childTnLst>
                              <p:par>
                                <p:cTn id="44" presetID="2" presetClass="entr" presetSubtype="2" decel="100000" fill="hold" grpId="0" nodeType="after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 calcmode="lin" valueType="num">
                                      <p:cBhvr additive="base">
                                        <p:cTn id="46"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4">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500"/>
                                  </p:stCondLst>
                                  <p:childTnLst>
                                    <p:set>
                                      <p:cBhvr>
                                        <p:cTn id="49" dur="1" fill="hold">
                                          <p:stCondLst>
                                            <p:cond delay="0"/>
                                          </p:stCondLst>
                                        </p:cTn>
                                        <p:tgtEl>
                                          <p:spTgt spid="15">
                                            <p:txEl>
                                              <p:pRg st="0" end="0"/>
                                            </p:txEl>
                                          </p:spTgt>
                                        </p:tgtEl>
                                        <p:attrNameLst>
                                          <p:attrName>style.visibility</p:attrName>
                                        </p:attrNameLst>
                                      </p:cBhvr>
                                      <p:to>
                                        <p:strVal val="visible"/>
                                      </p:to>
                                    </p:set>
                                    <p:anim calcmode="lin" valueType="num">
                                      <p:cBhvr additive="base">
                                        <p:cTn id="50"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49" presetClass="entr" presetSubtype="0" decel="10000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 calcmode="lin" valueType="num">
                                      <p:cBhvr>
                                        <p:cTn id="63" dur="500" fill="hold"/>
                                        <p:tgtEl>
                                          <p:spTgt spid="29"/>
                                        </p:tgtEl>
                                        <p:attrNameLst>
                                          <p:attrName>style.rotation</p:attrName>
                                        </p:attrNameLst>
                                      </p:cBhvr>
                                      <p:tavLst>
                                        <p:tav tm="0">
                                          <p:val>
                                            <p:fltVal val="360"/>
                                          </p:val>
                                        </p:tav>
                                        <p:tav tm="100000">
                                          <p:val>
                                            <p:fltVal val="0"/>
                                          </p:val>
                                        </p:tav>
                                      </p:tavLst>
                                    </p:anim>
                                    <p:animEffect transition="in" filter="fade">
                                      <p:cBhvr>
                                        <p:cTn id="64" dur="500"/>
                                        <p:tgtEl>
                                          <p:spTgt spid="29"/>
                                        </p:tgtEl>
                                      </p:cBhvr>
                                    </p:animEffect>
                                  </p:childTnLst>
                                </p:cTn>
                              </p:par>
                            </p:childTnLst>
                          </p:cTn>
                        </p:par>
                        <p:par>
                          <p:cTn id="65" fill="hold">
                            <p:stCondLst>
                              <p:cond delay="4000"/>
                            </p:stCondLst>
                            <p:childTnLst>
                              <p:par>
                                <p:cTn id="66" presetID="2" presetClass="entr" presetSubtype="2" decel="100000" fill="hold" grpId="0" nodeType="afterEffect">
                                  <p:stCondLst>
                                    <p:cond delay="250"/>
                                  </p:stCondLst>
                                  <p:childTnLst>
                                    <p:set>
                                      <p:cBhvr>
                                        <p:cTn id="67" dur="1" fill="hold">
                                          <p:stCondLst>
                                            <p:cond delay="0"/>
                                          </p:stCondLst>
                                        </p:cTn>
                                        <p:tgtEl>
                                          <p:spTgt spid="20">
                                            <p:txEl>
                                              <p:pRg st="0" end="0"/>
                                            </p:txEl>
                                          </p:spTgt>
                                        </p:tgtEl>
                                        <p:attrNameLst>
                                          <p:attrName>style.visibility</p:attrName>
                                        </p:attrNameLst>
                                      </p:cBhvr>
                                      <p:to>
                                        <p:strVal val="visible"/>
                                      </p:to>
                                    </p:set>
                                    <p:anim calcmode="lin" valueType="num">
                                      <p:cBhvr additive="base">
                                        <p:cTn id="68"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20">
                                            <p:txEl>
                                              <p:pRg st="0" end="0"/>
                                            </p:txEl>
                                          </p:spTgt>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500"/>
                                  </p:stCondLst>
                                  <p:childTnLst>
                                    <p:set>
                                      <p:cBhvr>
                                        <p:cTn id="71" dur="1" fill="hold">
                                          <p:stCondLst>
                                            <p:cond delay="0"/>
                                          </p:stCondLst>
                                        </p:cTn>
                                        <p:tgtEl>
                                          <p:spTgt spid="21">
                                            <p:txEl>
                                              <p:pRg st="0" end="0"/>
                                            </p:txEl>
                                          </p:spTgt>
                                        </p:tgtEl>
                                        <p:attrNameLst>
                                          <p:attrName>style.visibility</p:attrName>
                                        </p:attrNameLst>
                                      </p:cBhvr>
                                      <p:to>
                                        <p:strVal val="visible"/>
                                      </p:to>
                                    </p:set>
                                    <p:anim calcmode="lin" valueType="num">
                                      <p:cBhvr additive="base">
                                        <p:cTn id="72"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49" presetClass="entr" presetSubtype="0" decel="100000"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 calcmode="lin" valueType="num">
                                      <p:cBhvr>
                                        <p:cTn id="79" dur="500" fill="hold"/>
                                        <p:tgtEl>
                                          <p:spTgt spid="30"/>
                                        </p:tgtEl>
                                        <p:attrNameLst>
                                          <p:attrName>style.rotation</p:attrName>
                                        </p:attrNameLst>
                                      </p:cBhvr>
                                      <p:tavLst>
                                        <p:tav tm="0">
                                          <p:val>
                                            <p:fltVal val="360"/>
                                          </p:val>
                                        </p:tav>
                                        <p:tav tm="100000">
                                          <p:val>
                                            <p:fltVal val="0"/>
                                          </p:val>
                                        </p:tav>
                                      </p:tavLst>
                                    </p:anim>
                                    <p:animEffect transition="in" filter="fade">
                                      <p:cBhvr>
                                        <p:cTn id="80" dur="500"/>
                                        <p:tgtEl>
                                          <p:spTgt spid="30"/>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 calcmode="lin" valueType="num">
                                      <p:cBhvr>
                                        <p:cTn id="85" dur="500" fill="hold"/>
                                        <p:tgtEl>
                                          <p:spTgt spid="31"/>
                                        </p:tgtEl>
                                        <p:attrNameLst>
                                          <p:attrName>style.rotation</p:attrName>
                                        </p:attrNameLst>
                                      </p:cBhvr>
                                      <p:tavLst>
                                        <p:tav tm="0">
                                          <p:val>
                                            <p:fltVal val="360"/>
                                          </p:val>
                                        </p:tav>
                                        <p:tav tm="100000">
                                          <p:val>
                                            <p:fltVal val="0"/>
                                          </p:val>
                                        </p:tav>
                                      </p:tavLst>
                                    </p:anim>
                                    <p:animEffect transition="in" filter="fade">
                                      <p:cBhvr>
                                        <p:cTn id="86" dur="500"/>
                                        <p:tgtEl>
                                          <p:spTgt spid="31"/>
                                        </p:tgtEl>
                                      </p:cBhvr>
                                    </p:animEffect>
                                  </p:childTnLst>
                                </p:cTn>
                              </p:par>
                            </p:childTnLst>
                          </p:cTn>
                        </p:par>
                        <p:par>
                          <p:cTn id="87" fill="hold">
                            <p:stCondLst>
                              <p:cond delay="5500"/>
                            </p:stCondLst>
                            <p:childTnLst>
                              <p:par>
                                <p:cTn id="88" presetID="2" presetClass="entr" presetSubtype="2" decel="100000" fill="hold" grpId="0" nodeType="afterEffect">
                                  <p:stCondLst>
                                    <p:cond delay="250"/>
                                  </p:stCondLst>
                                  <p:childTnLst>
                                    <p:set>
                                      <p:cBhvr>
                                        <p:cTn id="89" dur="1" fill="hold">
                                          <p:stCondLst>
                                            <p:cond delay="0"/>
                                          </p:stCondLst>
                                        </p:cTn>
                                        <p:tgtEl>
                                          <p:spTgt spid="22">
                                            <p:txEl>
                                              <p:pRg st="0" end="0"/>
                                            </p:txEl>
                                          </p:spTgt>
                                        </p:tgtEl>
                                        <p:attrNameLst>
                                          <p:attrName>style.visibility</p:attrName>
                                        </p:attrNameLst>
                                      </p:cBhvr>
                                      <p:to>
                                        <p:strVal val="visible"/>
                                      </p:to>
                                    </p:set>
                                    <p:anim calcmode="lin" valueType="num">
                                      <p:cBhvr additive="base">
                                        <p:cTn id="90"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2">
                                            <p:txEl>
                                              <p:pRg st="0" end="0"/>
                                            </p:txEl>
                                          </p:spTgt>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500"/>
                                  </p:stCondLst>
                                  <p:childTnLst>
                                    <p:set>
                                      <p:cBhvr>
                                        <p:cTn id="93" dur="1" fill="hold">
                                          <p:stCondLst>
                                            <p:cond delay="0"/>
                                          </p:stCondLst>
                                        </p:cTn>
                                        <p:tgtEl>
                                          <p:spTgt spid="23">
                                            <p:txEl>
                                              <p:pRg st="0" end="0"/>
                                            </p:txEl>
                                          </p:spTgt>
                                        </p:tgtEl>
                                        <p:attrNameLst>
                                          <p:attrName>style.visibility</p:attrName>
                                        </p:attrNameLst>
                                      </p:cBhvr>
                                      <p:to>
                                        <p:strVal val="visible"/>
                                      </p:to>
                                    </p:set>
                                    <p:anim calcmode="lin" valueType="num">
                                      <p:cBhvr additive="base">
                                        <p:cTn id="94"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2"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 grpId="0" animBg="1"/>
      <p:bldP spid="25" grpId="0"/>
      <p:bldP spid="26" grpId="0" animBg="1"/>
      <p:bldP spid="27" grpId="0"/>
      <p:bldP spid="28" grpId="0" animBg="1"/>
      <p:bldP spid="29" grpId="0"/>
      <p:bldP spid="30" grpId="0" animBg="1"/>
      <p:bldP spid="31"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cons - Vertic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oAutofit/>
          </a:bodyPr>
          <a:lstStyle>
            <a:lvl1pPr>
              <a:defRPr sz="8800" spc="300"/>
            </a:lvl1pPr>
          </a:lstStyle>
          <a:p>
            <a:r>
              <a:rPr lang="en-US" altLang="ja-JP" dirty="0"/>
              <a:t>SLIDE TITLE HERE</a:t>
            </a:r>
            <a:endParaRPr lang="en-US" dirty="0"/>
          </a:p>
        </p:txBody>
      </p:sp>
      <p:sp>
        <p:nvSpPr>
          <p:cNvPr id="3" name="日付プレースホルダー 2"/>
          <p:cNvSpPr>
            <a:spLocks noGrp="1"/>
          </p:cNvSpPr>
          <p:nvPr>
            <p:ph type="dt" sz="half" idx="10"/>
          </p:nvPr>
        </p:nvSpPr>
        <p:spPr/>
        <p:txBody>
          <a:bodyPr/>
          <a:lstStyle/>
          <a:p>
            <a:fld id="{1FD627AA-E268-4C67-A9A7-5C4D23F3573A}" type="datetimeFigureOut">
              <a:rPr lang="en-US" smtClean="0"/>
              <a:t>11/7/2019</a:t>
            </a:fld>
            <a:endParaRPr lang="en-US"/>
          </a:p>
        </p:txBody>
      </p:sp>
      <p:sp>
        <p:nvSpPr>
          <p:cNvPr id="5" name="スライド番号プレースホルダー 4"/>
          <p:cNvSpPr>
            <a:spLocks noGrp="1"/>
          </p:cNvSpPr>
          <p:nvPr>
            <p:ph type="sldNum" sz="quarter" idx="12"/>
          </p:nvPr>
        </p:nvSpPr>
        <p:spPr>
          <a:xfrm>
            <a:off x="17624420" y="9636372"/>
            <a:ext cx="735810" cy="547688"/>
          </a:xfrm>
        </p:spPr>
        <p:txBody>
          <a:bodyPr/>
          <a:lstStyle>
            <a:lvl1pPr algn="ctr">
              <a:defRPr/>
            </a:lvl1pPr>
          </a:lstStyle>
          <a:p>
            <a:fld id="{387164BF-D67A-46C0-81D2-5BAF67C00C80}" type="slidenum">
              <a:rPr lang="en-US" smtClean="0"/>
              <a:pPr/>
              <a:t>‹Nº›</a:t>
            </a:fld>
            <a:endParaRPr lang="en-US" dirty="0"/>
          </a:p>
        </p:txBody>
      </p:sp>
      <p:sp>
        <p:nvSpPr>
          <p:cNvPr id="12" name="テキスト プレースホルダー 11"/>
          <p:cNvSpPr>
            <a:spLocks noGrp="1"/>
          </p:cNvSpPr>
          <p:nvPr>
            <p:ph type="body" sz="quarter" idx="14" hasCustomPrompt="1"/>
          </p:nvPr>
        </p:nvSpPr>
        <p:spPr>
          <a:xfrm>
            <a:off x="934294" y="6439644"/>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15" hasCustomPrompt="1"/>
          </p:nvPr>
        </p:nvSpPr>
        <p:spPr>
          <a:xfrm>
            <a:off x="934294" y="7087716"/>
            <a:ext cx="3960440" cy="2088232"/>
          </a:xfrm>
        </p:spPr>
        <p:txBody>
          <a:bodyPr anchor="t">
            <a:noAutofit/>
          </a:bodyPr>
          <a:lstStyle>
            <a:lvl1pPr algn="ctr">
              <a:defRPr sz="2400">
                <a:solidFill>
                  <a:schemeClr val="bg1"/>
                </a:solidFill>
                <a:latin typeface="+mn-lt"/>
              </a:defRPr>
            </a:lvl1pPr>
          </a:lstStyle>
          <a:p>
            <a:pPr lvl="0"/>
            <a:r>
              <a:rPr lang="en-US" altLang="ja-JP" dirty="0"/>
              <a:t>Text Here</a:t>
            </a:r>
            <a:endParaRPr lang="en-US" dirty="0"/>
          </a:p>
        </p:txBody>
      </p:sp>
      <p:sp>
        <p:nvSpPr>
          <p:cNvPr id="17"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19" name="テキスト プレースホルダー 11"/>
          <p:cNvSpPr>
            <a:spLocks noGrp="1"/>
          </p:cNvSpPr>
          <p:nvPr>
            <p:ph type="body" sz="quarter" idx="18" hasCustomPrompt="1"/>
          </p:nvPr>
        </p:nvSpPr>
        <p:spPr>
          <a:xfrm>
            <a:off x="862286" y="1543100"/>
            <a:ext cx="16489832" cy="576064"/>
          </a:xfrm>
        </p:spPr>
        <p:txBody>
          <a:bodyPr anchor="t">
            <a:noAutofit/>
          </a:bodyPr>
          <a:lstStyle>
            <a:lvl1pPr algn="ctr">
              <a:defRPr sz="2800" baseline="0">
                <a:solidFill>
                  <a:schemeClr val="bg1">
                    <a:alpha val="80000"/>
                  </a:schemeClr>
                </a:solidFill>
                <a:latin typeface="Bebas Neue Regular" pitchFamily="50" charset="0"/>
              </a:defRPr>
            </a:lvl1pPr>
          </a:lstStyle>
          <a:p>
            <a:pPr lvl="0"/>
            <a:r>
              <a:rPr lang="en-US" dirty="0"/>
              <a:t>Slide Subtitle Here</a:t>
            </a:r>
          </a:p>
        </p:txBody>
      </p:sp>
      <p:sp>
        <p:nvSpPr>
          <p:cNvPr id="20" name="円/楕円 19"/>
          <p:cNvSpPr/>
          <p:nvPr userDrawn="1"/>
        </p:nvSpPr>
        <p:spPr>
          <a:xfrm>
            <a:off x="1582366" y="305526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図プレースホルダー 5"/>
          <p:cNvSpPr>
            <a:spLocks noGrp="1"/>
          </p:cNvSpPr>
          <p:nvPr>
            <p:ph type="pic" sz="quarter" idx="38" hasCustomPrompt="1"/>
          </p:nvPr>
        </p:nvSpPr>
        <p:spPr>
          <a:xfrm>
            <a:off x="2482466" y="3955368"/>
            <a:ext cx="1008112" cy="1008112"/>
          </a:xfrm>
        </p:spPr>
        <p:txBody>
          <a:bodyPr>
            <a:normAutofit/>
          </a:bodyPr>
          <a:lstStyle>
            <a:lvl1pPr>
              <a:defRPr sz="1100"/>
            </a:lvl1pPr>
          </a:lstStyle>
          <a:p>
            <a:r>
              <a:rPr lang="en-US" dirty="0"/>
              <a:t>ICON</a:t>
            </a:r>
          </a:p>
        </p:txBody>
      </p:sp>
      <p:cxnSp>
        <p:nvCxnSpPr>
          <p:cNvPr id="6" name="直線コネクタ 5"/>
          <p:cNvCxnSpPr/>
          <p:nvPr userDrawn="1"/>
        </p:nvCxnSpPr>
        <p:spPr>
          <a:xfrm>
            <a:off x="1294334" y="6223620"/>
            <a:ext cx="3312368"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4" name="テキスト プレースホルダー 11"/>
          <p:cNvSpPr>
            <a:spLocks noGrp="1"/>
          </p:cNvSpPr>
          <p:nvPr>
            <p:ph type="body" sz="quarter" idx="39" hasCustomPrompt="1"/>
          </p:nvPr>
        </p:nvSpPr>
        <p:spPr>
          <a:xfrm>
            <a:off x="5038750" y="6439644"/>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a:t>Text Here</a:t>
            </a:r>
            <a:endParaRPr lang="en-US" dirty="0"/>
          </a:p>
        </p:txBody>
      </p:sp>
      <p:sp>
        <p:nvSpPr>
          <p:cNvPr id="35" name="テキスト プレースホルダー 11"/>
          <p:cNvSpPr>
            <a:spLocks noGrp="1"/>
          </p:cNvSpPr>
          <p:nvPr>
            <p:ph type="body" sz="quarter" idx="40" hasCustomPrompt="1"/>
          </p:nvPr>
        </p:nvSpPr>
        <p:spPr>
          <a:xfrm>
            <a:off x="5038750" y="7087716"/>
            <a:ext cx="3960440" cy="2088232"/>
          </a:xfrm>
        </p:spPr>
        <p:txBody>
          <a:bodyPr anchor="t">
            <a:noAutofit/>
          </a:bodyPr>
          <a:lstStyle>
            <a:lvl1pPr algn="ctr">
              <a:defRPr sz="2400">
                <a:solidFill>
                  <a:schemeClr val="bg1"/>
                </a:solidFill>
                <a:latin typeface="+mn-lt"/>
              </a:defRPr>
            </a:lvl1pPr>
          </a:lstStyle>
          <a:p>
            <a:pPr lvl="0"/>
            <a:r>
              <a:rPr lang="en-US" altLang="ja-JP" dirty="0"/>
              <a:t>Text Here</a:t>
            </a:r>
            <a:endParaRPr lang="en-US" dirty="0"/>
          </a:p>
        </p:txBody>
      </p:sp>
      <p:sp>
        <p:nvSpPr>
          <p:cNvPr id="36" name="円/楕円 35"/>
          <p:cNvSpPr/>
          <p:nvPr userDrawn="1"/>
        </p:nvSpPr>
        <p:spPr>
          <a:xfrm>
            <a:off x="5686822" y="305526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図プレースホルダー 5"/>
          <p:cNvSpPr>
            <a:spLocks noGrp="1"/>
          </p:cNvSpPr>
          <p:nvPr>
            <p:ph type="pic" sz="quarter" idx="41" hasCustomPrompt="1"/>
          </p:nvPr>
        </p:nvSpPr>
        <p:spPr>
          <a:xfrm>
            <a:off x="6586922" y="3955368"/>
            <a:ext cx="1008112" cy="1008112"/>
          </a:xfrm>
        </p:spPr>
        <p:txBody>
          <a:bodyPr>
            <a:normAutofit/>
          </a:bodyPr>
          <a:lstStyle>
            <a:lvl1pPr>
              <a:defRPr sz="1100"/>
            </a:lvl1pPr>
          </a:lstStyle>
          <a:p>
            <a:r>
              <a:rPr lang="en-US" dirty="0"/>
              <a:t>ICON</a:t>
            </a:r>
          </a:p>
        </p:txBody>
      </p:sp>
      <p:cxnSp>
        <p:nvCxnSpPr>
          <p:cNvPr id="38" name="直線コネクタ 37"/>
          <p:cNvCxnSpPr/>
          <p:nvPr userDrawn="1"/>
        </p:nvCxnSpPr>
        <p:spPr>
          <a:xfrm>
            <a:off x="5398790" y="6223620"/>
            <a:ext cx="3312368"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39" name="テキスト プレースホルダー 11"/>
          <p:cNvSpPr>
            <a:spLocks noGrp="1"/>
          </p:cNvSpPr>
          <p:nvPr>
            <p:ph type="body" sz="quarter" idx="42" hasCustomPrompt="1"/>
          </p:nvPr>
        </p:nvSpPr>
        <p:spPr>
          <a:xfrm>
            <a:off x="9143206" y="6439644"/>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a:t>Text Here</a:t>
            </a:r>
            <a:endParaRPr lang="en-US" dirty="0"/>
          </a:p>
        </p:txBody>
      </p:sp>
      <p:sp>
        <p:nvSpPr>
          <p:cNvPr id="40" name="テキスト プレースホルダー 11"/>
          <p:cNvSpPr>
            <a:spLocks noGrp="1"/>
          </p:cNvSpPr>
          <p:nvPr>
            <p:ph type="body" sz="quarter" idx="43" hasCustomPrompt="1"/>
          </p:nvPr>
        </p:nvSpPr>
        <p:spPr>
          <a:xfrm>
            <a:off x="9143206" y="7087716"/>
            <a:ext cx="3960440" cy="2088232"/>
          </a:xfrm>
        </p:spPr>
        <p:txBody>
          <a:bodyPr anchor="t">
            <a:noAutofit/>
          </a:bodyPr>
          <a:lstStyle>
            <a:lvl1pPr algn="ctr">
              <a:defRPr sz="2400">
                <a:solidFill>
                  <a:schemeClr val="bg1"/>
                </a:solidFill>
                <a:latin typeface="+mn-lt"/>
              </a:defRPr>
            </a:lvl1pPr>
          </a:lstStyle>
          <a:p>
            <a:pPr lvl="0"/>
            <a:r>
              <a:rPr lang="en-US" altLang="ja-JP" dirty="0"/>
              <a:t>Text Here</a:t>
            </a:r>
            <a:endParaRPr lang="en-US" dirty="0"/>
          </a:p>
        </p:txBody>
      </p:sp>
      <p:sp>
        <p:nvSpPr>
          <p:cNvPr id="41" name="円/楕円 40"/>
          <p:cNvSpPr/>
          <p:nvPr userDrawn="1"/>
        </p:nvSpPr>
        <p:spPr>
          <a:xfrm>
            <a:off x="9791278" y="305526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図プレースホルダー 5"/>
          <p:cNvSpPr>
            <a:spLocks noGrp="1"/>
          </p:cNvSpPr>
          <p:nvPr>
            <p:ph type="pic" sz="quarter" idx="44" hasCustomPrompt="1"/>
          </p:nvPr>
        </p:nvSpPr>
        <p:spPr>
          <a:xfrm>
            <a:off x="10691378" y="3955368"/>
            <a:ext cx="1008112" cy="1008112"/>
          </a:xfrm>
        </p:spPr>
        <p:txBody>
          <a:bodyPr>
            <a:normAutofit/>
          </a:bodyPr>
          <a:lstStyle>
            <a:lvl1pPr>
              <a:defRPr sz="1100"/>
            </a:lvl1pPr>
          </a:lstStyle>
          <a:p>
            <a:r>
              <a:rPr lang="en-US" dirty="0"/>
              <a:t>ICON</a:t>
            </a:r>
          </a:p>
        </p:txBody>
      </p:sp>
      <p:cxnSp>
        <p:nvCxnSpPr>
          <p:cNvPr id="43" name="直線コネクタ 42"/>
          <p:cNvCxnSpPr/>
          <p:nvPr userDrawn="1"/>
        </p:nvCxnSpPr>
        <p:spPr>
          <a:xfrm>
            <a:off x="9503246" y="6223620"/>
            <a:ext cx="3312368"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
        <p:nvSpPr>
          <p:cNvPr id="44" name="テキスト プレースホルダー 11"/>
          <p:cNvSpPr>
            <a:spLocks noGrp="1"/>
          </p:cNvSpPr>
          <p:nvPr>
            <p:ph type="body" sz="quarter" idx="45" hasCustomPrompt="1"/>
          </p:nvPr>
        </p:nvSpPr>
        <p:spPr>
          <a:xfrm>
            <a:off x="13247662" y="6439644"/>
            <a:ext cx="3960440" cy="647650"/>
          </a:xfrm>
        </p:spPr>
        <p:txBody>
          <a:bodyPr anchor="ctr">
            <a:noAutofit/>
          </a:bodyPr>
          <a:lstStyle>
            <a:lvl1pPr algn="ctr">
              <a:defRPr sz="4400">
                <a:solidFill>
                  <a:schemeClr val="accent1"/>
                </a:solidFill>
                <a:latin typeface="Bebas Neue Regular" pitchFamily="50" charset="0"/>
              </a:defRPr>
            </a:lvl1pPr>
          </a:lstStyle>
          <a:p>
            <a:pPr lvl="0"/>
            <a:r>
              <a:rPr lang="en-US" altLang="ja-JP" dirty="0"/>
              <a:t>Text Here</a:t>
            </a:r>
            <a:endParaRPr lang="en-US" dirty="0"/>
          </a:p>
        </p:txBody>
      </p:sp>
      <p:sp>
        <p:nvSpPr>
          <p:cNvPr id="45" name="テキスト プレースホルダー 11"/>
          <p:cNvSpPr>
            <a:spLocks noGrp="1"/>
          </p:cNvSpPr>
          <p:nvPr>
            <p:ph type="body" sz="quarter" idx="46" hasCustomPrompt="1"/>
          </p:nvPr>
        </p:nvSpPr>
        <p:spPr>
          <a:xfrm>
            <a:off x="13247662" y="7087716"/>
            <a:ext cx="3960440" cy="2088232"/>
          </a:xfrm>
        </p:spPr>
        <p:txBody>
          <a:bodyPr anchor="t">
            <a:noAutofit/>
          </a:bodyPr>
          <a:lstStyle>
            <a:lvl1pPr algn="ctr">
              <a:defRPr sz="2400">
                <a:solidFill>
                  <a:schemeClr val="bg1"/>
                </a:solidFill>
                <a:latin typeface="+mn-lt"/>
              </a:defRPr>
            </a:lvl1pPr>
          </a:lstStyle>
          <a:p>
            <a:pPr lvl="0"/>
            <a:r>
              <a:rPr lang="en-US" altLang="ja-JP" dirty="0"/>
              <a:t>Text Here</a:t>
            </a:r>
            <a:endParaRPr lang="en-US" dirty="0"/>
          </a:p>
        </p:txBody>
      </p:sp>
      <p:sp>
        <p:nvSpPr>
          <p:cNvPr id="46" name="円/楕円 45"/>
          <p:cNvSpPr/>
          <p:nvPr userDrawn="1"/>
        </p:nvSpPr>
        <p:spPr>
          <a:xfrm>
            <a:off x="13895734" y="3055268"/>
            <a:ext cx="2808312" cy="2808312"/>
          </a:xfrm>
          <a:prstGeom prst="ellipse">
            <a:avLst/>
          </a:prstGeom>
          <a:gradFill>
            <a:gsLst>
              <a:gs pos="0">
                <a:schemeClr val="bg1">
                  <a:alpha val="37000"/>
                </a:schemeClr>
              </a:gs>
              <a:gs pos="50000">
                <a:schemeClr val="bg1">
                  <a:alpha val="15000"/>
                </a:schemeClr>
              </a:gs>
              <a:gs pos="100000">
                <a:schemeClr val="bg1">
                  <a:alpha val="0"/>
                </a:schemeClr>
              </a:gs>
            </a:gsLst>
            <a:path path="circle">
              <a:fillToRect r="100000" b="100000"/>
            </a:path>
          </a:gradFill>
          <a:ln w="254000" cmpd="thinThick">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図プレースホルダー 5"/>
          <p:cNvSpPr>
            <a:spLocks noGrp="1"/>
          </p:cNvSpPr>
          <p:nvPr>
            <p:ph type="pic" sz="quarter" idx="47" hasCustomPrompt="1"/>
          </p:nvPr>
        </p:nvSpPr>
        <p:spPr>
          <a:xfrm>
            <a:off x="14795834" y="3955368"/>
            <a:ext cx="1008112" cy="1008112"/>
          </a:xfrm>
        </p:spPr>
        <p:txBody>
          <a:bodyPr>
            <a:normAutofit/>
          </a:bodyPr>
          <a:lstStyle>
            <a:lvl1pPr>
              <a:defRPr sz="1100"/>
            </a:lvl1pPr>
          </a:lstStyle>
          <a:p>
            <a:r>
              <a:rPr lang="en-US" dirty="0"/>
              <a:t>ICON</a:t>
            </a:r>
          </a:p>
        </p:txBody>
      </p:sp>
      <p:cxnSp>
        <p:nvCxnSpPr>
          <p:cNvPr id="48" name="直線コネクタ 47"/>
          <p:cNvCxnSpPr/>
          <p:nvPr userDrawn="1"/>
        </p:nvCxnSpPr>
        <p:spPr>
          <a:xfrm>
            <a:off x="13607702" y="6223620"/>
            <a:ext cx="3312368" cy="0"/>
          </a:xfrm>
          <a:prstGeom prst="line">
            <a:avLst/>
          </a:prstGeom>
          <a:ln w="28575">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5658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 calcmode="lin" valueType="num">
                                      <p:cBhvr>
                                        <p:cTn id="19" dur="500" fill="hold"/>
                                        <p:tgtEl>
                                          <p:spTgt spid="21"/>
                                        </p:tgtEl>
                                        <p:attrNameLst>
                                          <p:attrName>style.rotation</p:attrName>
                                        </p:attrNameLst>
                                      </p:cBhvr>
                                      <p:tavLst>
                                        <p:tav tm="0">
                                          <p:val>
                                            <p:fltVal val="360"/>
                                          </p:val>
                                        </p:tav>
                                        <p:tav tm="100000">
                                          <p:val>
                                            <p:fltVal val="0"/>
                                          </p:val>
                                        </p:tav>
                                      </p:tavLst>
                                    </p:anim>
                                    <p:animEffect transition="in" filter="fade">
                                      <p:cBhvr>
                                        <p:cTn id="20" dur="500"/>
                                        <p:tgtEl>
                                          <p:spTgt spid="2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1500"/>
                            </p:stCondLst>
                            <p:childTnLst>
                              <p:par>
                                <p:cTn id="26" presetID="2" presetClass="entr" presetSubtype="4" decel="100000" fill="hold" grpId="0" nodeType="after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additive="base">
                                        <p:cTn id="3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49" presetClass="entr" presetSubtype="0" decel="10000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 calcmode="lin" valueType="num">
                                      <p:cBhvr>
                                        <p:cTn id="39" dur="500" fill="hold"/>
                                        <p:tgtEl>
                                          <p:spTgt spid="36"/>
                                        </p:tgtEl>
                                        <p:attrNameLst>
                                          <p:attrName>style.rotation</p:attrName>
                                        </p:attrNameLst>
                                      </p:cBhvr>
                                      <p:tavLst>
                                        <p:tav tm="0">
                                          <p:val>
                                            <p:fltVal val="360"/>
                                          </p:val>
                                        </p:tav>
                                        <p:tav tm="100000">
                                          <p:val>
                                            <p:fltVal val="0"/>
                                          </p:val>
                                        </p:tav>
                                      </p:tavLst>
                                    </p:anim>
                                    <p:animEffect transition="in" filter="fade">
                                      <p:cBhvr>
                                        <p:cTn id="40" dur="500"/>
                                        <p:tgtEl>
                                          <p:spTgt spid="36"/>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 calcmode="lin" valueType="num">
                                      <p:cBhvr>
                                        <p:cTn id="45" dur="500" fill="hold"/>
                                        <p:tgtEl>
                                          <p:spTgt spid="37"/>
                                        </p:tgtEl>
                                        <p:attrNameLst>
                                          <p:attrName>style.rotation</p:attrName>
                                        </p:attrNameLst>
                                      </p:cBhvr>
                                      <p:tavLst>
                                        <p:tav tm="0">
                                          <p:val>
                                            <p:fltVal val="360"/>
                                          </p:val>
                                        </p:tav>
                                        <p:tav tm="100000">
                                          <p:val>
                                            <p:fltVal val="0"/>
                                          </p:val>
                                        </p:tav>
                                      </p:tavLst>
                                    </p:anim>
                                    <p:animEffect transition="in" filter="fade">
                                      <p:cBhvr>
                                        <p:cTn id="46" dur="500"/>
                                        <p:tgtEl>
                                          <p:spTgt spid="37"/>
                                        </p:tgtEl>
                                      </p:cBhvr>
                                    </p:animEffec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500"/>
                                        <p:tgtEl>
                                          <p:spTgt spid="38"/>
                                        </p:tgtEl>
                                      </p:cBhvr>
                                    </p:animEffect>
                                  </p:childTnLst>
                                </p:cTn>
                              </p:par>
                            </p:childTnLst>
                          </p:cTn>
                        </p:par>
                        <p:par>
                          <p:cTn id="51" fill="hold">
                            <p:stCondLst>
                              <p:cond delay="3500"/>
                            </p:stCondLst>
                            <p:childTnLst>
                              <p:par>
                                <p:cTn id="52" presetID="2" presetClass="entr" presetSubtype="4"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500"/>
                                  </p:stCondLst>
                                  <p:childTnLst>
                                    <p:set>
                                      <p:cBhvr>
                                        <p:cTn id="57" dur="1" fill="hold">
                                          <p:stCondLst>
                                            <p:cond delay="0"/>
                                          </p:stCondLst>
                                        </p:cTn>
                                        <p:tgtEl>
                                          <p:spTgt spid="35">
                                            <p:txEl>
                                              <p:pRg st="0" end="0"/>
                                            </p:txEl>
                                          </p:spTgt>
                                        </p:tgtEl>
                                        <p:attrNameLst>
                                          <p:attrName>style.visibility</p:attrName>
                                        </p:attrNameLst>
                                      </p:cBhvr>
                                      <p:to>
                                        <p:strVal val="visible"/>
                                      </p:to>
                                    </p:set>
                                    <p:anim calcmode="lin" valueType="num">
                                      <p:cBhvr additive="base">
                                        <p:cTn id="5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49" presetClass="entr" presetSubtype="0" decel="10000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 calcmode="lin" valueType="num">
                                      <p:cBhvr>
                                        <p:cTn id="65" dur="500" fill="hold"/>
                                        <p:tgtEl>
                                          <p:spTgt spid="41"/>
                                        </p:tgtEl>
                                        <p:attrNameLst>
                                          <p:attrName>style.rotation</p:attrName>
                                        </p:attrNameLst>
                                      </p:cBhvr>
                                      <p:tavLst>
                                        <p:tav tm="0">
                                          <p:val>
                                            <p:fltVal val="360"/>
                                          </p:val>
                                        </p:tav>
                                        <p:tav tm="100000">
                                          <p:val>
                                            <p:fltVal val="0"/>
                                          </p:val>
                                        </p:tav>
                                      </p:tavLst>
                                    </p:anim>
                                    <p:animEffect transition="in" filter="fade">
                                      <p:cBhvr>
                                        <p:cTn id="66" dur="500"/>
                                        <p:tgtEl>
                                          <p:spTgt spid="41"/>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500" fill="hold"/>
                                        <p:tgtEl>
                                          <p:spTgt spid="42"/>
                                        </p:tgtEl>
                                        <p:attrNameLst>
                                          <p:attrName>ppt_w</p:attrName>
                                        </p:attrNameLst>
                                      </p:cBhvr>
                                      <p:tavLst>
                                        <p:tav tm="0">
                                          <p:val>
                                            <p:fltVal val="0"/>
                                          </p:val>
                                        </p:tav>
                                        <p:tav tm="100000">
                                          <p:val>
                                            <p:strVal val="#ppt_w"/>
                                          </p:val>
                                        </p:tav>
                                      </p:tavLst>
                                    </p:anim>
                                    <p:anim calcmode="lin" valueType="num">
                                      <p:cBhvr>
                                        <p:cTn id="70" dur="500" fill="hold"/>
                                        <p:tgtEl>
                                          <p:spTgt spid="42"/>
                                        </p:tgtEl>
                                        <p:attrNameLst>
                                          <p:attrName>ppt_h</p:attrName>
                                        </p:attrNameLst>
                                      </p:cBhvr>
                                      <p:tavLst>
                                        <p:tav tm="0">
                                          <p:val>
                                            <p:fltVal val="0"/>
                                          </p:val>
                                        </p:tav>
                                        <p:tav tm="100000">
                                          <p:val>
                                            <p:strVal val="#ppt_h"/>
                                          </p:val>
                                        </p:tav>
                                      </p:tavLst>
                                    </p:anim>
                                    <p:anim calcmode="lin" valueType="num">
                                      <p:cBhvr>
                                        <p:cTn id="71" dur="500" fill="hold"/>
                                        <p:tgtEl>
                                          <p:spTgt spid="42"/>
                                        </p:tgtEl>
                                        <p:attrNameLst>
                                          <p:attrName>style.rotation</p:attrName>
                                        </p:attrNameLst>
                                      </p:cBhvr>
                                      <p:tavLst>
                                        <p:tav tm="0">
                                          <p:val>
                                            <p:fltVal val="360"/>
                                          </p:val>
                                        </p:tav>
                                        <p:tav tm="100000">
                                          <p:val>
                                            <p:fltVal val="0"/>
                                          </p:val>
                                        </p:tav>
                                      </p:tavLst>
                                    </p:anim>
                                    <p:animEffect transition="in" filter="fade">
                                      <p:cBhvr>
                                        <p:cTn id="72" dur="500"/>
                                        <p:tgtEl>
                                          <p:spTgt spid="42"/>
                                        </p:tgtEl>
                                      </p:cBhvr>
                                    </p:animEffect>
                                  </p:childTnLst>
                                </p:cTn>
                              </p:par>
                            </p:childTnLst>
                          </p:cTn>
                        </p:par>
                        <p:par>
                          <p:cTn id="73" fill="hold">
                            <p:stCondLst>
                              <p:cond delay="5000"/>
                            </p:stCondLst>
                            <p:childTnLst>
                              <p:par>
                                <p:cTn id="74" presetID="22" presetClass="entr" presetSubtype="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childTnLst>
                          </p:cTn>
                        </p:par>
                        <p:par>
                          <p:cTn id="77" fill="hold">
                            <p:stCondLst>
                              <p:cond delay="5500"/>
                            </p:stCondLst>
                            <p:childTnLst>
                              <p:par>
                                <p:cTn id="78" presetID="2" presetClass="entr" presetSubtype="4" decel="100000" fill="hold" grpId="0" nodeType="afterEffect">
                                  <p:stCondLst>
                                    <p:cond delay="0"/>
                                  </p:stCondLst>
                                  <p:childTnLst>
                                    <p:set>
                                      <p:cBhvr>
                                        <p:cTn id="79" dur="1" fill="hold">
                                          <p:stCondLst>
                                            <p:cond delay="0"/>
                                          </p:stCondLst>
                                        </p:cTn>
                                        <p:tgtEl>
                                          <p:spTgt spid="39">
                                            <p:txEl>
                                              <p:pRg st="0" end="0"/>
                                            </p:txEl>
                                          </p:spTgt>
                                        </p:tgtEl>
                                        <p:attrNameLst>
                                          <p:attrName>style.visibility</p:attrName>
                                        </p:attrNameLst>
                                      </p:cBhvr>
                                      <p:to>
                                        <p:strVal val="visible"/>
                                      </p:to>
                                    </p:set>
                                    <p:anim calcmode="lin" valueType="num">
                                      <p:cBhvr additive="base">
                                        <p:cTn id="80"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82" presetID="2" presetClass="entr" presetSubtype="4" decel="100000" fill="hold" grpId="0" nodeType="withEffect">
                                  <p:stCondLst>
                                    <p:cond delay="500"/>
                                  </p:stCondLst>
                                  <p:childTnLst>
                                    <p:set>
                                      <p:cBhvr>
                                        <p:cTn id="83" dur="1" fill="hold">
                                          <p:stCondLst>
                                            <p:cond delay="0"/>
                                          </p:stCondLst>
                                        </p:cTn>
                                        <p:tgtEl>
                                          <p:spTgt spid="40">
                                            <p:txEl>
                                              <p:pRg st="0" end="0"/>
                                            </p:txEl>
                                          </p:spTgt>
                                        </p:tgtEl>
                                        <p:attrNameLst>
                                          <p:attrName>style.visibility</p:attrName>
                                        </p:attrNameLst>
                                      </p:cBhvr>
                                      <p:to>
                                        <p:strVal val="visible"/>
                                      </p:to>
                                    </p:set>
                                    <p:anim calcmode="lin" valueType="num">
                                      <p:cBhvr additive="base">
                                        <p:cTn id="8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49" presetClass="entr" presetSubtype="0" decel="100000"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anim calcmode="lin" valueType="num">
                                      <p:cBhvr>
                                        <p:cTn id="89" dur="500" fill="hold"/>
                                        <p:tgtEl>
                                          <p:spTgt spid="46"/>
                                        </p:tgtEl>
                                        <p:attrNameLst>
                                          <p:attrName>ppt_w</p:attrName>
                                        </p:attrNameLst>
                                      </p:cBhvr>
                                      <p:tavLst>
                                        <p:tav tm="0">
                                          <p:val>
                                            <p:fltVal val="0"/>
                                          </p:val>
                                        </p:tav>
                                        <p:tav tm="100000">
                                          <p:val>
                                            <p:strVal val="#ppt_w"/>
                                          </p:val>
                                        </p:tav>
                                      </p:tavLst>
                                    </p:anim>
                                    <p:anim calcmode="lin" valueType="num">
                                      <p:cBhvr>
                                        <p:cTn id="90" dur="500" fill="hold"/>
                                        <p:tgtEl>
                                          <p:spTgt spid="46"/>
                                        </p:tgtEl>
                                        <p:attrNameLst>
                                          <p:attrName>ppt_h</p:attrName>
                                        </p:attrNameLst>
                                      </p:cBhvr>
                                      <p:tavLst>
                                        <p:tav tm="0">
                                          <p:val>
                                            <p:fltVal val="0"/>
                                          </p:val>
                                        </p:tav>
                                        <p:tav tm="100000">
                                          <p:val>
                                            <p:strVal val="#ppt_h"/>
                                          </p:val>
                                        </p:tav>
                                      </p:tavLst>
                                    </p:anim>
                                    <p:anim calcmode="lin" valueType="num">
                                      <p:cBhvr>
                                        <p:cTn id="91" dur="500" fill="hold"/>
                                        <p:tgtEl>
                                          <p:spTgt spid="46"/>
                                        </p:tgtEl>
                                        <p:attrNameLst>
                                          <p:attrName>style.rotation</p:attrName>
                                        </p:attrNameLst>
                                      </p:cBhvr>
                                      <p:tavLst>
                                        <p:tav tm="0">
                                          <p:val>
                                            <p:fltVal val="360"/>
                                          </p:val>
                                        </p:tav>
                                        <p:tav tm="100000">
                                          <p:val>
                                            <p:fltVal val="0"/>
                                          </p:val>
                                        </p:tav>
                                      </p:tavLst>
                                    </p:anim>
                                    <p:animEffect transition="in" filter="fade">
                                      <p:cBhvr>
                                        <p:cTn id="92" dur="500"/>
                                        <p:tgtEl>
                                          <p:spTgt spid="46"/>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p:cTn id="95" dur="500" fill="hold"/>
                                        <p:tgtEl>
                                          <p:spTgt spid="47"/>
                                        </p:tgtEl>
                                        <p:attrNameLst>
                                          <p:attrName>ppt_w</p:attrName>
                                        </p:attrNameLst>
                                      </p:cBhvr>
                                      <p:tavLst>
                                        <p:tav tm="0">
                                          <p:val>
                                            <p:fltVal val="0"/>
                                          </p:val>
                                        </p:tav>
                                        <p:tav tm="100000">
                                          <p:val>
                                            <p:strVal val="#ppt_w"/>
                                          </p:val>
                                        </p:tav>
                                      </p:tavLst>
                                    </p:anim>
                                    <p:anim calcmode="lin" valueType="num">
                                      <p:cBhvr>
                                        <p:cTn id="96" dur="500" fill="hold"/>
                                        <p:tgtEl>
                                          <p:spTgt spid="47"/>
                                        </p:tgtEl>
                                        <p:attrNameLst>
                                          <p:attrName>ppt_h</p:attrName>
                                        </p:attrNameLst>
                                      </p:cBhvr>
                                      <p:tavLst>
                                        <p:tav tm="0">
                                          <p:val>
                                            <p:fltVal val="0"/>
                                          </p:val>
                                        </p:tav>
                                        <p:tav tm="100000">
                                          <p:val>
                                            <p:strVal val="#ppt_h"/>
                                          </p:val>
                                        </p:tav>
                                      </p:tavLst>
                                    </p:anim>
                                    <p:anim calcmode="lin" valueType="num">
                                      <p:cBhvr>
                                        <p:cTn id="97" dur="500" fill="hold"/>
                                        <p:tgtEl>
                                          <p:spTgt spid="47"/>
                                        </p:tgtEl>
                                        <p:attrNameLst>
                                          <p:attrName>style.rotation</p:attrName>
                                        </p:attrNameLst>
                                      </p:cBhvr>
                                      <p:tavLst>
                                        <p:tav tm="0">
                                          <p:val>
                                            <p:fltVal val="360"/>
                                          </p:val>
                                        </p:tav>
                                        <p:tav tm="100000">
                                          <p:val>
                                            <p:fltVal val="0"/>
                                          </p:val>
                                        </p:tav>
                                      </p:tavLst>
                                    </p:anim>
                                    <p:animEffect transition="in" filter="fade">
                                      <p:cBhvr>
                                        <p:cTn id="98" dur="500"/>
                                        <p:tgtEl>
                                          <p:spTgt spid="47"/>
                                        </p:tgtEl>
                                      </p:cBhvr>
                                    </p:animEffect>
                                  </p:childTnLst>
                                </p:cTn>
                              </p:par>
                            </p:childTnLst>
                          </p:cTn>
                        </p:par>
                        <p:par>
                          <p:cTn id="99" fill="hold">
                            <p:stCondLst>
                              <p:cond delay="7000"/>
                            </p:stCondLst>
                            <p:childTnLst>
                              <p:par>
                                <p:cTn id="100" presetID="22" presetClass="entr" presetSubtype="8" fill="hold"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left)">
                                      <p:cBhvr>
                                        <p:cTn id="102" dur="500"/>
                                        <p:tgtEl>
                                          <p:spTgt spid="48"/>
                                        </p:tgtEl>
                                      </p:cBhvr>
                                    </p:animEffect>
                                  </p:childTnLst>
                                </p:cTn>
                              </p:par>
                            </p:childTnLst>
                          </p:cTn>
                        </p:par>
                        <p:par>
                          <p:cTn id="103" fill="hold">
                            <p:stCondLst>
                              <p:cond delay="7500"/>
                            </p:stCondLst>
                            <p:childTnLst>
                              <p:par>
                                <p:cTn id="104" presetID="2" presetClass="entr" presetSubtype="4" decel="100000" fill="hold" grpId="0" nodeType="afterEffect">
                                  <p:stCondLst>
                                    <p:cond delay="0"/>
                                  </p:stCondLst>
                                  <p:childTnLst>
                                    <p:set>
                                      <p:cBhvr>
                                        <p:cTn id="105" dur="1" fill="hold">
                                          <p:stCondLst>
                                            <p:cond delay="0"/>
                                          </p:stCondLst>
                                        </p:cTn>
                                        <p:tgtEl>
                                          <p:spTgt spid="44">
                                            <p:txEl>
                                              <p:pRg st="0" end="0"/>
                                            </p:txEl>
                                          </p:spTgt>
                                        </p:tgtEl>
                                        <p:attrNameLst>
                                          <p:attrName>style.visibility</p:attrName>
                                        </p:attrNameLst>
                                      </p:cBhvr>
                                      <p:to>
                                        <p:strVal val="visible"/>
                                      </p:to>
                                    </p:set>
                                    <p:anim calcmode="lin" valueType="num">
                                      <p:cBhvr additive="base">
                                        <p:cTn id="106"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44">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decel="100000" fill="hold" grpId="0" nodeType="withEffect">
                                  <p:stCondLst>
                                    <p:cond delay="500"/>
                                  </p:stCondLst>
                                  <p:childTnLst>
                                    <p:set>
                                      <p:cBhvr>
                                        <p:cTn id="109" dur="1" fill="hold">
                                          <p:stCondLst>
                                            <p:cond delay="0"/>
                                          </p:stCondLst>
                                        </p:cTn>
                                        <p:tgtEl>
                                          <p:spTgt spid="45">
                                            <p:txEl>
                                              <p:pRg st="0" end="0"/>
                                            </p:txEl>
                                          </p:spTgt>
                                        </p:tgtEl>
                                        <p:attrNameLst>
                                          <p:attrName>style.visibility</p:attrName>
                                        </p:attrNameLst>
                                      </p:cBhvr>
                                      <p:to>
                                        <p:strVal val="visible"/>
                                      </p:to>
                                    </p:set>
                                    <p:anim calcmode="lin" valueType="num">
                                      <p:cBhvr additive="base">
                                        <p:cTn id="110"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P spid="21" grpId="0"/>
      <p:bldP spid="34" grpId="0" build="p">
        <p:tmplLst>
          <p:tmpl lvl="1">
            <p:tnLst>
              <p:par>
                <p:cTn presetID="2" presetClass="entr" presetSubtype="4"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animBg="1"/>
      <p:bldP spid="37" grpId="0"/>
      <p:bldP spid="39" grpId="0" build="p">
        <p:tmplLst>
          <p:tmpl lvl="1">
            <p:tnLst>
              <p:par>
                <p:cTn presetID="2" presetClass="entr" presetSubtype="4"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animBg="1"/>
      <p:bldP spid="42" grpId="0"/>
      <p:bldP spid="44" grpId="0" build="p">
        <p:tmplLst>
          <p:tmpl lvl="1">
            <p:tnLst>
              <p:par>
                <p:cTn presetID="2" presetClass="entr" presetSubtype="4"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2" presetClass="entr" presetSubtype="4" decel="10000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animBg="1"/>
      <p:bldP spid="47" grpId="0"/>
    </p:bldLst>
  </p:timing>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7000">
              <a:srgbClr val="7030A0"/>
            </a:gs>
            <a:gs pos="0">
              <a:schemeClr val="bg2"/>
            </a:gs>
            <a:gs pos="85000">
              <a:srgbClr val="000000"/>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3" name="図 12"/>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83446" y="-123975"/>
            <a:ext cx="18117134" cy="1821559"/>
          </a:xfrm>
          <a:prstGeom prst="rect">
            <a:avLst/>
          </a:prstGeom>
        </p:spPr>
      </p:pic>
      <p:pic>
        <p:nvPicPr>
          <p:cNvPr id="9" name="図 8"/>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rot="10800000">
            <a:off x="0" y="0"/>
            <a:ext cx="1117050" cy="1126058"/>
          </a:xfrm>
          <a:prstGeom prst="rect">
            <a:avLst/>
          </a:prstGeom>
        </p:spPr>
      </p:pic>
      <p:pic>
        <p:nvPicPr>
          <p:cNvPr id="8" name="図 7"/>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7160195" y="9163193"/>
            <a:ext cx="1117050" cy="1126058"/>
          </a:xfrm>
          <a:prstGeom prst="rect">
            <a:avLst/>
          </a:prstGeom>
        </p:spPr>
      </p:pic>
      <p:pic>
        <p:nvPicPr>
          <p:cNvPr id="7" name="図 6"/>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14043" y="2697"/>
            <a:ext cx="18287207" cy="10286554"/>
          </a:xfrm>
          <a:prstGeom prst="rect">
            <a:avLst/>
          </a:prstGeom>
        </p:spPr>
      </p:pic>
      <p:pic>
        <p:nvPicPr>
          <p:cNvPr id="14" name="図 13"/>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rot="10800000">
            <a:off x="99080" y="9370612"/>
            <a:ext cx="18117134" cy="1821559"/>
          </a:xfrm>
          <a:prstGeom prst="rect">
            <a:avLst/>
          </a:prstGeom>
        </p:spPr>
      </p:pic>
      <p:sp>
        <p:nvSpPr>
          <p:cNvPr id="2" name="タイトル プレースホルダー 1"/>
          <p:cNvSpPr>
            <a:spLocks noGrp="1"/>
          </p:cNvSpPr>
          <p:nvPr>
            <p:ph type="title"/>
          </p:nvPr>
        </p:nvSpPr>
        <p:spPr>
          <a:xfrm>
            <a:off x="894346" y="246956"/>
            <a:ext cx="16457772" cy="1203151"/>
          </a:xfrm>
          <a:prstGeom prst="rect">
            <a:avLst/>
          </a:prstGeom>
        </p:spPr>
        <p:txBody>
          <a:bodyPr vert="horz" lIns="163275" tIns="81638" rIns="163275" bIns="81638" rtlCol="0" anchor="ctr">
            <a:noAutofit/>
          </a:bodyPr>
          <a:lstStyle/>
          <a:p>
            <a:r>
              <a:rPr lang="en-US" altLang="ja-JP" dirty="0"/>
              <a:t>SLIDE TITLE HERE</a:t>
            </a:r>
            <a:endParaRPr lang="en-US" dirty="0"/>
          </a:p>
        </p:txBody>
      </p:sp>
      <p:sp>
        <p:nvSpPr>
          <p:cNvPr id="3" name="テキスト プレースホルダー 2"/>
          <p:cNvSpPr>
            <a:spLocks noGrp="1"/>
          </p:cNvSpPr>
          <p:nvPr>
            <p:ph type="body" idx="1"/>
          </p:nvPr>
        </p:nvSpPr>
        <p:spPr>
          <a:xfrm>
            <a:off x="914321" y="1831132"/>
            <a:ext cx="16457772" cy="7358114"/>
          </a:xfrm>
          <a:prstGeom prst="rect">
            <a:avLst/>
          </a:prstGeom>
        </p:spPr>
        <p:txBody>
          <a:bodyPr vert="horz" lIns="163275" tIns="81638" rIns="163275" bIns="81638" rtlCol="0">
            <a:normAutofit/>
          </a:bodyPr>
          <a:lstStyle/>
          <a:p>
            <a:pPr lvl="0"/>
            <a:r>
              <a:rPr lang="en-US" altLang="ja-JP" dirty="0"/>
              <a:t>Master Text</a:t>
            </a:r>
            <a:endParaRPr lang="ja-JP" altLang="en-US" dirty="0"/>
          </a:p>
        </p:txBody>
      </p:sp>
      <p:sp>
        <p:nvSpPr>
          <p:cNvPr id="4" name="日付プレースホルダー 3"/>
          <p:cNvSpPr>
            <a:spLocks noGrp="1"/>
          </p:cNvSpPr>
          <p:nvPr>
            <p:ph type="dt" sz="half" idx="2"/>
          </p:nvPr>
        </p:nvSpPr>
        <p:spPr>
          <a:xfrm>
            <a:off x="914321" y="9607996"/>
            <a:ext cx="4266830" cy="547688"/>
          </a:xfrm>
          <a:prstGeom prst="rect">
            <a:avLst/>
          </a:prstGeom>
        </p:spPr>
        <p:txBody>
          <a:bodyPr vert="horz" lIns="163275" tIns="81638" rIns="163275" bIns="81638" rtlCol="0" anchor="ctr"/>
          <a:lstStyle>
            <a:lvl1pPr algn="l">
              <a:defRPr sz="2100">
                <a:solidFill>
                  <a:schemeClr val="tx1">
                    <a:tint val="75000"/>
                  </a:schemeClr>
                </a:solidFill>
              </a:defRPr>
            </a:lvl1pPr>
          </a:lstStyle>
          <a:p>
            <a:fld id="{1FD627AA-E268-4C67-A9A7-5C4D23F3573A}" type="datetimeFigureOut">
              <a:rPr lang="en-US" smtClean="0"/>
              <a:t>11/7/2019</a:t>
            </a:fld>
            <a:endParaRPr lang="en-US"/>
          </a:p>
        </p:txBody>
      </p:sp>
      <p:sp>
        <p:nvSpPr>
          <p:cNvPr id="5" name="フッター プレースホルダー 4"/>
          <p:cNvSpPr>
            <a:spLocks noGrp="1"/>
          </p:cNvSpPr>
          <p:nvPr>
            <p:ph type="ftr" sz="quarter" idx="3"/>
          </p:nvPr>
        </p:nvSpPr>
        <p:spPr>
          <a:xfrm>
            <a:off x="5254774" y="9637834"/>
            <a:ext cx="7776864" cy="547688"/>
          </a:xfrm>
          <a:prstGeom prst="rect">
            <a:avLst/>
          </a:prstGeom>
        </p:spPr>
        <p:txBody>
          <a:bodyPr vert="horz" lIns="163275" tIns="81638" rIns="163275" bIns="81638" rtlCol="0" anchor="ctr"/>
          <a:lstStyle>
            <a:lvl1pPr algn="ctr">
              <a:defRPr sz="2100">
                <a:solidFill>
                  <a:schemeClr val="tx1">
                    <a:tint val="75000"/>
                    <a:alpha val="70000"/>
                  </a:schemeClr>
                </a:solidFill>
              </a:defRPr>
            </a:lvl1pPr>
          </a:lstStyle>
          <a:p>
            <a:r>
              <a:rPr lang="en-US"/>
              <a:t>The Power of PowerPoint | thepopp.com</a:t>
            </a:r>
            <a:endParaRPr lang="en-US" dirty="0"/>
          </a:p>
        </p:txBody>
      </p:sp>
      <p:sp>
        <p:nvSpPr>
          <p:cNvPr id="6" name="スライド番号プレースホルダー 5"/>
          <p:cNvSpPr>
            <a:spLocks noGrp="1"/>
          </p:cNvSpPr>
          <p:nvPr>
            <p:ph type="sldNum" sz="quarter" idx="4"/>
          </p:nvPr>
        </p:nvSpPr>
        <p:spPr>
          <a:xfrm>
            <a:off x="17552412" y="9535988"/>
            <a:ext cx="735810" cy="547688"/>
          </a:xfrm>
          <a:prstGeom prst="rect">
            <a:avLst/>
          </a:prstGeom>
        </p:spPr>
        <p:txBody>
          <a:bodyPr vert="horz" lIns="163275" tIns="81638" rIns="163275" bIns="81638" rtlCol="0" anchor="ctr"/>
          <a:lstStyle>
            <a:lvl1pPr algn="r">
              <a:defRPr sz="3600">
                <a:solidFill>
                  <a:schemeClr val="tx1">
                    <a:alpha val="50000"/>
                  </a:schemeClr>
                </a:solidFill>
                <a:latin typeface="Bebas Neue Regular" pitchFamily="50" charset="0"/>
              </a:defRPr>
            </a:lvl1pPr>
          </a:lstStyle>
          <a:p>
            <a:fld id="{387164BF-D67A-46C0-81D2-5BAF67C00C80}" type="slidenum">
              <a:rPr lang="en-US" smtClean="0"/>
              <a:pPr/>
              <a:t>‹Nº›</a:t>
            </a:fld>
            <a:endParaRPr lang="en-US"/>
          </a:p>
        </p:txBody>
      </p:sp>
    </p:spTree>
    <p:extLst>
      <p:ext uri="{BB962C8B-B14F-4D97-AF65-F5344CB8AC3E}">
        <p14:creationId xmlns:p14="http://schemas.microsoft.com/office/powerpoint/2010/main" val="1884686970"/>
      </p:ext>
    </p:extLst>
  </p:cSld>
  <p:clrMap bg1="lt1" tx1="dk1" bg2="lt2" tx2="dk2" accent1="accent1" accent2="accent2" accent3="accent3" accent4="accent4" accent5="accent5" accent6="accent6" hlink="hlink" folHlink="folHlink"/>
  <p:sldLayoutIdLst>
    <p:sldLayoutId id="2147483653" r:id="rId1"/>
    <p:sldLayoutId id="2147483670" r:id="rId2"/>
    <p:sldLayoutId id="2147483661" r:id="rId3"/>
    <p:sldLayoutId id="2147483662" r:id="rId4"/>
    <p:sldLayoutId id="2147483663" r:id="rId5"/>
    <p:sldLayoutId id="2147483664" r:id="rId6"/>
    <p:sldLayoutId id="2147483704" r:id="rId7"/>
    <p:sldLayoutId id="2147483668" r:id="rId8"/>
    <p:sldLayoutId id="2147483669" r:id="rId9"/>
    <p:sldLayoutId id="2147483665" r:id="rId10"/>
    <p:sldLayoutId id="2147483666" r:id="rId11"/>
    <p:sldLayoutId id="2147483714" r:id="rId12"/>
    <p:sldLayoutId id="2147483673" r:id="rId13"/>
    <p:sldLayoutId id="2147483701" r:id="rId14"/>
    <p:sldLayoutId id="2147483657" r:id="rId15"/>
    <p:sldLayoutId id="2147483667" r:id="rId16"/>
    <p:sldLayoutId id="2147483660" r:id="rId17"/>
    <p:sldLayoutId id="2147483682" r:id="rId18"/>
    <p:sldLayoutId id="2147483692" r:id="rId19"/>
    <p:sldLayoutId id="2147483707" r:id="rId20"/>
    <p:sldLayoutId id="2147483683" r:id="rId21"/>
    <p:sldLayoutId id="2147483687" r:id="rId22"/>
    <p:sldLayoutId id="2147483705" r:id="rId23"/>
    <p:sldLayoutId id="2147483688" r:id="rId24"/>
    <p:sldLayoutId id="2147483685" r:id="rId25"/>
    <p:sldLayoutId id="2147483686" r:id="rId26"/>
    <p:sldLayoutId id="2147483709" r:id="rId27"/>
    <p:sldLayoutId id="2147483694" r:id="rId28"/>
    <p:sldLayoutId id="2147483690" r:id="rId29"/>
    <p:sldLayoutId id="2147483691" r:id="rId30"/>
    <p:sldLayoutId id="2147483695" r:id="rId31"/>
    <p:sldLayoutId id="2147483697" r:id="rId32"/>
    <p:sldLayoutId id="2147483698" r:id="rId33"/>
    <p:sldLayoutId id="2147483699" r:id="rId34"/>
    <p:sldLayoutId id="2147483700" r:id="rId35"/>
    <p:sldLayoutId id="2147483703" r:id="rId36"/>
    <p:sldLayoutId id="2147483708" r:id="rId37"/>
    <p:sldLayoutId id="2147483715" r:id="rId38"/>
    <p:sldLayoutId id="2147483719" r:id="rId39"/>
    <p:sldLayoutId id="2147483720" r:id="rId40"/>
    <p:sldLayoutId id="2147483721" r:id="rId41"/>
    <p:sldLayoutId id="2147483722" r:id="rId42"/>
    <p:sldLayoutId id="2147483723" r:id="rId43"/>
    <p:sldLayoutId id="2147483724" r:id="rId44"/>
    <p:sldLayoutId id="2147483725" r:id="rId45"/>
    <p:sldLayoutId id="2147483726" r:id="rId46"/>
    <p:sldLayoutId id="2147483727" r:id="rId47"/>
    <p:sldLayoutId id="2147483728" r:id="rId48"/>
    <p:sldLayoutId id="2147483729" r:id="rId49"/>
    <p:sldLayoutId id="2147483730" r:id="rId50"/>
    <p:sldLayoutId id="2147483732" r:id="rId5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6" decel="10000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1" decel="10000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0-#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txStyles>
    <p:titleStyle>
      <a:lvl1pPr algn="ctr" defTabSz="1632753" rtl="0" eaLnBrk="1" latinLnBrk="0" hangingPunct="1">
        <a:spcBef>
          <a:spcPct val="0"/>
        </a:spcBef>
        <a:buNone/>
        <a:defRPr sz="8800" kern="1200" spc="300" baseline="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44.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7.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60508" y="3560949"/>
            <a:ext cx="12565396" cy="2448272"/>
          </a:xfrm>
        </p:spPr>
        <p:txBody>
          <a:bodyPr/>
          <a:lstStyle/>
          <a:p>
            <a:pPr algn="ctr"/>
            <a:r>
              <a:rPr lang="es-VE" sz="8000" b="1" spc="300"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latin typeface="Bebas Neue Book"/>
              </a:rPr>
              <a:t>EVIDENCIA CIENTÍFICA.</a:t>
            </a:r>
            <a:endParaRPr lang="es-VE" sz="6600" b="1" dirty="0">
              <a:ln w="11430"/>
              <a:solidFill>
                <a:srgbClr val="0070C0"/>
              </a:solidFill>
              <a:effectLst>
                <a:outerShdw blurRad="50800" dist="38100" dir="10800000" algn="r" rotWithShape="0">
                  <a:prstClr val="black">
                    <a:alpha val="40000"/>
                  </a:prstClr>
                </a:outerShdw>
                <a:reflection blurRad="6350" stA="55000" endA="300" endPos="45500" dir="5400000" sy="-100000" algn="bl" rotWithShape="0"/>
              </a:effectLst>
            </a:endParaRPr>
          </a:p>
        </p:txBody>
      </p:sp>
      <p:sp>
        <p:nvSpPr>
          <p:cNvPr id="5" name="サブタイトル 4"/>
          <p:cNvSpPr>
            <a:spLocks noGrp="1"/>
          </p:cNvSpPr>
          <p:nvPr>
            <p:ph type="subTitle" idx="1"/>
          </p:nvPr>
        </p:nvSpPr>
        <p:spPr>
          <a:xfrm>
            <a:off x="5109089" y="1615108"/>
            <a:ext cx="10225136" cy="1945841"/>
          </a:xfrm>
        </p:spPr>
        <p:txBody>
          <a:bodyPr>
            <a:normAutofit fontScale="70000" lnSpcReduction="20000"/>
          </a:bodyPr>
          <a:lstStyle/>
          <a:p>
            <a:pPr lvl="0" algn="ctr" defTabSz="914400">
              <a:spcBef>
                <a:spcPts val="0"/>
              </a:spcBef>
              <a:buClr>
                <a:srgbClr val="FFFFFF"/>
              </a:buClr>
              <a:buSzPts val="4800"/>
              <a:defRPr/>
            </a:pPr>
            <a:r>
              <a:rPr lang="es-VE" b="1" kern="0" dirty="0">
                <a:solidFill>
                  <a:srgbClr val="FFFFFF"/>
                </a:solidFill>
                <a:ea typeface="Roboto Condensed"/>
                <a:cs typeface="Roboto Condensed"/>
                <a:sym typeface="Roboto Condensed"/>
              </a:rPr>
              <a:t>Universidad Centroccidental Lisandro Alvarado</a:t>
            </a:r>
          </a:p>
          <a:p>
            <a:pPr lvl="0" algn="ctr" defTabSz="914400">
              <a:spcBef>
                <a:spcPts val="0"/>
              </a:spcBef>
              <a:buClr>
                <a:srgbClr val="FFFFFF"/>
              </a:buClr>
              <a:buSzPts val="4800"/>
              <a:defRPr/>
            </a:pPr>
            <a:r>
              <a:rPr lang="es-VE" b="1" dirty="0">
                <a:solidFill>
                  <a:srgbClr val="FFFFFF"/>
                </a:solidFill>
                <a:ea typeface="Roboto Condensed"/>
                <a:cs typeface="Roboto Condensed"/>
                <a:sym typeface="Roboto Condensed"/>
              </a:rPr>
              <a:t>Decanato de Ciencias de la Salud</a:t>
            </a:r>
            <a:endParaRPr lang="es-VE" b="1" kern="0" dirty="0">
              <a:solidFill>
                <a:srgbClr val="FFFFFF"/>
              </a:solidFill>
              <a:ea typeface="Roboto Condensed"/>
              <a:cs typeface="Roboto Condensed"/>
              <a:sym typeface="Roboto Condensed"/>
            </a:endParaRPr>
          </a:p>
          <a:p>
            <a:pPr lvl="0" algn="ctr" defTabSz="914400">
              <a:spcBef>
                <a:spcPts val="0"/>
              </a:spcBef>
              <a:buClr>
                <a:srgbClr val="FFFFFF"/>
              </a:buClr>
              <a:buSzPts val="4800"/>
              <a:defRPr/>
            </a:pPr>
            <a:r>
              <a:rPr lang="es-VE" b="1" kern="0" dirty="0">
                <a:solidFill>
                  <a:srgbClr val="FFFFFF"/>
                </a:solidFill>
                <a:ea typeface="Roboto Condensed"/>
                <a:cs typeface="Roboto Condensed"/>
                <a:sym typeface="Roboto Condensed"/>
              </a:rPr>
              <a:t>Postgrado de Cardiología Clínica</a:t>
            </a:r>
            <a:endParaRPr lang="en-US" dirty="0">
              <a:solidFill>
                <a:srgbClr val="FFFFFF"/>
              </a:solidFill>
            </a:endParaRPr>
          </a:p>
        </p:txBody>
      </p:sp>
      <p:sp>
        <p:nvSpPr>
          <p:cNvPr id="6" name="テキスト プレースホルダー 5"/>
          <p:cNvSpPr>
            <a:spLocks noGrp="1"/>
          </p:cNvSpPr>
          <p:nvPr>
            <p:ph type="body" sz="quarter" idx="10"/>
          </p:nvPr>
        </p:nvSpPr>
        <p:spPr>
          <a:xfrm>
            <a:off x="4246662" y="7454198"/>
            <a:ext cx="8450261" cy="2797823"/>
          </a:xfrm>
        </p:spPr>
        <p:txBody>
          <a:bodyPr>
            <a:normAutofit fontScale="85000" lnSpcReduction="20000"/>
          </a:bodyPr>
          <a:lstStyle/>
          <a:p>
            <a:pPr lvl="0" algn="ctr" defTabSz="914400">
              <a:spcBef>
                <a:spcPct val="0"/>
              </a:spcBef>
              <a:defRPr/>
            </a:pPr>
            <a:r>
              <a:rPr lang="en-US" sz="2800" b="1" dirty="0">
                <a:solidFill>
                  <a:srgbClr val="FFFFFF"/>
                </a:solidFill>
              </a:rPr>
              <a:t>GRUPO 4:</a:t>
            </a:r>
          </a:p>
          <a:p>
            <a:pPr lvl="0" algn="ctr" defTabSz="914400">
              <a:spcBef>
                <a:spcPct val="0"/>
              </a:spcBef>
              <a:defRPr/>
            </a:pPr>
            <a:r>
              <a:rPr lang="en-US" sz="3200" b="1" dirty="0">
                <a:solidFill>
                  <a:srgbClr val="FFFFFF"/>
                </a:solidFill>
              </a:rPr>
              <a:t>Dr. Harold Reyes (R1). Ponente</a:t>
            </a:r>
          </a:p>
          <a:p>
            <a:pPr lvl="0" algn="ctr" defTabSz="914400">
              <a:spcBef>
                <a:spcPct val="0"/>
              </a:spcBef>
              <a:defRPr/>
            </a:pPr>
            <a:r>
              <a:rPr lang="en-US" sz="3200" b="1" dirty="0">
                <a:solidFill>
                  <a:srgbClr val="FFFFFF"/>
                </a:solidFill>
              </a:rPr>
              <a:t>Dr. Mauro Barrios (R2) Relator.</a:t>
            </a:r>
          </a:p>
          <a:p>
            <a:pPr lvl="0" algn="ctr" defTabSz="914400">
              <a:spcBef>
                <a:spcPct val="0"/>
              </a:spcBef>
              <a:defRPr/>
            </a:pPr>
            <a:r>
              <a:rPr lang="en-US" sz="3200" b="1" dirty="0">
                <a:solidFill>
                  <a:srgbClr val="FFFFFF"/>
                </a:solidFill>
              </a:rPr>
              <a:t>Dra. Marta Guevara (R3).</a:t>
            </a:r>
          </a:p>
          <a:p>
            <a:pPr lvl="0" algn="ctr" defTabSz="914400">
              <a:spcBef>
                <a:spcPct val="0"/>
              </a:spcBef>
              <a:defRPr/>
            </a:pPr>
            <a:r>
              <a:rPr lang="en-US" sz="3200" b="1" dirty="0">
                <a:solidFill>
                  <a:srgbClr val="FFFFFF"/>
                </a:solidFill>
              </a:rPr>
              <a:t>Dra. Ivette </a:t>
            </a:r>
            <a:r>
              <a:rPr lang="en-US" sz="3200" b="1" dirty="0" err="1">
                <a:solidFill>
                  <a:srgbClr val="FFFFFF"/>
                </a:solidFill>
              </a:rPr>
              <a:t>D´amelio</a:t>
            </a:r>
            <a:r>
              <a:rPr lang="en-US" sz="3200" b="1" dirty="0">
                <a:solidFill>
                  <a:srgbClr val="FFFFFF"/>
                </a:solidFill>
              </a:rPr>
              <a:t> (R3).</a:t>
            </a:r>
          </a:p>
          <a:p>
            <a:pPr lvl="0" algn="ctr" defTabSz="914400">
              <a:spcBef>
                <a:spcPct val="0"/>
              </a:spcBef>
              <a:defRPr/>
            </a:pPr>
            <a:endParaRPr lang="en-US" sz="3200" b="1" dirty="0">
              <a:solidFill>
                <a:srgbClr val="FFFFFF"/>
              </a:solidFill>
            </a:endParaRPr>
          </a:p>
          <a:p>
            <a:pPr lvl="0" algn="ctr" defTabSz="914400">
              <a:spcBef>
                <a:spcPct val="0"/>
              </a:spcBef>
              <a:defRPr/>
            </a:pPr>
            <a:endParaRPr lang="en-US" sz="3200" b="1" dirty="0">
              <a:solidFill>
                <a:srgbClr val="FFFFFF"/>
              </a:solidFill>
            </a:endParaRPr>
          </a:p>
          <a:p>
            <a:pPr algn="ctr" defTabSz="914400">
              <a:spcBef>
                <a:spcPct val="0"/>
              </a:spcBef>
              <a:defRPr/>
            </a:pPr>
            <a:r>
              <a:rPr lang="en-US" sz="3200" b="1" dirty="0">
                <a:solidFill>
                  <a:srgbClr val="FFFFFF"/>
                </a:solidFill>
              </a:rPr>
              <a:t>Barquisimeto, </a:t>
            </a:r>
            <a:r>
              <a:rPr lang="en-US" sz="3200" b="1" dirty="0" err="1">
                <a:solidFill>
                  <a:srgbClr val="FFFFFF"/>
                </a:solidFill>
              </a:rPr>
              <a:t>Noviembre</a:t>
            </a:r>
            <a:r>
              <a:rPr lang="en-US" sz="3200" b="1" dirty="0">
                <a:solidFill>
                  <a:srgbClr val="FFFFFF"/>
                </a:solidFill>
              </a:rPr>
              <a:t> 2019.</a:t>
            </a:r>
            <a:endParaRPr lang="en-US" sz="3600" b="1" dirty="0">
              <a:solidFill>
                <a:srgbClr val="FFFFFF"/>
              </a:solidFill>
            </a:endParaRPr>
          </a:p>
          <a:p>
            <a:pPr lvl="0" algn="ctr" defTabSz="914400">
              <a:spcBef>
                <a:spcPct val="0"/>
              </a:spcBef>
              <a:defRPr/>
            </a:pPr>
            <a:endParaRPr lang="en-US" sz="3200" b="1" dirty="0">
              <a:solidFill>
                <a:srgbClr val="FFFFFF"/>
              </a:solidFill>
            </a:endParaRPr>
          </a:p>
          <a:p>
            <a:pPr lvl="0" algn="ctr" defTabSz="914400">
              <a:spcBef>
                <a:spcPct val="0"/>
              </a:spcBef>
              <a:defRPr/>
            </a:pPr>
            <a:endParaRPr lang="en-US" sz="3200" b="1" dirty="0">
              <a:solidFill>
                <a:srgbClr val="FFFFFF"/>
              </a:solidFill>
            </a:endParaRPr>
          </a:p>
        </p:txBody>
      </p:sp>
      <p:sp>
        <p:nvSpPr>
          <p:cNvPr id="3" name="AutoShape 2" descr="Resultado de imagen para ascardio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4" name="AutoShape 4" descr="Resultado de imagen para ascardio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7" name="AutoShape 6" descr="Resultado de imagen para ascardio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1031" name="Picture 7"/>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3897">
                        <a14:foregroundMark x1="45540" y1="20339" x2="45540" y2="20339"/>
                        <a14:foregroundMark x1="42723" y1="13559" x2="42723" y2="13559"/>
                        <a14:foregroundMark x1="17840" y1="33051" x2="17840" y2="33051"/>
                        <a14:foregroundMark x1="61033" y1="14831" x2="61033" y2="14831"/>
                        <a14:foregroundMark x1="56808" y1="3814" x2="56808" y2="3814"/>
                        <a14:foregroundMark x1="70423" y1="8051" x2="70423" y2="8051"/>
                        <a14:foregroundMark x1="84507" y1="42797" x2="84507" y2="42797"/>
                      </a14:backgroundRemoval>
                    </a14:imgEffect>
                  </a14:imgLayer>
                </a14:imgProps>
              </a:ext>
              <a:ext uri="{28A0092B-C50C-407E-A947-70E740481C1C}">
                <a14:useLocalDpi xmlns:a14="http://schemas.microsoft.com/office/drawing/2010/main" val="0"/>
              </a:ext>
            </a:extLst>
          </a:blip>
          <a:srcRect/>
          <a:stretch>
            <a:fillRect/>
          </a:stretch>
        </p:blipFill>
        <p:spPr bwMode="auto">
          <a:xfrm>
            <a:off x="3265903" y="1543100"/>
            <a:ext cx="129980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9" descr="Resultado de imagen para ucla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1035" name="Picture 11" descr="Resultado de imagen para ucl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1468" y="1543100"/>
            <a:ext cx="1425669"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819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E180D4A7-C9FB-4DFB-919C-405C955672EB}">
      <p14:showEvtLst xmlns:p14="http://schemas.microsoft.com/office/powerpoint/2010/main">
        <p14:playEvt time="2251"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1654374" y="895028"/>
            <a:ext cx="14687823" cy="987125"/>
          </a:xfrm>
        </p:spPr>
        <p:txBody>
          <a:bodyPr/>
          <a:lstStyle/>
          <a:p>
            <a:r>
              <a:rPr lang="es-VE" sz="66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ELEGIBILIDAD DE ESTUDIOS PARA LA RECOLECCIÓN DE DATOS</a:t>
            </a:r>
            <a:r>
              <a:rPr lang="en" sz="66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a:t>
            </a:r>
            <a:endParaRPr lang="en-US" sz="6600" dirty="0"/>
          </a:p>
        </p:txBody>
      </p:sp>
      <p:sp>
        <p:nvSpPr>
          <p:cNvPr id="9" name="テキスト プレースホルダー 8"/>
          <p:cNvSpPr>
            <a:spLocks noGrp="1"/>
          </p:cNvSpPr>
          <p:nvPr>
            <p:ph type="body" sz="quarter" idx="13"/>
          </p:nvPr>
        </p:nvSpPr>
        <p:spPr>
          <a:xfrm>
            <a:off x="934295" y="6133191"/>
            <a:ext cx="5040560" cy="2429851"/>
          </a:xfrm>
        </p:spPr>
        <p:txBody>
          <a:bodyPr>
            <a:normAutofit/>
          </a:bodyPr>
          <a:lstStyle/>
          <a:p>
            <a:pPr lvl="0" algn="ctr"/>
            <a:r>
              <a:rPr lang="es-ES" sz="3200" dirty="0"/>
              <a:t>Todos los estudios y resúmenes identificados por las búsquedas fueron incluidos.</a:t>
            </a:r>
          </a:p>
        </p:txBody>
      </p:sp>
      <p:sp>
        <p:nvSpPr>
          <p:cNvPr id="13" name="テキスト プレースホルダー 12"/>
          <p:cNvSpPr>
            <a:spLocks noGrp="1"/>
          </p:cNvSpPr>
          <p:nvPr>
            <p:ph type="body" sz="quarter" idx="17"/>
          </p:nvPr>
        </p:nvSpPr>
        <p:spPr>
          <a:xfrm>
            <a:off x="6910958" y="5944321"/>
            <a:ext cx="5040560" cy="2610709"/>
          </a:xfrm>
        </p:spPr>
        <p:txBody>
          <a:bodyPr>
            <a:normAutofit/>
          </a:bodyPr>
          <a:lstStyle/>
          <a:p>
            <a:pPr lvl="0" algn="ctr"/>
            <a:r>
              <a:rPr lang="es-ES" sz="3200" dirty="0"/>
              <a:t>Se realizaron búsquedas manuales en los estudios, para obtener información adicional de los artículos.</a:t>
            </a:r>
          </a:p>
        </p:txBody>
      </p:sp>
      <p:sp>
        <p:nvSpPr>
          <p:cNvPr id="16" name="テキスト プレースホルダー 15"/>
          <p:cNvSpPr>
            <a:spLocks noGrp="1"/>
          </p:cNvSpPr>
          <p:nvPr>
            <p:ph type="body" sz="quarter" idx="20"/>
          </p:nvPr>
        </p:nvSpPr>
        <p:spPr>
          <a:xfrm>
            <a:off x="11939654" y="6257863"/>
            <a:ext cx="5182767" cy="1983623"/>
          </a:xfrm>
        </p:spPr>
        <p:txBody>
          <a:bodyPr>
            <a:noAutofit/>
          </a:bodyPr>
          <a:lstStyle/>
          <a:p>
            <a:pPr lvl="0" algn="ctr"/>
            <a:r>
              <a:rPr lang="es-ES" sz="3200" dirty="0"/>
              <a:t>La elegibilidad de los estudios que quedaron se estableció en base a los componentes PICOS.</a:t>
            </a:r>
          </a:p>
        </p:txBody>
      </p:sp>
    </p:spTree>
    <p:extLst>
      <p:ext uri="{BB962C8B-B14F-4D97-AF65-F5344CB8AC3E}">
        <p14:creationId xmlns:p14="http://schemas.microsoft.com/office/powerpoint/2010/main" val="153690696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365557" y="1726510"/>
            <a:ext cx="16797861" cy="436166"/>
          </a:xfrm>
        </p:spPr>
        <p:txBody>
          <a:bodyPr/>
          <a:lstStyle/>
          <a:p>
            <a:pPr lvl="0"/>
            <a:r>
              <a:rPr lang="es-ES" sz="3600" dirty="0"/>
              <a:t>Todos los criterios de inclusión debieron ser aprobados para garantizar su inclusión.</a:t>
            </a:r>
          </a:p>
        </p:txBody>
      </p:sp>
      <p:sp>
        <p:nvSpPr>
          <p:cNvPr id="3" name="タイトル 2"/>
          <p:cNvSpPr>
            <a:spLocks noGrp="1"/>
          </p:cNvSpPr>
          <p:nvPr>
            <p:ph type="title"/>
          </p:nvPr>
        </p:nvSpPr>
        <p:spPr>
          <a:xfrm>
            <a:off x="145825" y="102940"/>
            <a:ext cx="18286413" cy="987125"/>
          </a:xfrm>
        </p:spPr>
        <p:txBody>
          <a:bodyPr/>
          <a:lstStyle/>
          <a:p>
            <a:r>
              <a:rPr lang="es-VE" sz="72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CRITERIOS DE INCLUSIÓN.</a:t>
            </a:r>
            <a:endParaRPr lang="en-US" sz="7200" dirty="0"/>
          </a:p>
        </p:txBody>
      </p:sp>
      <p:sp>
        <p:nvSpPr>
          <p:cNvPr id="4" name="テキスト プレースホルダー 3"/>
          <p:cNvSpPr>
            <a:spLocks noGrp="1"/>
          </p:cNvSpPr>
          <p:nvPr>
            <p:ph type="body" sz="quarter" idx="15"/>
          </p:nvPr>
        </p:nvSpPr>
        <p:spPr/>
        <p:txBody>
          <a:bodyPr/>
          <a:lstStyle/>
          <a:p>
            <a:r>
              <a:rPr lang="en-US" dirty="0"/>
              <a:t> 1</a:t>
            </a:r>
          </a:p>
        </p:txBody>
      </p:sp>
      <p:sp>
        <p:nvSpPr>
          <p:cNvPr id="5" name="テキスト プレースホルダー 4"/>
          <p:cNvSpPr>
            <a:spLocks noGrp="1"/>
          </p:cNvSpPr>
          <p:nvPr>
            <p:ph type="body" sz="quarter" idx="13"/>
          </p:nvPr>
        </p:nvSpPr>
        <p:spPr>
          <a:xfrm>
            <a:off x="903883" y="5359524"/>
            <a:ext cx="3774827" cy="1728192"/>
          </a:xfrm>
        </p:spPr>
        <p:txBody>
          <a:bodyPr>
            <a:noAutofit/>
          </a:bodyPr>
          <a:lstStyle/>
          <a:p>
            <a:r>
              <a:rPr lang="es-ES" sz="3200" dirty="0"/>
              <a:t>Pacientes &gt; de 18 años con Flutter auricular</a:t>
            </a:r>
            <a:endParaRPr lang="es-VE" sz="3200" dirty="0"/>
          </a:p>
        </p:txBody>
      </p:sp>
      <p:sp>
        <p:nvSpPr>
          <p:cNvPr id="7" name="テキスト プレースホルダー 6"/>
          <p:cNvSpPr>
            <a:spLocks noGrp="1"/>
          </p:cNvSpPr>
          <p:nvPr>
            <p:ph type="body" sz="quarter" idx="16"/>
          </p:nvPr>
        </p:nvSpPr>
        <p:spPr/>
        <p:txBody>
          <a:bodyPr/>
          <a:lstStyle/>
          <a:p>
            <a:r>
              <a:rPr lang="en-US" dirty="0"/>
              <a:t> 2</a:t>
            </a:r>
          </a:p>
        </p:txBody>
      </p:sp>
      <p:sp>
        <p:nvSpPr>
          <p:cNvPr id="8" name="テキスト プレースホルダー 7"/>
          <p:cNvSpPr>
            <a:spLocks noGrp="1"/>
          </p:cNvSpPr>
          <p:nvPr>
            <p:ph type="body" sz="quarter" idx="17"/>
          </p:nvPr>
        </p:nvSpPr>
        <p:spPr>
          <a:xfrm>
            <a:off x="5165656" y="5647556"/>
            <a:ext cx="3758731" cy="1440160"/>
          </a:xfrm>
        </p:spPr>
        <p:txBody>
          <a:bodyPr>
            <a:noAutofit/>
          </a:bodyPr>
          <a:lstStyle/>
          <a:p>
            <a:r>
              <a:rPr lang="es-ES" sz="3200" dirty="0"/>
              <a:t>Registro de eventos tromboembólicos o hallazgos ecocardiográficos</a:t>
            </a:r>
            <a:endParaRPr lang="es-VE" sz="3200" dirty="0"/>
          </a:p>
        </p:txBody>
      </p:sp>
      <p:sp>
        <p:nvSpPr>
          <p:cNvPr id="10" name="テキスト プレースホルダー 9"/>
          <p:cNvSpPr>
            <a:spLocks noGrp="1"/>
          </p:cNvSpPr>
          <p:nvPr>
            <p:ph type="body" sz="quarter" idx="19"/>
          </p:nvPr>
        </p:nvSpPr>
        <p:spPr/>
        <p:txBody>
          <a:bodyPr/>
          <a:lstStyle/>
          <a:p>
            <a:r>
              <a:rPr lang="en-US" dirty="0"/>
              <a:t> 3</a:t>
            </a:r>
          </a:p>
        </p:txBody>
      </p:sp>
      <p:sp>
        <p:nvSpPr>
          <p:cNvPr id="11" name="テキスト プレースホルダー 10"/>
          <p:cNvSpPr>
            <a:spLocks noGrp="1"/>
          </p:cNvSpPr>
          <p:nvPr>
            <p:ph type="body" sz="quarter" idx="20"/>
          </p:nvPr>
        </p:nvSpPr>
        <p:spPr>
          <a:xfrm>
            <a:off x="9143206" y="5395528"/>
            <a:ext cx="4306841" cy="1944216"/>
          </a:xfrm>
        </p:spPr>
        <p:txBody>
          <a:bodyPr>
            <a:noAutofit/>
          </a:bodyPr>
          <a:lstStyle/>
          <a:p>
            <a:r>
              <a:rPr lang="es-ES" sz="3200" dirty="0"/>
              <a:t>Estudios observacionales</a:t>
            </a:r>
          </a:p>
          <a:p>
            <a:r>
              <a:rPr lang="es-ES" sz="3200" dirty="0"/>
              <a:t>Estudios de </a:t>
            </a:r>
            <a:r>
              <a:rPr lang="es-ES" sz="3200" dirty="0" err="1"/>
              <a:t>intervencion</a:t>
            </a:r>
            <a:endParaRPr lang="es-ES" sz="3200" dirty="0"/>
          </a:p>
        </p:txBody>
      </p:sp>
      <p:sp>
        <p:nvSpPr>
          <p:cNvPr id="13" name="テキスト プレースホルダー 12"/>
          <p:cNvSpPr>
            <a:spLocks noGrp="1"/>
          </p:cNvSpPr>
          <p:nvPr>
            <p:ph type="body" sz="quarter" idx="22"/>
          </p:nvPr>
        </p:nvSpPr>
        <p:spPr/>
        <p:txBody>
          <a:bodyPr/>
          <a:lstStyle/>
          <a:p>
            <a:r>
              <a:rPr lang="en-US" dirty="0"/>
              <a:t> 4</a:t>
            </a:r>
          </a:p>
        </p:txBody>
      </p:sp>
      <p:sp>
        <p:nvSpPr>
          <p:cNvPr id="14" name="テキスト プレースホルダー 13"/>
          <p:cNvSpPr>
            <a:spLocks noGrp="1"/>
          </p:cNvSpPr>
          <p:nvPr>
            <p:ph type="body" sz="quarter" idx="23"/>
          </p:nvPr>
        </p:nvSpPr>
        <p:spPr>
          <a:xfrm>
            <a:off x="13505283" y="5345411"/>
            <a:ext cx="3758731" cy="1742306"/>
          </a:xfrm>
        </p:spPr>
        <p:txBody>
          <a:bodyPr>
            <a:normAutofit/>
          </a:bodyPr>
          <a:lstStyle/>
          <a:p>
            <a:r>
              <a:rPr lang="es-ES" sz="3200" dirty="0"/>
              <a:t>Reportes de caso</a:t>
            </a:r>
            <a:endParaRPr lang="es-VE" sz="3200" dirty="0"/>
          </a:p>
        </p:txBody>
      </p:sp>
    </p:spTree>
    <p:extLst>
      <p:ext uri="{BB962C8B-B14F-4D97-AF65-F5344CB8AC3E}">
        <p14:creationId xmlns:p14="http://schemas.microsoft.com/office/powerpoint/2010/main" val="7572958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lang="es-VE" sz="60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ELEGIBILIDAD DEL ESTUDIOS PARA LA RECOLECCIÓN DE DATOS</a:t>
            </a:r>
            <a:r>
              <a:rPr lang="en" sz="60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a:t>
            </a:r>
            <a:endParaRPr lang="en-US" sz="6000" dirty="0">
              <a:solidFill>
                <a:schemeClr val="accent1"/>
              </a:solidFill>
              <a:latin typeface="Bebas Neue Regular" pitchFamily="50" charset="0"/>
            </a:endParaRPr>
          </a:p>
        </p:txBody>
      </p:sp>
      <p:sp>
        <p:nvSpPr>
          <p:cNvPr id="3" name="スライド番号プレースホルダー 2"/>
          <p:cNvSpPr>
            <a:spLocks noGrp="1"/>
          </p:cNvSpPr>
          <p:nvPr>
            <p:ph type="sldNum" sz="quarter" idx="12"/>
          </p:nvPr>
        </p:nvSpPr>
        <p:spPr/>
        <p:txBody>
          <a:bodyPr/>
          <a:lstStyle/>
          <a:p>
            <a:fld id="{387164BF-D67A-46C0-81D2-5BAF67C00C80}" type="slidenum">
              <a:rPr lang="en-US" smtClean="0"/>
              <a:pPr/>
              <a:t>12</a:t>
            </a:fld>
            <a:endParaRPr lang="en-US" dirty="0"/>
          </a:p>
        </p:txBody>
      </p:sp>
      <p:sp>
        <p:nvSpPr>
          <p:cNvPr id="19" name="テキスト プレースホルダー 18"/>
          <p:cNvSpPr>
            <a:spLocks noGrp="1"/>
          </p:cNvSpPr>
          <p:nvPr>
            <p:ph type="body" sz="quarter" idx="18"/>
          </p:nvPr>
        </p:nvSpPr>
        <p:spPr>
          <a:xfrm>
            <a:off x="596936" y="1767977"/>
            <a:ext cx="16489832" cy="576064"/>
          </a:xfrm>
        </p:spPr>
        <p:txBody>
          <a:bodyPr/>
          <a:lstStyle/>
          <a:p>
            <a:r>
              <a:rPr lang="es-VE" sz="4000" dirty="0"/>
              <a:t>Información extraída de cada estudio.</a:t>
            </a:r>
          </a:p>
          <a:p>
            <a:endParaRPr lang="es-VE" sz="4000" dirty="0"/>
          </a:p>
        </p:txBody>
      </p:sp>
      <p:sp>
        <p:nvSpPr>
          <p:cNvPr id="20" name="テキスト プレースホルダー 19"/>
          <p:cNvSpPr>
            <a:spLocks noGrp="1"/>
          </p:cNvSpPr>
          <p:nvPr>
            <p:ph type="body" sz="quarter" idx="28"/>
          </p:nvPr>
        </p:nvSpPr>
        <p:spPr>
          <a:xfrm>
            <a:off x="1330478" y="4099384"/>
            <a:ext cx="1260000" cy="1260000"/>
          </a:xfrm>
        </p:spPr>
        <p:txBody>
          <a:bodyPr>
            <a:normAutofit/>
          </a:bodyPr>
          <a:lstStyle/>
          <a:p>
            <a:pPr lvl="0" defTabSz="622300">
              <a:lnSpc>
                <a:spcPct val="90000"/>
              </a:lnSpc>
              <a:spcBef>
                <a:spcPct val="0"/>
              </a:spcBef>
              <a:spcAft>
                <a:spcPct val="35000"/>
              </a:spcAft>
            </a:pPr>
            <a:r>
              <a:rPr lang="es-ES" sz="2800" dirty="0"/>
              <a:t>Autor.</a:t>
            </a:r>
          </a:p>
        </p:txBody>
      </p:sp>
      <p:pic>
        <p:nvPicPr>
          <p:cNvPr id="39" name="図プレースホルダー 38"/>
          <p:cNvPicPr>
            <a:picLocks noGrp="1" noChangeAspect="1"/>
          </p:cNvPicPr>
          <p:nvPr>
            <p:ph type="pic" sz="quarter" idx="46"/>
          </p:nvPr>
        </p:nvPicPr>
        <p:blipFill>
          <a:blip r:embed="rId2" cstate="print">
            <a:extLst>
              <a:ext uri="{28A0092B-C50C-407E-A947-70E740481C1C}">
                <a14:useLocalDpi xmlns:a14="http://schemas.microsoft.com/office/drawing/2010/main" val="0"/>
              </a:ext>
            </a:extLst>
          </a:blip>
          <a:srcRect/>
          <a:stretch>
            <a:fillRect/>
          </a:stretch>
        </p:blipFill>
        <p:spPr/>
      </p:pic>
      <p:pic>
        <p:nvPicPr>
          <p:cNvPr id="42" name="図プレースホルダー 41"/>
          <p:cNvPicPr>
            <a:picLocks noGrp="1" noChangeAspect="1"/>
          </p:cNvPicPr>
          <p:nvPr>
            <p:ph type="pic" sz="quarter" idx="47"/>
          </p:nvPr>
        </p:nvPicPr>
        <p:blipFill>
          <a:blip r:embed="rId3" cstate="print">
            <a:extLst>
              <a:ext uri="{28A0092B-C50C-407E-A947-70E740481C1C}">
                <a14:useLocalDpi xmlns:a14="http://schemas.microsoft.com/office/drawing/2010/main" val="0"/>
              </a:ext>
            </a:extLst>
          </a:blip>
          <a:srcRect l="126" r="126"/>
          <a:stretch>
            <a:fillRect/>
          </a:stretch>
        </p:blipFill>
        <p:spPr/>
      </p:pic>
      <p:pic>
        <p:nvPicPr>
          <p:cNvPr id="43" name="図プレースホルダー 42"/>
          <p:cNvPicPr>
            <a:picLocks noGrp="1" noChangeAspect="1"/>
          </p:cNvPicPr>
          <p:nvPr>
            <p:ph type="pic" sz="quarter" idx="48"/>
          </p:nvPr>
        </p:nvPicPr>
        <p:blipFill>
          <a:blip r:embed="rId4" cstate="print">
            <a:extLst>
              <a:ext uri="{28A0092B-C50C-407E-A947-70E740481C1C}">
                <a14:useLocalDpi xmlns:a14="http://schemas.microsoft.com/office/drawing/2010/main" val="0"/>
              </a:ext>
            </a:extLst>
          </a:blip>
          <a:srcRect/>
          <a:stretch>
            <a:fillRect/>
          </a:stretch>
        </p:blipFill>
        <p:spPr/>
      </p:pic>
      <p:pic>
        <p:nvPicPr>
          <p:cNvPr id="44" name="図プレースホルダー 43"/>
          <p:cNvPicPr>
            <a:picLocks noGrp="1" noChangeAspect="1"/>
          </p:cNvPicPr>
          <p:nvPr>
            <p:ph type="pic" sz="quarter" idx="49"/>
          </p:nvPr>
        </p:nvPicPr>
        <p:blipFill>
          <a:blip r:embed="rId5" cstate="print">
            <a:extLst>
              <a:ext uri="{28A0092B-C50C-407E-A947-70E740481C1C}">
                <a14:useLocalDpi xmlns:a14="http://schemas.microsoft.com/office/drawing/2010/main" val="0"/>
              </a:ext>
            </a:extLst>
          </a:blip>
          <a:srcRect/>
          <a:stretch>
            <a:fillRect/>
          </a:stretch>
        </p:blipFill>
        <p:spPr/>
      </p:pic>
      <p:pic>
        <p:nvPicPr>
          <p:cNvPr id="48" name="図プレースホルダー 47"/>
          <p:cNvPicPr>
            <a:picLocks noGrp="1" noChangeAspect="1"/>
          </p:cNvPicPr>
          <p:nvPr>
            <p:ph type="pic" sz="quarter" idx="51"/>
          </p:nvPr>
        </p:nvPicPr>
        <p:blipFill>
          <a:blip r:embed="rId6" cstate="print">
            <a:extLst>
              <a:ext uri="{28A0092B-C50C-407E-A947-70E740481C1C}">
                <a14:useLocalDpi xmlns:a14="http://schemas.microsoft.com/office/drawing/2010/main" val="0"/>
              </a:ext>
            </a:extLst>
          </a:blip>
          <a:srcRect/>
          <a:stretch>
            <a:fillRect/>
          </a:stretch>
        </p:blipFill>
        <p:spPr/>
      </p:pic>
      <p:pic>
        <p:nvPicPr>
          <p:cNvPr id="49" name="図プレースホルダー 48"/>
          <p:cNvPicPr>
            <a:picLocks noGrp="1" noChangeAspect="1"/>
          </p:cNvPicPr>
          <p:nvPr>
            <p:ph type="pic" sz="quarter" idx="52"/>
          </p:nvPr>
        </p:nvPicPr>
        <p:blipFill>
          <a:blip r:embed="rId7" cstate="print">
            <a:extLst>
              <a:ext uri="{28A0092B-C50C-407E-A947-70E740481C1C}">
                <a14:useLocalDpi xmlns:a14="http://schemas.microsoft.com/office/drawing/2010/main" val="0"/>
              </a:ext>
            </a:extLst>
          </a:blip>
          <a:srcRect/>
          <a:stretch>
            <a:fillRect/>
          </a:stretch>
        </p:blipFill>
        <p:spPr/>
      </p:pic>
      <p:sp>
        <p:nvSpPr>
          <p:cNvPr id="29" name="テキスト プレースホルダー 28"/>
          <p:cNvSpPr>
            <a:spLocks noGrp="1"/>
          </p:cNvSpPr>
          <p:nvPr>
            <p:ph type="body" sz="quarter" idx="53"/>
          </p:nvPr>
        </p:nvSpPr>
        <p:spPr/>
        <p:txBody>
          <a:bodyPr/>
          <a:lstStyle/>
          <a:p>
            <a:endParaRPr lang="es-VE" dirty="0"/>
          </a:p>
        </p:txBody>
      </p:sp>
      <p:sp>
        <p:nvSpPr>
          <p:cNvPr id="30" name="テキスト プレースホルダー 29"/>
          <p:cNvSpPr>
            <a:spLocks noGrp="1"/>
          </p:cNvSpPr>
          <p:nvPr>
            <p:ph type="body" sz="quarter" idx="54"/>
          </p:nvPr>
        </p:nvSpPr>
        <p:spPr/>
        <p:txBody>
          <a:bodyPr>
            <a:normAutofit/>
          </a:bodyPr>
          <a:lstStyle/>
          <a:p>
            <a:pPr lvl="0" defTabSz="622300">
              <a:lnSpc>
                <a:spcPct val="90000"/>
              </a:lnSpc>
              <a:spcBef>
                <a:spcPct val="0"/>
              </a:spcBef>
              <a:spcAft>
                <a:spcPct val="35000"/>
              </a:spcAft>
            </a:pPr>
            <a:r>
              <a:rPr lang="es-ES" dirty="0"/>
              <a:t>Año de publicación.</a:t>
            </a:r>
          </a:p>
        </p:txBody>
      </p:sp>
      <p:sp>
        <p:nvSpPr>
          <p:cNvPr id="31" name="テキスト プレースホルダー 30"/>
          <p:cNvSpPr>
            <a:spLocks noGrp="1"/>
          </p:cNvSpPr>
          <p:nvPr>
            <p:ph type="body" sz="quarter" idx="55"/>
          </p:nvPr>
        </p:nvSpPr>
        <p:spPr/>
        <p:txBody>
          <a:bodyPr/>
          <a:lstStyle/>
          <a:p>
            <a:pPr lvl="0" defTabSz="622300">
              <a:lnSpc>
                <a:spcPct val="90000"/>
              </a:lnSpc>
              <a:spcBef>
                <a:spcPct val="0"/>
              </a:spcBef>
              <a:spcAft>
                <a:spcPct val="35000"/>
              </a:spcAft>
            </a:pPr>
            <a:r>
              <a:rPr lang="es-ES" dirty="0"/>
              <a:t>Diseño del estudio.</a:t>
            </a:r>
          </a:p>
        </p:txBody>
      </p:sp>
      <p:sp>
        <p:nvSpPr>
          <p:cNvPr id="32" name="テキスト プレースホルダー 31"/>
          <p:cNvSpPr>
            <a:spLocks noGrp="1"/>
          </p:cNvSpPr>
          <p:nvPr>
            <p:ph type="body" sz="quarter" idx="56"/>
          </p:nvPr>
        </p:nvSpPr>
        <p:spPr/>
        <p:txBody>
          <a:bodyPr>
            <a:normAutofit/>
          </a:bodyPr>
          <a:lstStyle/>
          <a:p>
            <a:pPr lvl="0" defTabSz="622300">
              <a:lnSpc>
                <a:spcPct val="90000"/>
              </a:lnSpc>
              <a:spcBef>
                <a:spcPct val="0"/>
              </a:spcBef>
              <a:spcAft>
                <a:spcPct val="35000"/>
              </a:spcAft>
            </a:pPr>
            <a:r>
              <a:rPr lang="es-ES" dirty="0"/>
              <a:t>Tamaño de la muestra.</a:t>
            </a:r>
          </a:p>
        </p:txBody>
      </p:sp>
      <p:sp>
        <p:nvSpPr>
          <p:cNvPr id="33" name="テキスト プレースホルダー 32"/>
          <p:cNvSpPr>
            <a:spLocks noGrp="1"/>
          </p:cNvSpPr>
          <p:nvPr>
            <p:ph type="body" sz="quarter" idx="57"/>
          </p:nvPr>
        </p:nvSpPr>
        <p:spPr>
          <a:xfrm>
            <a:off x="11393596" y="2661911"/>
            <a:ext cx="2430130" cy="964455"/>
          </a:xfrm>
        </p:spPr>
        <p:txBody>
          <a:bodyPr>
            <a:normAutofit lnSpcReduction="10000"/>
          </a:bodyPr>
          <a:lstStyle/>
          <a:p>
            <a:pPr lvl="0" defTabSz="622300">
              <a:lnSpc>
                <a:spcPct val="90000"/>
              </a:lnSpc>
              <a:spcBef>
                <a:spcPct val="0"/>
              </a:spcBef>
              <a:spcAft>
                <a:spcPct val="35000"/>
              </a:spcAft>
            </a:pPr>
            <a:r>
              <a:rPr lang="es-ES" dirty="0"/>
              <a:t>Distribución de pacientes con FA o Flutter auricular.</a:t>
            </a:r>
          </a:p>
        </p:txBody>
      </p:sp>
      <p:sp>
        <p:nvSpPr>
          <p:cNvPr id="34" name="テキスト プレースホルダー 33"/>
          <p:cNvSpPr>
            <a:spLocks noGrp="1"/>
          </p:cNvSpPr>
          <p:nvPr>
            <p:ph type="body" sz="quarter" idx="58"/>
          </p:nvPr>
        </p:nvSpPr>
        <p:spPr/>
        <p:txBody>
          <a:bodyPr>
            <a:normAutofit/>
          </a:bodyPr>
          <a:lstStyle/>
          <a:p>
            <a:pPr lvl="0" defTabSz="622300">
              <a:lnSpc>
                <a:spcPct val="90000"/>
              </a:lnSpc>
              <a:spcBef>
                <a:spcPct val="0"/>
              </a:spcBef>
              <a:spcAft>
                <a:spcPct val="35000"/>
              </a:spcAft>
            </a:pPr>
            <a:r>
              <a:rPr lang="es-ES" dirty="0"/>
              <a:t>Tratamiento anticoagulante.</a:t>
            </a:r>
          </a:p>
        </p:txBody>
      </p:sp>
      <p:sp>
        <p:nvSpPr>
          <p:cNvPr id="35" name="テキスト プレースホルダー 34"/>
          <p:cNvSpPr>
            <a:spLocks noGrp="1"/>
          </p:cNvSpPr>
          <p:nvPr>
            <p:ph type="body" sz="quarter" idx="59"/>
          </p:nvPr>
        </p:nvSpPr>
        <p:spPr/>
        <p:txBody>
          <a:bodyPr>
            <a:normAutofit/>
          </a:bodyPr>
          <a:lstStyle/>
          <a:p>
            <a:pPr lvl="0" defTabSz="622300">
              <a:lnSpc>
                <a:spcPct val="90000"/>
              </a:lnSpc>
              <a:spcBef>
                <a:spcPct val="0"/>
              </a:spcBef>
              <a:spcAft>
                <a:spcPct val="35000"/>
              </a:spcAft>
            </a:pPr>
            <a:r>
              <a:rPr lang="es-ES" dirty="0"/>
              <a:t>Duración del seguimiento.</a:t>
            </a:r>
          </a:p>
        </p:txBody>
      </p:sp>
      <p:sp>
        <p:nvSpPr>
          <p:cNvPr id="36" name="テキスト プレースホルダー 35"/>
          <p:cNvSpPr>
            <a:spLocks noGrp="1"/>
          </p:cNvSpPr>
          <p:nvPr>
            <p:ph type="body" sz="quarter" idx="60"/>
          </p:nvPr>
        </p:nvSpPr>
        <p:spPr/>
        <p:txBody>
          <a:bodyPr/>
          <a:lstStyle/>
          <a:p>
            <a:pPr lvl="0" defTabSz="622300">
              <a:lnSpc>
                <a:spcPct val="90000"/>
              </a:lnSpc>
              <a:spcBef>
                <a:spcPct val="0"/>
              </a:spcBef>
              <a:spcAft>
                <a:spcPct val="35000"/>
              </a:spcAft>
            </a:pPr>
            <a:r>
              <a:rPr lang="es-ES" dirty="0"/>
              <a:t>Comorbilidades.</a:t>
            </a:r>
          </a:p>
        </p:txBody>
      </p:sp>
      <p:sp>
        <p:nvSpPr>
          <p:cNvPr id="37" name="テキスト プレースホルダー 36"/>
          <p:cNvSpPr>
            <a:spLocks noGrp="1"/>
          </p:cNvSpPr>
          <p:nvPr>
            <p:ph type="body" sz="quarter" idx="61"/>
          </p:nvPr>
        </p:nvSpPr>
        <p:spPr>
          <a:xfrm>
            <a:off x="12766458" y="7921694"/>
            <a:ext cx="2430130" cy="817240"/>
          </a:xfrm>
        </p:spPr>
        <p:txBody>
          <a:bodyPr>
            <a:normAutofit/>
          </a:bodyPr>
          <a:lstStyle/>
          <a:p>
            <a:pPr lvl="0" defTabSz="622300">
              <a:lnSpc>
                <a:spcPct val="90000"/>
              </a:lnSpc>
              <a:spcBef>
                <a:spcPct val="0"/>
              </a:spcBef>
              <a:spcAft>
                <a:spcPct val="35000"/>
              </a:spcAft>
            </a:pPr>
            <a:r>
              <a:rPr lang="es-ES" dirty="0"/>
              <a:t>Eventos tromboembólicos.</a:t>
            </a:r>
          </a:p>
        </p:txBody>
      </p:sp>
      <p:pic>
        <p:nvPicPr>
          <p:cNvPr id="41" name="図プレースホルダー 40"/>
          <p:cNvPicPr>
            <a:picLocks noGrp="1" noChangeAspect="1"/>
          </p:cNvPicPr>
          <p:nvPr>
            <p:ph type="pic" sz="quarter" idx="45"/>
          </p:nvPr>
        </p:nvPicPr>
        <p:blipFill>
          <a:blip r:embed="rId8" cstate="print">
            <a:extLst>
              <a:ext uri="{28A0092B-C50C-407E-A947-70E740481C1C}">
                <a14:useLocalDpi xmlns:a14="http://schemas.microsoft.com/office/drawing/2010/main" val="0"/>
              </a:ext>
            </a:extLst>
          </a:blip>
          <a:srcRect/>
          <a:stretch>
            <a:fillRect/>
          </a:stretch>
        </p:blipFill>
        <p:spPr/>
      </p:pic>
      <p:pic>
        <p:nvPicPr>
          <p:cNvPr id="47" name="図プレースホルダー 46"/>
          <p:cNvPicPr>
            <a:picLocks noGrp="1" noChangeAspect="1"/>
          </p:cNvPicPr>
          <p:nvPr>
            <p:ph type="pic" sz="quarter" idx="50"/>
          </p:nvPr>
        </p:nvPicPr>
        <p:blipFill>
          <a:blip r:embed="rId9" cstate="print">
            <a:extLst>
              <a:ext uri="{28A0092B-C50C-407E-A947-70E740481C1C}">
                <a14:useLocalDpi xmlns:a14="http://schemas.microsoft.com/office/drawing/2010/main" val="0"/>
              </a:ext>
            </a:extLst>
          </a:blip>
          <a:srcRect/>
          <a:stretch>
            <a:fillRect/>
          </a:stretch>
        </p:blipFill>
        <p:spPr/>
      </p:pic>
      <p:grpSp>
        <p:nvGrpSpPr>
          <p:cNvPr id="72" name="Group 4">
            <a:extLst>
              <a:ext uri="{FF2B5EF4-FFF2-40B4-BE49-F238E27FC236}">
                <a16:creationId xmlns:a16="http://schemas.microsoft.com/office/drawing/2014/main" id="{AF1B69E0-6B5A-4C79-9F17-EB510779D399}"/>
              </a:ext>
            </a:extLst>
          </p:cNvPr>
          <p:cNvGrpSpPr>
            <a:grpSpLocks noChangeAspect="1"/>
          </p:cNvGrpSpPr>
          <p:nvPr/>
        </p:nvGrpSpPr>
        <p:grpSpPr bwMode="auto">
          <a:xfrm>
            <a:off x="46018" y="5754588"/>
            <a:ext cx="4752374" cy="4155628"/>
            <a:chOff x="503" y="596"/>
            <a:chExt cx="3082" cy="2695"/>
          </a:xfrm>
          <a:gradFill>
            <a:gsLst>
              <a:gs pos="0">
                <a:schemeClr val="accent3"/>
              </a:gs>
              <a:gs pos="100000">
                <a:schemeClr val="accent4"/>
              </a:gs>
            </a:gsLst>
            <a:path path="circle">
              <a:fillToRect l="100000" t="100000"/>
            </a:path>
          </a:gradFill>
        </p:grpSpPr>
        <p:grpSp>
          <p:nvGrpSpPr>
            <p:cNvPr id="73" name="Group 205">
              <a:extLst>
                <a:ext uri="{FF2B5EF4-FFF2-40B4-BE49-F238E27FC236}">
                  <a16:creationId xmlns:a16="http://schemas.microsoft.com/office/drawing/2014/main" id="{57FECB05-784A-4449-8845-08BF261F25DB}"/>
                </a:ext>
              </a:extLst>
            </p:cNvPr>
            <p:cNvGrpSpPr>
              <a:grpSpLocks/>
            </p:cNvGrpSpPr>
            <p:nvPr/>
          </p:nvGrpSpPr>
          <p:grpSpPr bwMode="auto">
            <a:xfrm>
              <a:off x="596" y="596"/>
              <a:ext cx="2619" cy="2695"/>
              <a:chOff x="596" y="596"/>
              <a:chExt cx="2619" cy="2695"/>
            </a:xfrm>
            <a:grpFill/>
          </p:grpSpPr>
          <p:sp>
            <p:nvSpPr>
              <p:cNvPr id="471" name="Freeform 5">
                <a:extLst>
                  <a:ext uri="{FF2B5EF4-FFF2-40B4-BE49-F238E27FC236}">
                    <a16:creationId xmlns:a16="http://schemas.microsoft.com/office/drawing/2014/main" id="{CA6E0D94-5D72-4F8E-B09C-A37EEC499919}"/>
                  </a:ext>
                </a:extLst>
              </p:cNvPr>
              <p:cNvSpPr>
                <a:spLocks/>
              </p:cNvSpPr>
              <p:nvPr/>
            </p:nvSpPr>
            <p:spPr bwMode="auto">
              <a:xfrm>
                <a:off x="2372" y="2373"/>
                <a:ext cx="83" cy="510"/>
              </a:xfrm>
              <a:custGeom>
                <a:avLst/>
                <a:gdLst>
                  <a:gd name="T0" fmla="*/ 42 w 60"/>
                  <a:gd name="T1" fmla="*/ 0 h 371"/>
                  <a:gd name="T2" fmla="*/ 42 w 60"/>
                  <a:gd name="T3" fmla="*/ 21 h 371"/>
                  <a:gd name="T4" fmla="*/ 42 w 60"/>
                  <a:gd name="T5" fmla="*/ 21 h 371"/>
                  <a:gd name="T6" fmla="*/ 47 w 60"/>
                  <a:gd name="T7" fmla="*/ 28 h 371"/>
                  <a:gd name="T8" fmla="*/ 47 w 60"/>
                  <a:gd name="T9" fmla="*/ 344 h 371"/>
                  <a:gd name="T10" fmla="*/ 44 w 60"/>
                  <a:gd name="T11" fmla="*/ 355 h 371"/>
                  <a:gd name="T12" fmla="*/ 33 w 60"/>
                  <a:gd name="T13" fmla="*/ 359 h 371"/>
                  <a:gd name="T14" fmla="*/ 22 w 60"/>
                  <a:gd name="T15" fmla="*/ 359 h 371"/>
                  <a:gd name="T16" fmla="*/ 15 w 60"/>
                  <a:gd name="T17" fmla="*/ 354 h 371"/>
                  <a:gd name="T18" fmla="*/ 15 w 60"/>
                  <a:gd name="T19" fmla="*/ 353 h 371"/>
                  <a:gd name="T20" fmla="*/ 0 w 60"/>
                  <a:gd name="T21" fmla="*/ 353 h 371"/>
                  <a:gd name="T22" fmla="*/ 0 w 60"/>
                  <a:gd name="T23" fmla="*/ 371 h 371"/>
                  <a:gd name="T24" fmla="*/ 15 w 60"/>
                  <a:gd name="T25" fmla="*/ 371 h 371"/>
                  <a:gd name="T26" fmla="*/ 15 w 60"/>
                  <a:gd name="T27" fmla="*/ 371 h 371"/>
                  <a:gd name="T28" fmla="*/ 22 w 60"/>
                  <a:gd name="T29" fmla="*/ 366 h 371"/>
                  <a:gd name="T30" fmla="*/ 33 w 60"/>
                  <a:gd name="T31" fmla="*/ 366 h 371"/>
                  <a:gd name="T32" fmla="*/ 34 w 60"/>
                  <a:gd name="T33" fmla="*/ 366 h 371"/>
                  <a:gd name="T34" fmla="*/ 48 w 60"/>
                  <a:gd name="T35" fmla="*/ 361 h 371"/>
                  <a:gd name="T36" fmla="*/ 54 w 60"/>
                  <a:gd name="T37" fmla="*/ 344 h 371"/>
                  <a:gd name="T38" fmla="*/ 54 w 60"/>
                  <a:gd name="T39" fmla="*/ 28 h 371"/>
                  <a:gd name="T40" fmla="*/ 60 w 60"/>
                  <a:gd name="T41" fmla="*/ 21 h 371"/>
                  <a:gd name="T42" fmla="*/ 60 w 60"/>
                  <a:gd name="T43" fmla="*/ 21 h 371"/>
                  <a:gd name="T44" fmla="*/ 60 w 60"/>
                  <a:gd name="T45" fmla="*/ 0 h 371"/>
                  <a:gd name="T46" fmla="*/ 42 w 60"/>
                  <a:gd name="T4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371">
                    <a:moveTo>
                      <a:pt x="42" y="0"/>
                    </a:moveTo>
                    <a:cubicBezTo>
                      <a:pt x="42" y="21"/>
                      <a:pt x="42" y="21"/>
                      <a:pt x="42" y="21"/>
                    </a:cubicBezTo>
                    <a:cubicBezTo>
                      <a:pt x="42" y="21"/>
                      <a:pt x="42" y="21"/>
                      <a:pt x="42" y="21"/>
                    </a:cubicBezTo>
                    <a:cubicBezTo>
                      <a:pt x="43" y="24"/>
                      <a:pt x="45" y="27"/>
                      <a:pt x="47" y="28"/>
                    </a:cubicBezTo>
                    <a:cubicBezTo>
                      <a:pt x="47" y="344"/>
                      <a:pt x="47" y="344"/>
                      <a:pt x="47" y="344"/>
                    </a:cubicBezTo>
                    <a:cubicBezTo>
                      <a:pt x="47" y="349"/>
                      <a:pt x="46" y="353"/>
                      <a:pt x="44" y="355"/>
                    </a:cubicBezTo>
                    <a:cubicBezTo>
                      <a:pt x="40" y="359"/>
                      <a:pt x="33" y="359"/>
                      <a:pt x="33" y="359"/>
                    </a:cubicBezTo>
                    <a:cubicBezTo>
                      <a:pt x="22" y="359"/>
                      <a:pt x="22" y="359"/>
                      <a:pt x="22" y="359"/>
                    </a:cubicBezTo>
                    <a:cubicBezTo>
                      <a:pt x="21" y="356"/>
                      <a:pt x="18" y="354"/>
                      <a:pt x="15" y="354"/>
                    </a:cubicBezTo>
                    <a:cubicBezTo>
                      <a:pt x="15" y="353"/>
                      <a:pt x="15" y="353"/>
                      <a:pt x="15" y="353"/>
                    </a:cubicBezTo>
                    <a:cubicBezTo>
                      <a:pt x="0" y="353"/>
                      <a:pt x="0" y="353"/>
                      <a:pt x="0" y="353"/>
                    </a:cubicBezTo>
                    <a:cubicBezTo>
                      <a:pt x="0" y="371"/>
                      <a:pt x="0" y="371"/>
                      <a:pt x="0" y="371"/>
                    </a:cubicBezTo>
                    <a:cubicBezTo>
                      <a:pt x="15" y="371"/>
                      <a:pt x="15" y="371"/>
                      <a:pt x="15" y="371"/>
                    </a:cubicBezTo>
                    <a:cubicBezTo>
                      <a:pt x="15" y="371"/>
                      <a:pt x="15" y="371"/>
                      <a:pt x="15" y="371"/>
                    </a:cubicBezTo>
                    <a:cubicBezTo>
                      <a:pt x="18" y="371"/>
                      <a:pt x="21" y="369"/>
                      <a:pt x="22" y="366"/>
                    </a:cubicBezTo>
                    <a:cubicBezTo>
                      <a:pt x="33" y="366"/>
                      <a:pt x="33" y="366"/>
                      <a:pt x="33" y="366"/>
                    </a:cubicBezTo>
                    <a:cubicBezTo>
                      <a:pt x="33" y="366"/>
                      <a:pt x="33" y="366"/>
                      <a:pt x="34" y="366"/>
                    </a:cubicBezTo>
                    <a:cubicBezTo>
                      <a:pt x="37" y="366"/>
                      <a:pt x="43" y="365"/>
                      <a:pt x="48" y="361"/>
                    </a:cubicBezTo>
                    <a:cubicBezTo>
                      <a:pt x="52" y="357"/>
                      <a:pt x="54" y="351"/>
                      <a:pt x="54" y="344"/>
                    </a:cubicBezTo>
                    <a:cubicBezTo>
                      <a:pt x="54" y="28"/>
                      <a:pt x="54" y="28"/>
                      <a:pt x="54" y="28"/>
                    </a:cubicBezTo>
                    <a:cubicBezTo>
                      <a:pt x="57" y="27"/>
                      <a:pt x="59" y="24"/>
                      <a:pt x="60" y="21"/>
                    </a:cubicBezTo>
                    <a:cubicBezTo>
                      <a:pt x="60" y="21"/>
                      <a:pt x="60" y="21"/>
                      <a:pt x="60" y="21"/>
                    </a:cubicBezTo>
                    <a:cubicBezTo>
                      <a:pt x="60" y="0"/>
                      <a:pt x="60" y="0"/>
                      <a:pt x="60" y="0"/>
                    </a:cubicBez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6">
                <a:extLst>
                  <a:ext uri="{FF2B5EF4-FFF2-40B4-BE49-F238E27FC236}">
                    <a16:creationId xmlns:a16="http://schemas.microsoft.com/office/drawing/2014/main" id="{0F18EECA-3AA2-405C-B9E2-F07E184FFBAB}"/>
                  </a:ext>
                </a:extLst>
              </p:cNvPr>
              <p:cNvSpPr>
                <a:spLocks/>
              </p:cNvSpPr>
              <p:nvPr/>
            </p:nvSpPr>
            <p:spPr bwMode="auto">
              <a:xfrm>
                <a:off x="2539" y="2369"/>
                <a:ext cx="25" cy="593"/>
              </a:xfrm>
              <a:custGeom>
                <a:avLst/>
                <a:gdLst>
                  <a:gd name="T0" fmla="*/ 0 w 18"/>
                  <a:gd name="T1" fmla="*/ 411 h 431"/>
                  <a:gd name="T2" fmla="*/ 0 w 18"/>
                  <a:gd name="T3" fmla="*/ 411 h 431"/>
                  <a:gd name="T4" fmla="*/ 0 w 18"/>
                  <a:gd name="T5" fmla="*/ 431 h 431"/>
                  <a:gd name="T6" fmla="*/ 18 w 18"/>
                  <a:gd name="T7" fmla="*/ 431 h 431"/>
                  <a:gd name="T8" fmla="*/ 18 w 18"/>
                  <a:gd name="T9" fmla="*/ 411 h 431"/>
                  <a:gd name="T10" fmla="*/ 17 w 18"/>
                  <a:gd name="T11" fmla="*/ 411 h 431"/>
                  <a:gd name="T12" fmla="*/ 12 w 18"/>
                  <a:gd name="T13" fmla="*/ 404 h 431"/>
                  <a:gd name="T14" fmla="*/ 12 w 18"/>
                  <a:gd name="T15" fmla="*/ 27 h 431"/>
                  <a:gd name="T16" fmla="*/ 17 w 18"/>
                  <a:gd name="T17" fmla="*/ 20 h 431"/>
                  <a:gd name="T18" fmla="*/ 18 w 18"/>
                  <a:gd name="T19" fmla="*/ 20 h 431"/>
                  <a:gd name="T20" fmla="*/ 18 w 18"/>
                  <a:gd name="T21" fmla="*/ 0 h 431"/>
                  <a:gd name="T22" fmla="*/ 0 w 18"/>
                  <a:gd name="T23" fmla="*/ 0 h 431"/>
                  <a:gd name="T24" fmla="*/ 0 w 18"/>
                  <a:gd name="T25" fmla="*/ 20 h 431"/>
                  <a:gd name="T26" fmla="*/ 0 w 18"/>
                  <a:gd name="T27" fmla="*/ 20 h 431"/>
                  <a:gd name="T28" fmla="*/ 5 w 18"/>
                  <a:gd name="T29" fmla="*/ 28 h 431"/>
                  <a:gd name="T30" fmla="*/ 5 w 18"/>
                  <a:gd name="T31" fmla="*/ 404 h 431"/>
                  <a:gd name="T32" fmla="*/ 0 w 18"/>
                  <a:gd name="T33" fmla="*/ 41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431">
                    <a:moveTo>
                      <a:pt x="0" y="411"/>
                    </a:moveTo>
                    <a:cubicBezTo>
                      <a:pt x="0" y="411"/>
                      <a:pt x="0" y="411"/>
                      <a:pt x="0" y="411"/>
                    </a:cubicBezTo>
                    <a:cubicBezTo>
                      <a:pt x="0" y="431"/>
                      <a:pt x="0" y="431"/>
                      <a:pt x="0" y="431"/>
                    </a:cubicBezTo>
                    <a:cubicBezTo>
                      <a:pt x="18" y="431"/>
                      <a:pt x="18" y="431"/>
                      <a:pt x="18" y="431"/>
                    </a:cubicBezTo>
                    <a:cubicBezTo>
                      <a:pt x="18" y="411"/>
                      <a:pt x="18" y="411"/>
                      <a:pt x="18" y="411"/>
                    </a:cubicBezTo>
                    <a:cubicBezTo>
                      <a:pt x="17" y="411"/>
                      <a:pt x="17" y="411"/>
                      <a:pt x="17" y="411"/>
                    </a:cubicBezTo>
                    <a:cubicBezTo>
                      <a:pt x="17" y="408"/>
                      <a:pt x="15" y="405"/>
                      <a:pt x="12" y="404"/>
                    </a:cubicBezTo>
                    <a:cubicBezTo>
                      <a:pt x="12" y="27"/>
                      <a:pt x="12" y="27"/>
                      <a:pt x="12" y="27"/>
                    </a:cubicBezTo>
                    <a:cubicBezTo>
                      <a:pt x="15" y="26"/>
                      <a:pt x="17" y="24"/>
                      <a:pt x="17" y="20"/>
                    </a:cubicBezTo>
                    <a:cubicBezTo>
                      <a:pt x="18" y="20"/>
                      <a:pt x="18" y="20"/>
                      <a:pt x="18" y="20"/>
                    </a:cubicBezTo>
                    <a:cubicBezTo>
                      <a:pt x="18" y="0"/>
                      <a:pt x="18" y="0"/>
                      <a:pt x="18" y="0"/>
                    </a:cubicBezTo>
                    <a:cubicBezTo>
                      <a:pt x="0" y="0"/>
                      <a:pt x="0" y="0"/>
                      <a:pt x="0" y="0"/>
                    </a:cubicBezTo>
                    <a:cubicBezTo>
                      <a:pt x="0" y="20"/>
                      <a:pt x="0" y="20"/>
                      <a:pt x="0" y="20"/>
                    </a:cubicBezTo>
                    <a:cubicBezTo>
                      <a:pt x="0" y="20"/>
                      <a:pt x="0" y="20"/>
                      <a:pt x="0" y="20"/>
                    </a:cubicBezTo>
                    <a:cubicBezTo>
                      <a:pt x="0" y="24"/>
                      <a:pt x="2" y="26"/>
                      <a:pt x="5" y="28"/>
                    </a:cubicBezTo>
                    <a:cubicBezTo>
                      <a:pt x="5" y="404"/>
                      <a:pt x="5" y="404"/>
                      <a:pt x="5" y="404"/>
                    </a:cubicBezTo>
                    <a:cubicBezTo>
                      <a:pt x="2" y="405"/>
                      <a:pt x="0" y="408"/>
                      <a:pt x="0" y="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7">
                <a:extLst>
                  <a:ext uri="{FF2B5EF4-FFF2-40B4-BE49-F238E27FC236}">
                    <a16:creationId xmlns:a16="http://schemas.microsoft.com/office/drawing/2014/main" id="{5D41C4BF-6687-4DE1-A8F6-44B5B8F3DE85}"/>
                  </a:ext>
                </a:extLst>
              </p:cNvPr>
              <p:cNvSpPr>
                <a:spLocks/>
              </p:cNvSpPr>
              <p:nvPr/>
            </p:nvSpPr>
            <p:spPr bwMode="auto">
              <a:xfrm>
                <a:off x="1479" y="2367"/>
                <a:ext cx="355" cy="508"/>
              </a:xfrm>
              <a:custGeom>
                <a:avLst/>
                <a:gdLst>
                  <a:gd name="T0" fmla="*/ 252 w 258"/>
                  <a:gd name="T1" fmla="*/ 1 h 369"/>
                  <a:gd name="T2" fmla="*/ 250 w 258"/>
                  <a:gd name="T3" fmla="*/ 0 h 369"/>
                  <a:gd name="T4" fmla="*/ 247 w 258"/>
                  <a:gd name="T5" fmla="*/ 1 h 369"/>
                  <a:gd name="T6" fmla="*/ 240 w 258"/>
                  <a:gd name="T7" fmla="*/ 1 h 369"/>
                  <a:gd name="T8" fmla="*/ 240 w 258"/>
                  <a:gd name="T9" fmla="*/ 24 h 369"/>
                  <a:gd name="T10" fmla="*/ 240 w 258"/>
                  <a:gd name="T11" fmla="*/ 24 h 369"/>
                  <a:gd name="T12" fmla="*/ 246 w 258"/>
                  <a:gd name="T13" fmla="*/ 32 h 369"/>
                  <a:gd name="T14" fmla="*/ 246 w 258"/>
                  <a:gd name="T15" fmla="*/ 58 h 369"/>
                  <a:gd name="T16" fmla="*/ 241 w 258"/>
                  <a:gd name="T17" fmla="*/ 74 h 369"/>
                  <a:gd name="T18" fmla="*/ 224 w 258"/>
                  <a:gd name="T19" fmla="*/ 80 h 369"/>
                  <a:gd name="T20" fmla="*/ 47 w 258"/>
                  <a:gd name="T21" fmla="*/ 80 h 369"/>
                  <a:gd name="T22" fmla="*/ 47 w 258"/>
                  <a:gd name="T23" fmla="*/ 80 h 369"/>
                  <a:gd name="T24" fmla="*/ 34 w 258"/>
                  <a:gd name="T25" fmla="*/ 80 h 369"/>
                  <a:gd name="T26" fmla="*/ 12 w 258"/>
                  <a:gd name="T27" fmla="*/ 88 h 369"/>
                  <a:gd name="T28" fmla="*/ 5 w 258"/>
                  <a:gd name="T29" fmla="*/ 108 h 369"/>
                  <a:gd name="T30" fmla="*/ 5 w 258"/>
                  <a:gd name="T31" fmla="*/ 109 h 369"/>
                  <a:gd name="T32" fmla="*/ 5 w 258"/>
                  <a:gd name="T33" fmla="*/ 339 h 369"/>
                  <a:gd name="T34" fmla="*/ 1 w 258"/>
                  <a:gd name="T35" fmla="*/ 346 h 369"/>
                  <a:gd name="T36" fmla="*/ 0 w 258"/>
                  <a:gd name="T37" fmla="*/ 346 h 369"/>
                  <a:gd name="T38" fmla="*/ 0 w 258"/>
                  <a:gd name="T39" fmla="*/ 369 h 369"/>
                  <a:gd name="T40" fmla="*/ 18 w 258"/>
                  <a:gd name="T41" fmla="*/ 369 h 369"/>
                  <a:gd name="T42" fmla="*/ 18 w 258"/>
                  <a:gd name="T43" fmla="*/ 346 h 369"/>
                  <a:gd name="T44" fmla="*/ 18 w 258"/>
                  <a:gd name="T45" fmla="*/ 346 h 369"/>
                  <a:gd name="T46" fmla="*/ 12 w 258"/>
                  <a:gd name="T47" fmla="*/ 339 h 369"/>
                  <a:gd name="T48" fmla="*/ 12 w 258"/>
                  <a:gd name="T49" fmla="*/ 108 h 369"/>
                  <a:gd name="T50" fmla="*/ 17 w 258"/>
                  <a:gd name="T51" fmla="*/ 93 h 369"/>
                  <a:gd name="T52" fmla="*/ 34 w 258"/>
                  <a:gd name="T53" fmla="*/ 87 h 369"/>
                  <a:gd name="T54" fmla="*/ 42 w 258"/>
                  <a:gd name="T55" fmla="*/ 87 h 369"/>
                  <a:gd name="T56" fmla="*/ 42 w 258"/>
                  <a:gd name="T57" fmla="*/ 87 h 369"/>
                  <a:gd name="T58" fmla="*/ 224 w 258"/>
                  <a:gd name="T59" fmla="*/ 87 h 369"/>
                  <a:gd name="T60" fmla="*/ 246 w 258"/>
                  <a:gd name="T61" fmla="*/ 78 h 369"/>
                  <a:gd name="T62" fmla="*/ 253 w 258"/>
                  <a:gd name="T63" fmla="*/ 59 h 369"/>
                  <a:gd name="T64" fmla="*/ 253 w 258"/>
                  <a:gd name="T65" fmla="*/ 58 h 369"/>
                  <a:gd name="T66" fmla="*/ 253 w 258"/>
                  <a:gd name="T67" fmla="*/ 31 h 369"/>
                  <a:gd name="T68" fmla="*/ 258 w 258"/>
                  <a:gd name="T69" fmla="*/ 24 h 369"/>
                  <a:gd name="T70" fmla="*/ 258 w 258"/>
                  <a:gd name="T71" fmla="*/ 24 h 369"/>
                  <a:gd name="T72" fmla="*/ 258 w 258"/>
                  <a:gd name="T73" fmla="*/ 1 h 369"/>
                  <a:gd name="T74" fmla="*/ 252 w 258"/>
                  <a:gd name="T75" fmla="*/ 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369">
                    <a:moveTo>
                      <a:pt x="252" y="1"/>
                    </a:moveTo>
                    <a:cubicBezTo>
                      <a:pt x="251" y="1"/>
                      <a:pt x="251" y="0"/>
                      <a:pt x="250" y="0"/>
                    </a:cubicBezTo>
                    <a:cubicBezTo>
                      <a:pt x="249" y="0"/>
                      <a:pt x="248" y="1"/>
                      <a:pt x="247" y="1"/>
                    </a:cubicBezTo>
                    <a:cubicBezTo>
                      <a:pt x="240" y="1"/>
                      <a:pt x="240" y="1"/>
                      <a:pt x="240" y="1"/>
                    </a:cubicBezTo>
                    <a:cubicBezTo>
                      <a:pt x="240" y="24"/>
                      <a:pt x="240" y="24"/>
                      <a:pt x="240" y="24"/>
                    </a:cubicBezTo>
                    <a:cubicBezTo>
                      <a:pt x="240" y="24"/>
                      <a:pt x="240" y="24"/>
                      <a:pt x="240" y="24"/>
                    </a:cubicBezTo>
                    <a:cubicBezTo>
                      <a:pt x="241" y="28"/>
                      <a:pt x="243" y="31"/>
                      <a:pt x="246" y="32"/>
                    </a:cubicBezTo>
                    <a:cubicBezTo>
                      <a:pt x="246" y="58"/>
                      <a:pt x="246" y="58"/>
                      <a:pt x="246" y="58"/>
                    </a:cubicBezTo>
                    <a:cubicBezTo>
                      <a:pt x="246" y="58"/>
                      <a:pt x="247" y="67"/>
                      <a:pt x="241" y="74"/>
                    </a:cubicBezTo>
                    <a:cubicBezTo>
                      <a:pt x="237" y="78"/>
                      <a:pt x="231" y="80"/>
                      <a:pt x="224" y="80"/>
                    </a:cubicBezTo>
                    <a:cubicBezTo>
                      <a:pt x="47" y="80"/>
                      <a:pt x="47" y="80"/>
                      <a:pt x="47" y="80"/>
                    </a:cubicBezTo>
                    <a:cubicBezTo>
                      <a:pt x="47" y="80"/>
                      <a:pt x="47" y="80"/>
                      <a:pt x="47" y="80"/>
                    </a:cubicBezTo>
                    <a:cubicBezTo>
                      <a:pt x="34" y="80"/>
                      <a:pt x="34" y="80"/>
                      <a:pt x="34" y="80"/>
                    </a:cubicBezTo>
                    <a:cubicBezTo>
                      <a:pt x="25" y="80"/>
                      <a:pt x="17" y="82"/>
                      <a:pt x="12" y="88"/>
                    </a:cubicBezTo>
                    <a:cubicBezTo>
                      <a:pt x="6" y="95"/>
                      <a:pt x="5" y="105"/>
                      <a:pt x="5" y="108"/>
                    </a:cubicBezTo>
                    <a:cubicBezTo>
                      <a:pt x="5" y="108"/>
                      <a:pt x="5" y="109"/>
                      <a:pt x="5" y="109"/>
                    </a:cubicBezTo>
                    <a:cubicBezTo>
                      <a:pt x="5" y="339"/>
                      <a:pt x="5" y="339"/>
                      <a:pt x="5" y="339"/>
                    </a:cubicBezTo>
                    <a:cubicBezTo>
                      <a:pt x="3" y="341"/>
                      <a:pt x="1" y="343"/>
                      <a:pt x="1" y="346"/>
                    </a:cubicBezTo>
                    <a:cubicBezTo>
                      <a:pt x="0" y="346"/>
                      <a:pt x="0" y="346"/>
                      <a:pt x="0" y="346"/>
                    </a:cubicBezTo>
                    <a:cubicBezTo>
                      <a:pt x="0" y="369"/>
                      <a:pt x="0" y="369"/>
                      <a:pt x="0" y="369"/>
                    </a:cubicBezTo>
                    <a:cubicBezTo>
                      <a:pt x="18" y="369"/>
                      <a:pt x="18" y="369"/>
                      <a:pt x="18" y="369"/>
                    </a:cubicBezTo>
                    <a:cubicBezTo>
                      <a:pt x="18" y="346"/>
                      <a:pt x="18" y="346"/>
                      <a:pt x="18" y="346"/>
                    </a:cubicBezTo>
                    <a:cubicBezTo>
                      <a:pt x="18" y="346"/>
                      <a:pt x="18" y="346"/>
                      <a:pt x="18" y="346"/>
                    </a:cubicBezTo>
                    <a:cubicBezTo>
                      <a:pt x="18" y="343"/>
                      <a:pt x="15" y="340"/>
                      <a:pt x="12" y="339"/>
                    </a:cubicBezTo>
                    <a:cubicBezTo>
                      <a:pt x="12" y="108"/>
                      <a:pt x="12" y="108"/>
                      <a:pt x="12" y="108"/>
                    </a:cubicBezTo>
                    <a:cubicBezTo>
                      <a:pt x="12" y="108"/>
                      <a:pt x="11" y="99"/>
                      <a:pt x="17" y="93"/>
                    </a:cubicBezTo>
                    <a:cubicBezTo>
                      <a:pt x="21" y="89"/>
                      <a:pt x="27" y="87"/>
                      <a:pt x="34" y="87"/>
                    </a:cubicBezTo>
                    <a:cubicBezTo>
                      <a:pt x="42" y="87"/>
                      <a:pt x="42" y="87"/>
                      <a:pt x="42" y="87"/>
                    </a:cubicBezTo>
                    <a:cubicBezTo>
                      <a:pt x="42" y="87"/>
                      <a:pt x="42" y="87"/>
                      <a:pt x="42" y="87"/>
                    </a:cubicBezTo>
                    <a:cubicBezTo>
                      <a:pt x="224" y="87"/>
                      <a:pt x="224" y="87"/>
                      <a:pt x="224" y="87"/>
                    </a:cubicBezTo>
                    <a:cubicBezTo>
                      <a:pt x="233" y="87"/>
                      <a:pt x="241" y="84"/>
                      <a:pt x="246" y="78"/>
                    </a:cubicBezTo>
                    <a:cubicBezTo>
                      <a:pt x="253" y="71"/>
                      <a:pt x="253" y="62"/>
                      <a:pt x="253" y="59"/>
                    </a:cubicBezTo>
                    <a:cubicBezTo>
                      <a:pt x="253" y="58"/>
                      <a:pt x="253" y="58"/>
                      <a:pt x="253" y="58"/>
                    </a:cubicBezTo>
                    <a:cubicBezTo>
                      <a:pt x="253" y="31"/>
                      <a:pt x="253" y="31"/>
                      <a:pt x="253" y="31"/>
                    </a:cubicBezTo>
                    <a:cubicBezTo>
                      <a:pt x="256" y="30"/>
                      <a:pt x="257" y="27"/>
                      <a:pt x="258" y="24"/>
                    </a:cubicBezTo>
                    <a:cubicBezTo>
                      <a:pt x="258" y="24"/>
                      <a:pt x="258" y="24"/>
                      <a:pt x="258" y="24"/>
                    </a:cubicBezTo>
                    <a:cubicBezTo>
                      <a:pt x="258" y="1"/>
                      <a:pt x="258" y="1"/>
                      <a:pt x="258" y="1"/>
                    </a:cubicBezTo>
                    <a:lnTo>
                      <a:pt x="25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8">
                <a:extLst>
                  <a:ext uri="{FF2B5EF4-FFF2-40B4-BE49-F238E27FC236}">
                    <a16:creationId xmlns:a16="http://schemas.microsoft.com/office/drawing/2014/main" id="{D61809BD-E2F1-4F45-A1CA-6F0C1B9F5150}"/>
                  </a:ext>
                </a:extLst>
              </p:cNvPr>
              <p:cNvSpPr>
                <a:spLocks noEditPoints="1"/>
              </p:cNvSpPr>
              <p:nvPr/>
            </p:nvSpPr>
            <p:spPr bwMode="auto">
              <a:xfrm>
                <a:off x="1367" y="2878"/>
                <a:ext cx="262" cy="413"/>
              </a:xfrm>
              <a:custGeom>
                <a:avLst/>
                <a:gdLst>
                  <a:gd name="T0" fmla="*/ 154 w 190"/>
                  <a:gd name="T1" fmla="*/ 0 h 300"/>
                  <a:gd name="T2" fmla="*/ 35 w 190"/>
                  <a:gd name="T3" fmla="*/ 0 h 300"/>
                  <a:gd name="T4" fmla="*/ 0 w 190"/>
                  <a:gd name="T5" fmla="*/ 36 h 300"/>
                  <a:gd name="T6" fmla="*/ 0 w 190"/>
                  <a:gd name="T7" fmla="*/ 264 h 300"/>
                  <a:gd name="T8" fmla="*/ 35 w 190"/>
                  <a:gd name="T9" fmla="*/ 300 h 300"/>
                  <a:gd name="T10" fmla="*/ 154 w 190"/>
                  <a:gd name="T11" fmla="*/ 300 h 300"/>
                  <a:gd name="T12" fmla="*/ 190 w 190"/>
                  <a:gd name="T13" fmla="*/ 264 h 300"/>
                  <a:gd name="T14" fmla="*/ 190 w 190"/>
                  <a:gd name="T15" fmla="*/ 36 h 300"/>
                  <a:gd name="T16" fmla="*/ 154 w 190"/>
                  <a:gd name="T17" fmla="*/ 0 h 300"/>
                  <a:gd name="T18" fmla="*/ 152 w 190"/>
                  <a:gd name="T19" fmla="*/ 29 h 300"/>
                  <a:gd name="T20" fmla="*/ 159 w 190"/>
                  <a:gd name="T21" fmla="*/ 36 h 300"/>
                  <a:gd name="T22" fmla="*/ 152 w 190"/>
                  <a:gd name="T23" fmla="*/ 43 h 300"/>
                  <a:gd name="T24" fmla="*/ 145 w 190"/>
                  <a:gd name="T25" fmla="*/ 36 h 300"/>
                  <a:gd name="T26" fmla="*/ 152 w 190"/>
                  <a:gd name="T27" fmla="*/ 29 h 300"/>
                  <a:gd name="T28" fmla="*/ 60 w 190"/>
                  <a:gd name="T29" fmla="*/ 28 h 300"/>
                  <a:gd name="T30" fmla="*/ 128 w 190"/>
                  <a:gd name="T31" fmla="*/ 28 h 300"/>
                  <a:gd name="T32" fmla="*/ 133 w 190"/>
                  <a:gd name="T33" fmla="*/ 34 h 300"/>
                  <a:gd name="T34" fmla="*/ 128 w 190"/>
                  <a:gd name="T35" fmla="*/ 39 h 300"/>
                  <a:gd name="T36" fmla="*/ 60 w 190"/>
                  <a:gd name="T37" fmla="*/ 39 h 300"/>
                  <a:gd name="T38" fmla="*/ 55 w 190"/>
                  <a:gd name="T39" fmla="*/ 34 h 300"/>
                  <a:gd name="T40" fmla="*/ 60 w 190"/>
                  <a:gd name="T41" fmla="*/ 28 h 300"/>
                  <a:gd name="T42" fmla="*/ 118 w 190"/>
                  <a:gd name="T43" fmla="*/ 280 h 300"/>
                  <a:gd name="T44" fmla="*/ 71 w 190"/>
                  <a:gd name="T45" fmla="*/ 280 h 300"/>
                  <a:gd name="T46" fmla="*/ 67 w 190"/>
                  <a:gd name="T47" fmla="*/ 276 h 300"/>
                  <a:gd name="T48" fmla="*/ 71 w 190"/>
                  <a:gd name="T49" fmla="*/ 272 h 300"/>
                  <a:gd name="T50" fmla="*/ 118 w 190"/>
                  <a:gd name="T51" fmla="*/ 272 h 300"/>
                  <a:gd name="T52" fmla="*/ 121 w 190"/>
                  <a:gd name="T53" fmla="*/ 276 h 300"/>
                  <a:gd name="T54" fmla="*/ 118 w 190"/>
                  <a:gd name="T55" fmla="*/ 280 h 300"/>
                  <a:gd name="T56" fmla="*/ 163 w 190"/>
                  <a:gd name="T57" fmla="*/ 256 h 300"/>
                  <a:gd name="T58" fmla="*/ 25 w 190"/>
                  <a:gd name="T59" fmla="*/ 256 h 300"/>
                  <a:gd name="T60" fmla="*/ 25 w 190"/>
                  <a:gd name="T61" fmla="*/ 56 h 300"/>
                  <a:gd name="T62" fmla="*/ 163 w 190"/>
                  <a:gd name="T63" fmla="*/ 56 h 300"/>
                  <a:gd name="T64" fmla="*/ 163 w 190"/>
                  <a:gd name="T65" fmla="*/ 25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 h="300">
                    <a:moveTo>
                      <a:pt x="154" y="0"/>
                    </a:moveTo>
                    <a:cubicBezTo>
                      <a:pt x="35" y="0"/>
                      <a:pt x="35" y="0"/>
                      <a:pt x="35" y="0"/>
                    </a:cubicBezTo>
                    <a:cubicBezTo>
                      <a:pt x="16" y="0"/>
                      <a:pt x="0" y="16"/>
                      <a:pt x="0" y="36"/>
                    </a:cubicBezTo>
                    <a:cubicBezTo>
                      <a:pt x="0" y="264"/>
                      <a:pt x="0" y="264"/>
                      <a:pt x="0" y="264"/>
                    </a:cubicBezTo>
                    <a:cubicBezTo>
                      <a:pt x="0" y="284"/>
                      <a:pt x="16" y="300"/>
                      <a:pt x="35" y="300"/>
                    </a:cubicBezTo>
                    <a:cubicBezTo>
                      <a:pt x="154" y="300"/>
                      <a:pt x="154" y="300"/>
                      <a:pt x="154" y="300"/>
                    </a:cubicBezTo>
                    <a:cubicBezTo>
                      <a:pt x="174" y="300"/>
                      <a:pt x="190" y="284"/>
                      <a:pt x="190" y="264"/>
                    </a:cubicBezTo>
                    <a:cubicBezTo>
                      <a:pt x="190" y="36"/>
                      <a:pt x="190" y="36"/>
                      <a:pt x="190" y="36"/>
                    </a:cubicBezTo>
                    <a:cubicBezTo>
                      <a:pt x="190" y="16"/>
                      <a:pt x="174" y="0"/>
                      <a:pt x="154" y="0"/>
                    </a:cubicBezTo>
                    <a:close/>
                    <a:moveTo>
                      <a:pt x="152" y="29"/>
                    </a:moveTo>
                    <a:cubicBezTo>
                      <a:pt x="156" y="29"/>
                      <a:pt x="159" y="32"/>
                      <a:pt x="159" y="36"/>
                    </a:cubicBezTo>
                    <a:cubicBezTo>
                      <a:pt x="159" y="40"/>
                      <a:pt x="156" y="43"/>
                      <a:pt x="152" y="43"/>
                    </a:cubicBezTo>
                    <a:cubicBezTo>
                      <a:pt x="148" y="43"/>
                      <a:pt x="145" y="40"/>
                      <a:pt x="145" y="36"/>
                    </a:cubicBezTo>
                    <a:cubicBezTo>
                      <a:pt x="145" y="32"/>
                      <a:pt x="148" y="29"/>
                      <a:pt x="152" y="29"/>
                    </a:cubicBezTo>
                    <a:close/>
                    <a:moveTo>
                      <a:pt x="60" y="28"/>
                    </a:moveTo>
                    <a:cubicBezTo>
                      <a:pt x="128" y="28"/>
                      <a:pt x="128" y="28"/>
                      <a:pt x="128" y="28"/>
                    </a:cubicBezTo>
                    <a:cubicBezTo>
                      <a:pt x="131" y="28"/>
                      <a:pt x="133" y="31"/>
                      <a:pt x="133" y="34"/>
                    </a:cubicBezTo>
                    <a:cubicBezTo>
                      <a:pt x="133" y="37"/>
                      <a:pt x="131" y="39"/>
                      <a:pt x="128" y="39"/>
                    </a:cubicBezTo>
                    <a:cubicBezTo>
                      <a:pt x="60" y="39"/>
                      <a:pt x="60" y="39"/>
                      <a:pt x="60" y="39"/>
                    </a:cubicBezTo>
                    <a:cubicBezTo>
                      <a:pt x="57" y="39"/>
                      <a:pt x="55" y="37"/>
                      <a:pt x="55" y="34"/>
                    </a:cubicBezTo>
                    <a:cubicBezTo>
                      <a:pt x="55" y="31"/>
                      <a:pt x="57" y="28"/>
                      <a:pt x="60" y="28"/>
                    </a:cubicBezTo>
                    <a:close/>
                    <a:moveTo>
                      <a:pt x="118" y="280"/>
                    </a:moveTo>
                    <a:cubicBezTo>
                      <a:pt x="71" y="280"/>
                      <a:pt x="71" y="280"/>
                      <a:pt x="71" y="280"/>
                    </a:cubicBezTo>
                    <a:cubicBezTo>
                      <a:pt x="68" y="280"/>
                      <a:pt x="67" y="278"/>
                      <a:pt x="67" y="276"/>
                    </a:cubicBezTo>
                    <a:cubicBezTo>
                      <a:pt x="67" y="274"/>
                      <a:pt x="68" y="272"/>
                      <a:pt x="71" y="272"/>
                    </a:cubicBezTo>
                    <a:cubicBezTo>
                      <a:pt x="118" y="272"/>
                      <a:pt x="118" y="272"/>
                      <a:pt x="118" y="272"/>
                    </a:cubicBezTo>
                    <a:cubicBezTo>
                      <a:pt x="120" y="272"/>
                      <a:pt x="121" y="274"/>
                      <a:pt x="121" y="276"/>
                    </a:cubicBezTo>
                    <a:cubicBezTo>
                      <a:pt x="121" y="278"/>
                      <a:pt x="120" y="280"/>
                      <a:pt x="118" y="280"/>
                    </a:cubicBezTo>
                    <a:close/>
                    <a:moveTo>
                      <a:pt x="163" y="256"/>
                    </a:moveTo>
                    <a:cubicBezTo>
                      <a:pt x="25" y="256"/>
                      <a:pt x="25" y="256"/>
                      <a:pt x="25" y="256"/>
                    </a:cubicBezTo>
                    <a:cubicBezTo>
                      <a:pt x="25" y="56"/>
                      <a:pt x="25" y="56"/>
                      <a:pt x="25" y="56"/>
                    </a:cubicBezTo>
                    <a:cubicBezTo>
                      <a:pt x="163" y="56"/>
                      <a:pt x="163" y="56"/>
                      <a:pt x="163" y="56"/>
                    </a:cubicBezTo>
                    <a:lnTo>
                      <a:pt x="163"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9">
                <a:extLst>
                  <a:ext uri="{FF2B5EF4-FFF2-40B4-BE49-F238E27FC236}">
                    <a16:creationId xmlns:a16="http://schemas.microsoft.com/office/drawing/2014/main" id="{259ACCC4-07C9-4BC5-B16C-A68BB7E4F3F9}"/>
                  </a:ext>
                </a:extLst>
              </p:cNvPr>
              <p:cNvSpPr>
                <a:spLocks/>
              </p:cNvSpPr>
              <p:nvPr/>
            </p:nvSpPr>
            <p:spPr bwMode="auto">
              <a:xfrm>
                <a:off x="1468" y="3094"/>
                <a:ext cx="58" cy="23"/>
              </a:xfrm>
              <a:custGeom>
                <a:avLst/>
                <a:gdLst>
                  <a:gd name="T0" fmla="*/ 40 w 42"/>
                  <a:gd name="T1" fmla="*/ 8 h 17"/>
                  <a:gd name="T2" fmla="*/ 40 w 42"/>
                  <a:gd name="T3" fmla="*/ 8 h 17"/>
                  <a:gd name="T4" fmla="*/ 21 w 42"/>
                  <a:gd name="T5" fmla="*/ 0 h 17"/>
                  <a:gd name="T6" fmla="*/ 21 w 42"/>
                  <a:gd name="T7" fmla="*/ 0 h 17"/>
                  <a:gd name="T8" fmla="*/ 21 w 42"/>
                  <a:gd name="T9" fmla="*/ 0 h 17"/>
                  <a:gd name="T10" fmla="*/ 21 w 42"/>
                  <a:gd name="T11" fmla="*/ 0 h 17"/>
                  <a:gd name="T12" fmla="*/ 21 w 42"/>
                  <a:gd name="T13" fmla="*/ 0 h 17"/>
                  <a:gd name="T14" fmla="*/ 2 w 42"/>
                  <a:gd name="T15" fmla="*/ 8 h 17"/>
                  <a:gd name="T16" fmla="*/ 2 w 42"/>
                  <a:gd name="T17" fmla="*/ 8 h 17"/>
                  <a:gd name="T18" fmla="*/ 2 w 42"/>
                  <a:gd name="T19" fmla="*/ 8 h 17"/>
                  <a:gd name="T20" fmla="*/ 1 w 42"/>
                  <a:gd name="T21" fmla="*/ 12 h 17"/>
                  <a:gd name="T22" fmla="*/ 5 w 42"/>
                  <a:gd name="T23" fmla="*/ 16 h 17"/>
                  <a:gd name="T24" fmla="*/ 9 w 42"/>
                  <a:gd name="T25" fmla="*/ 16 h 17"/>
                  <a:gd name="T26" fmla="*/ 10 w 42"/>
                  <a:gd name="T27" fmla="*/ 15 h 17"/>
                  <a:gd name="T28" fmla="*/ 10 w 42"/>
                  <a:gd name="T29" fmla="*/ 15 h 17"/>
                  <a:gd name="T30" fmla="*/ 10 w 42"/>
                  <a:gd name="T31" fmla="*/ 15 h 17"/>
                  <a:gd name="T32" fmla="*/ 10 w 42"/>
                  <a:gd name="T33" fmla="*/ 15 h 17"/>
                  <a:gd name="T34" fmla="*/ 21 w 42"/>
                  <a:gd name="T35" fmla="*/ 10 h 17"/>
                  <a:gd name="T36" fmla="*/ 21 w 42"/>
                  <a:gd name="T37" fmla="*/ 10 h 17"/>
                  <a:gd name="T38" fmla="*/ 21 w 42"/>
                  <a:gd name="T39" fmla="*/ 10 h 17"/>
                  <a:gd name="T40" fmla="*/ 21 w 42"/>
                  <a:gd name="T41" fmla="*/ 10 h 17"/>
                  <a:gd name="T42" fmla="*/ 21 w 42"/>
                  <a:gd name="T43" fmla="*/ 10 h 17"/>
                  <a:gd name="T44" fmla="*/ 21 w 42"/>
                  <a:gd name="T45" fmla="*/ 10 h 17"/>
                  <a:gd name="T46" fmla="*/ 21 w 42"/>
                  <a:gd name="T47" fmla="*/ 10 h 17"/>
                  <a:gd name="T48" fmla="*/ 32 w 42"/>
                  <a:gd name="T49" fmla="*/ 15 h 17"/>
                  <a:gd name="T50" fmla="*/ 32 w 42"/>
                  <a:gd name="T51" fmla="*/ 15 h 17"/>
                  <a:gd name="T52" fmla="*/ 32 w 42"/>
                  <a:gd name="T53" fmla="*/ 15 h 17"/>
                  <a:gd name="T54" fmla="*/ 32 w 42"/>
                  <a:gd name="T55" fmla="*/ 15 h 17"/>
                  <a:gd name="T56" fmla="*/ 32 w 42"/>
                  <a:gd name="T57" fmla="*/ 16 h 17"/>
                  <a:gd name="T58" fmla="*/ 37 w 42"/>
                  <a:gd name="T59" fmla="*/ 16 h 17"/>
                  <a:gd name="T60" fmla="*/ 41 w 42"/>
                  <a:gd name="T61" fmla="*/ 12 h 17"/>
                  <a:gd name="T62" fmla="*/ 40 w 42"/>
                  <a:gd name="T63" fmla="*/ 8 h 17"/>
                  <a:gd name="T64" fmla="*/ 40 w 42"/>
                  <a:gd name="T6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40" y="8"/>
                    </a:moveTo>
                    <a:cubicBezTo>
                      <a:pt x="40" y="8"/>
                      <a:pt x="40" y="8"/>
                      <a:pt x="40" y="8"/>
                    </a:cubicBezTo>
                    <a:cubicBezTo>
                      <a:pt x="35" y="3"/>
                      <a:pt x="28" y="0"/>
                      <a:pt x="21" y="0"/>
                    </a:cubicBezTo>
                    <a:cubicBezTo>
                      <a:pt x="21" y="0"/>
                      <a:pt x="21" y="0"/>
                      <a:pt x="21" y="0"/>
                    </a:cubicBezTo>
                    <a:cubicBezTo>
                      <a:pt x="21" y="0"/>
                      <a:pt x="21" y="0"/>
                      <a:pt x="21" y="0"/>
                    </a:cubicBezTo>
                    <a:cubicBezTo>
                      <a:pt x="21" y="0"/>
                      <a:pt x="21" y="0"/>
                      <a:pt x="21" y="0"/>
                    </a:cubicBezTo>
                    <a:cubicBezTo>
                      <a:pt x="21" y="0"/>
                      <a:pt x="21" y="0"/>
                      <a:pt x="21" y="0"/>
                    </a:cubicBezTo>
                    <a:cubicBezTo>
                      <a:pt x="13" y="0"/>
                      <a:pt x="7" y="3"/>
                      <a:pt x="2" y="8"/>
                    </a:cubicBezTo>
                    <a:cubicBezTo>
                      <a:pt x="2" y="8"/>
                      <a:pt x="2" y="8"/>
                      <a:pt x="2" y="8"/>
                    </a:cubicBezTo>
                    <a:cubicBezTo>
                      <a:pt x="2" y="8"/>
                      <a:pt x="2" y="8"/>
                      <a:pt x="2" y="8"/>
                    </a:cubicBezTo>
                    <a:cubicBezTo>
                      <a:pt x="0" y="9"/>
                      <a:pt x="0" y="11"/>
                      <a:pt x="1" y="12"/>
                    </a:cubicBezTo>
                    <a:cubicBezTo>
                      <a:pt x="5" y="16"/>
                      <a:pt x="5" y="16"/>
                      <a:pt x="5" y="16"/>
                    </a:cubicBezTo>
                    <a:cubicBezTo>
                      <a:pt x="6" y="17"/>
                      <a:pt x="8" y="17"/>
                      <a:pt x="9" y="16"/>
                    </a:cubicBezTo>
                    <a:cubicBezTo>
                      <a:pt x="9" y="16"/>
                      <a:pt x="9" y="15"/>
                      <a:pt x="10" y="15"/>
                    </a:cubicBezTo>
                    <a:cubicBezTo>
                      <a:pt x="10" y="15"/>
                      <a:pt x="10" y="15"/>
                      <a:pt x="10" y="15"/>
                    </a:cubicBezTo>
                    <a:cubicBezTo>
                      <a:pt x="10" y="15"/>
                      <a:pt x="10" y="15"/>
                      <a:pt x="10" y="15"/>
                    </a:cubicBezTo>
                    <a:cubicBezTo>
                      <a:pt x="10" y="15"/>
                      <a:pt x="10" y="15"/>
                      <a:pt x="10" y="15"/>
                    </a:cubicBezTo>
                    <a:cubicBezTo>
                      <a:pt x="13" y="12"/>
                      <a:pt x="16" y="10"/>
                      <a:pt x="21" y="10"/>
                    </a:cubicBezTo>
                    <a:cubicBezTo>
                      <a:pt x="21" y="10"/>
                      <a:pt x="21" y="10"/>
                      <a:pt x="21" y="10"/>
                    </a:cubicBezTo>
                    <a:cubicBezTo>
                      <a:pt x="21" y="10"/>
                      <a:pt x="21" y="10"/>
                      <a:pt x="21" y="10"/>
                    </a:cubicBezTo>
                    <a:cubicBezTo>
                      <a:pt x="21" y="10"/>
                      <a:pt x="21" y="10"/>
                      <a:pt x="21" y="10"/>
                    </a:cubicBezTo>
                    <a:cubicBezTo>
                      <a:pt x="21" y="10"/>
                      <a:pt x="21" y="10"/>
                      <a:pt x="21" y="10"/>
                    </a:cubicBezTo>
                    <a:cubicBezTo>
                      <a:pt x="21" y="10"/>
                      <a:pt x="21" y="10"/>
                      <a:pt x="21" y="10"/>
                    </a:cubicBezTo>
                    <a:cubicBezTo>
                      <a:pt x="21" y="10"/>
                      <a:pt x="21" y="10"/>
                      <a:pt x="21" y="10"/>
                    </a:cubicBezTo>
                    <a:cubicBezTo>
                      <a:pt x="25" y="10"/>
                      <a:pt x="29" y="12"/>
                      <a:pt x="32" y="15"/>
                    </a:cubicBezTo>
                    <a:cubicBezTo>
                      <a:pt x="32" y="15"/>
                      <a:pt x="32" y="15"/>
                      <a:pt x="32" y="15"/>
                    </a:cubicBezTo>
                    <a:cubicBezTo>
                      <a:pt x="32" y="15"/>
                      <a:pt x="32" y="15"/>
                      <a:pt x="32" y="15"/>
                    </a:cubicBezTo>
                    <a:cubicBezTo>
                      <a:pt x="32" y="15"/>
                      <a:pt x="32" y="15"/>
                      <a:pt x="32" y="15"/>
                    </a:cubicBezTo>
                    <a:cubicBezTo>
                      <a:pt x="32" y="15"/>
                      <a:pt x="32" y="16"/>
                      <a:pt x="32" y="16"/>
                    </a:cubicBezTo>
                    <a:cubicBezTo>
                      <a:pt x="34" y="17"/>
                      <a:pt x="36" y="17"/>
                      <a:pt x="37" y="16"/>
                    </a:cubicBezTo>
                    <a:cubicBezTo>
                      <a:pt x="41" y="12"/>
                      <a:pt x="41" y="12"/>
                      <a:pt x="41" y="12"/>
                    </a:cubicBezTo>
                    <a:cubicBezTo>
                      <a:pt x="42" y="11"/>
                      <a:pt x="42" y="9"/>
                      <a:pt x="40" y="8"/>
                    </a:cubicBezTo>
                    <a:cubicBezTo>
                      <a:pt x="40" y="8"/>
                      <a:pt x="40"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10">
                <a:extLst>
                  <a:ext uri="{FF2B5EF4-FFF2-40B4-BE49-F238E27FC236}">
                    <a16:creationId xmlns:a16="http://schemas.microsoft.com/office/drawing/2014/main" id="{A86AEF94-BBDC-4E8B-8BB2-587EFD42A5E5}"/>
                  </a:ext>
                </a:extLst>
              </p:cNvPr>
              <p:cNvSpPr>
                <a:spLocks/>
              </p:cNvSpPr>
              <p:nvPr/>
            </p:nvSpPr>
            <p:spPr bwMode="auto">
              <a:xfrm>
                <a:off x="1424" y="3024"/>
                <a:ext cx="146" cy="41"/>
              </a:xfrm>
              <a:custGeom>
                <a:avLst/>
                <a:gdLst>
                  <a:gd name="T0" fmla="*/ 6 w 106"/>
                  <a:gd name="T1" fmla="*/ 29 h 30"/>
                  <a:gd name="T2" fmla="*/ 10 w 106"/>
                  <a:gd name="T3" fmla="*/ 29 h 30"/>
                  <a:gd name="T4" fmla="*/ 10 w 106"/>
                  <a:gd name="T5" fmla="*/ 29 h 30"/>
                  <a:gd name="T6" fmla="*/ 10 w 106"/>
                  <a:gd name="T7" fmla="*/ 29 h 30"/>
                  <a:gd name="T8" fmla="*/ 11 w 106"/>
                  <a:gd name="T9" fmla="*/ 29 h 30"/>
                  <a:gd name="T10" fmla="*/ 11 w 106"/>
                  <a:gd name="T11" fmla="*/ 28 h 30"/>
                  <a:gd name="T12" fmla="*/ 53 w 106"/>
                  <a:gd name="T13" fmla="*/ 13 h 30"/>
                  <a:gd name="T14" fmla="*/ 53 w 106"/>
                  <a:gd name="T15" fmla="*/ 13 h 30"/>
                  <a:gd name="T16" fmla="*/ 53 w 106"/>
                  <a:gd name="T17" fmla="*/ 13 h 30"/>
                  <a:gd name="T18" fmla="*/ 53 w 106"/>
                  <a:gd name="T19" fmla="*/ 13 h 30"/>
                  <a:gd name="T20" fmla="*/ 53 w 106"/>
                  <a:gd name="T21" fmla="*/ 13 h 30"/>
                  <a:gd name="T22" fmla="*/ 95 w 106"/>
                  <a:gd name="T23" fmla="*/ 28 h 30"/>
                  <a:gd name="T24" fmla="*/ 95 w 106"/>
                  <a:gd name="T25" fmla="*/ 29 h 30"/>
                  <a:gd name="T26" fmla="*/ 96 w 106"/>
                  <a:gd name="T27" fmla="*/ 29 h 30"/>
                  <a:gd name="T28" fmla="*/ 96 w 106"/>
                  <a:gd name="T29" fmla="*/ 29 h 30"/>
                  <a:gd name="T30" fmla="*/ 96 w 106"/>
                  <a:gd name="T31" fmla="*/ 29 h 30"/>
                  <a:gd name="T32" fmla="*/ 100 w 106"/>
                  <a:gd name="T33" fmla="*/ 29 h 30"/>
                  <a:gd name="T34" fmla="*/ 104 w 106"/>
                  <a:gd name="T35" fmla="*/ 24 h 30"/>
                  <a:gd name="T36" fmla="*/ 104 w 106"/>
                  <a:gd name="T37" fmla="*/ 20 h 30"/>
                  <a:gd name="T38" fmla="*/ 104 w 106"/>
                  <a:gd name="T39" fmla="*/ 19 h 30"/>
                  <a:gd name="T40" fmla="*/ 104 w 106"/>
                  <a:gd name="T41" fmla="*/ 19 h 30"/>
                  <a:gd name="T42" fmla="*/ 53 w 106"/>
                  <a:gd name="T43" fmla="*/ 0 h 30"/>
                  <a:gd name="T44" fmla="*/ 2 w 106"/>
                  <a:gd name="T45" fmla="*/ 19 h 30"/>
                  <a:gd name="T46" fmla="*/ 2 w 106"/>
                  <a:gd name="T47" fmla="*/ 19 h 30"/>
                  <a:gd name="T48" fmla="*/ 1 w 106"/>
                  <a:gd name="T49" fmla="*/ 20 h 30"/>
                  <a:gd name="T50" fmla="*/ 1 w 106"/>
                  <a:gd name="T51" fmla="*/ 24 h 30"/>
                  <a:gd name="T52" fmla="*/ 6 w 106"/>
                  <a:gd name="T5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30">
                    <a:moveTo>
                      <a:pt x="6" y="29"/>
                    </a:moveTo>
                    <a:cubicBezTo>
                      <a:pt x="7" y="30"/>
                      <a:pt x="9" y="30"/>
                      <a:pt x="10" y="29"/>
                    </a:cubicBezTo>
                    <a:cubicBezTo>
                      <a:pt x="10" y="29"/>
                      <a:pt x="10" y="29"/>
                      <a:pt x="10" y="29"/>
                    </a:cubicBezTo>
                    <a:cubicBezTo>
                      <a:pt x="10" y="29"/>
                      <a:pt x="10" y="29"/>
                      <a:pt x="10" y="29"/>
                    </a:cubicBezTo>
                    <a:cubicBezTo>
                      <a:pt x="10" y="29"/>
                      <a:pt x="11" y="29"/>
                      <a:pt x="11" y="29"/>
                    </a:cubicBezTo>
                    <a:cubicBezTo>
                      <a:pt x="11" y="28"/>
                      <a:pt x="11" y="28"/>
                      <a:pt x="11" y="28"/>
                    </a:cubicBezTo>
                    <a:cubicBezTo>
                      <a:pt x="22" y="18"/>
                      <a:pt x="37" y="12"/>
                      <a:pt x="53" y="13"/>
                    </a:cubicBezTo>
                    <a:cubicBezTo>
                      <a:pt x="53" y="13"/>
                      <a:pt x="53" y="13"/>
                      <a:pt x="53" y="13"/>
                    </a:cubicBezTo>
                    <a:cubicBezTo>
                      <a:pt x="53" y="13"/>
                      <a:pt x="53" y="13"/>
                      <a:pt x="53" y="13"/>
                    </a:cubicBezTo>
                    <a:cubicBezTo>
                      <a:pt x="53" y="13"/>
                      <a:pt x="53" y="13"/>
                      <a:pt x="53" y="13"/>
                    </a:cubicBezTo>
                    <a:cubicBezTo>
                      <a:pt x="53" y="13"/>
                      <a:pt x="53" y="13"/>
                      <a:pt x="53" y="13"/>
                    </a:cubicBezTo>
                    <a:cubicBezTo>
                      <a:pt x="69" y="12"/>
                      <a:pt x="84" y="18"/>
                      <a:pt x="95" y="28"/>
                    </a:cubicBezTo>
                    <a:cubicBezTo>
                      <a:pt x="95" y="28"/>
                      <a:pt x="95" y="28"/>
                      <a:pt x="95" y="29"/>
                    </a:cubicBezTo>
                    <a:cubicBezTo>
                      <a:pt x="95" y="29"/>
                      <a:pt x="95" y="29"/>
                      <a:pt x="96" y="29"/>
                    </a:cubicBezTo>
                    <a:cubicBezTo>
                      <a:pt x="96" y="29"/>
                      <a:pt x="96" y="29"/>
                      <a:pt x="96" y="29"/>
                    </a:cubicBezTo>
                    <a:cubicBezTo>
                      <a:pt x="96" y="29"/>
                      <a:pt x="96" y="29"/>
                      <a:pt x="96" y="29"/>
                    </a:cubicBezTo>
                    <a:cubicBezTo>
                      <a:pt x="97" y="30"/>
                      <a:pt x="99" y="30"/>
                      <a:pt x="100" y="29"/>
                    </a:cubicBezTo>
                    <a:cubicBezTo>
                      <a:pt x="104" y="24"/>
                      <a:pt x="104" y="24"/>
                      <a:pt x="104" y="24"/>
                    </a:cubicBezTo>
                    <a:cubicBezTo>
                      <a:pt x="106" y="23"/>
                      <a:pt x="106" y="21"/>
                      <a:pt x="104" y="20"/>
                    </a:cubicBezTo>
                    <a:cubicBezTo>
                      <a:pt x="104" y="20"/>
                      <a:pt x="104" y="20"/>
                      <a:pt x="104" y="19"/>
                    </a:cubicBezTo>
                    <a:cubicBezTo>
                      <a:pt x="104" y="19"/>
                      <a:pt x="104" y="19"/>
                      <a:pt x="104" y="19"/>
                    </a:cubicBezTo>
                    <a:cubicBezTo>
                      <a:pt x="90" y="7"/>
                      <a:pt x="72" y="0"/>
                      <a:pt x="53" y="0"/>
                    </a:cubicBezTo>
                    <a:cubicBezTo>
                      <a:pt x="33" y="0"/>
                      <a:pt x="16" y="7"/>
                      <a:pt x="2" y="19"/>
                    </a:cubicBezTo>
                    <a:cubicBezTo>
                      <a:pt x="2" y="19"/>
                      <a:pt x="2" y="19"/>
                      <a:pt x="2" y="19"/>
                    </a:cubicBezTo>
                    <a:cubicBezTo>
                      <a:pt x="2" y="20"/>
                      <a:pt x="2" y="20"/>
                      <a:pt x="1" y="20"/>
                    </a:cubicBezTo>
                    <a:cubicBezTo>
                      <a:pt x="0" y="21"/>
                      <a:pt x="0" y="23"/>
                      <a:pt x="1" y="24"/>
                    </a:cubicBezTo>
                    <a:lnTo>
                      <a:pt x="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11">
                <a:extLst>
                  <a:ext uri="{FF2B5EF4-FFF2-40B4-BE49-F238E27FC236}">
                    <a16:creationId xmlns:a16="http://schemas.microsoft.com/office/drawing/2014/main" id="{132A1682-090E-408A-BEC1-21A7DE23E201}"/>
                  </a:ext>
                </a:extLst>
              </p:cNvPr>
              <p:cNvSpPr>
                <a:spLocks/>
              </p:cNvSpPr>
              <p:nvPr/>
            </p:nvSpPr>
            <p:spPr bwMode="auto">
              <a:xfrm>
                <a:off x="1447" y="3059"/>
                <a:ext cx="98" cy="33"/>
              </a:xfrm>
              <a:custGeom>
                <a:avLst/>
                <a:gdLst>
                  <a:gd name="T0" fmla="*/ 70 w 71"/>
                  <a:gd name="T1" fmla="*/ 14 h 24"/>
                  <a:gd name="T2" fmla="*/ 69 w 71"/>
                  <a:gd name="T3" fmla="*/ 13 h 24"/>
                  <a:gd name="T4" fmla="*/ 36 w 71"/>
                  <a:gd name="T5" fmla="*/ 0 h 24"/>
                  <a:gd name="T6" fmla="*/ 36 w 71"/>
                  <a:gd name="T7" fmla="*/ 0 h 24"/>
                  <a:gd name="T8" fmla="*/ 36 w 71"/>
                  <a:gd name="T9" fmla="*/ 0 h 24"/>
                  <a:gd name="T10" fmla="*/ 3 w 71"/>
                  <a:gd name="T11" fmla="*/ 13 h 24"/>
                  <a:gd name="T12" fmla="*/ 2 w 71"/>
                  <a:gd name="T13" fmla="*/ 14 h 24"/>
                  <a:gd name="T14" fmla="*/ 2 w 71"/>
                  <a:gd name="T15" fmla="*/ 14 h 24"/>
                  <a:gd name="T16" fmla="*/ 2 w 71"/>
                  <a:gd name="T17" fmla="*/ 19 h 24"/>
                  <a:gd name="T18" fmla="*/ 5 w 71"/>
                  <a:gd name="T19" fmla="*/ 22 h 24"/>
                  <a:gd name="T20" fmla="*/ 10 w 71"/>
                  <a:gd name="T21" fmla="*/ 23 h 24"/>
                  <a:gd name="T22" fmla="*/ 11 w 71"/>
                  <a:gd name="T23" fmla="*/ 22 h 24"/>
                  <a:gd name="T24" fmla="*/ 11 w 71"/>
                  <a:gd name="T25" fmla="*/ 21 h 24"/>
                  <a:gd name="T26" fmla="*/ 36 w 71"/>
                  <a:gd name="T27" fmla="*/ 12 h 24"/>
                  <a:gd name="T28" fmla="*/ 61 w 71"/>
                  <a:gd name="T29" fmla="*/ 21 h 24"/>
                  <a:gd name="T30" fmla="*/ 61 w 71"/>
                  <a:gd name="T31" fmla="*/ 22 h 24"/>
                  <a:gd name="T32" fmla="*/ 62 w 71"/>
                  <a:gd name="T33" fmla="*/ 23 h 24"/>
                  <a:gd name="T34" fmla="*/ 66 w 71"/>
                  <a:gd name="T35" fmla="*/ 22 h 24"/>
                  <a:gd name="T36" fmla="*/ 70 w 71"/>
                  <a:gd name="T37" fmla="*/ 19 h 24"/>
                  <a:gd name="T38" fmla="*/ 70 w 71"/>
                  <a:gd name="T39" fmla="*/ 14 h 24"/>
                  <a:gd name="T40" fmla="*/ 70 w 71"/>
                  <a:gd name="T4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24">
                    <a:moveTo>
                      <a:pt x="70" y="14"/>
                    </a:moveTo>
                    <a:cubicBezTo>
                      <a:pt x="70" y="14"/>
                      <a:pt x="69" y="13"/>
                      <a:pt x="69" y="13"/>
                    </a:cubicBezTo>
                    <a:cubicBezTo>
                      <a:pt x="61" y="5"/>
                      <a:pt x="49" y="0"/>
                      <a:pt x="36" y="0"/>
                    </a:cubicBezTo>
                    <a:cubicBezTo>
                      <a:pt x="36" y="0"/>
                      <a:pt x="36" y="0"/>
                      <a:pt x="36" y="0"/>
                    </a:cubicBezTo>
                    <a:cubicBezTo>
                      <a:pt x="36" y="0"/>
                      <a:pt x="36" y="0"/>
                      <a:pt x="36" y="0"/>
                    </a:cubicBezTo>
                    <a:cubicBezTo>
                      <a:pt x="23" y="0"/>
                      <a:pt x="11" y="5"/>
                      <a:pt x="3" y="13"/>
                    </a:cubicBezTo>
                    <a:cubicBezTo>
                      <a:pt x="3" y="13"/>
                      <a:pt x="2" y="14"/>
                      <a:pt x="2" y="14"/>
                    </a:cubicBezTo>
                    <a:cubicBezTo>
                      <a:pt x="2" y="14"/>
                      <a:pt x="2" y="14"/>
                      <a:pt x="2" y="14"/>
                    </a:cubicBezTo>
                    <a:cubicBezTo>
                      <a:pt x="1" y="15"/>
                      <a:pt x="0" y="17"/>
                      <a:pt x="2" y="19"/>
                    </a:cubicBezTo>
                    <a:cubicBezTo>
                      <a:pt x="5" y="22"/>
                      <a:pt x="5" y="22"/>
                      <a:pt x="5" y="22"/>
                    </a:cubicBezTo>
                    <a:cubicBezTo>
                      <a:pt x="7" y="24"/>
                      <a:pt x="9" y="24"/>
                      <a:pt x="10" y="23"/>
                    </a:cubicBezTo>
                    <a:cubicBezTo>
                      <a:pt x="10" y="22"/>
                      <a:pt x="10" y="22"/>
                      <a:pt x="11" y="22"/>
                    </a:cubicBezTo>
                    <a:cubicBezTo>
                      <a:pt x="11" y="22"/>
                      <a:pt x="11" y="22"/>
                      <a:pt x="11" y="21"/>
                    </a:cubicBezTo>
                    <a:cubicBezTo>
                      <a:pt x="18" y="15"/>
                      <a:pt x="26" y="12"/>
                      <a:pt x="36" y="12"/>
                    </a:cubicBezTo>
                    <a:cubicBezTo>
                      <a:pt x="46" y="12"/>
                      <a:pt x="54" y="15"/>
                      <a:pt x="61" y="21"/>
                    </a:cubicBezTo>
                    <a:cubicBezTo>
                      <a:pt x="61" y="22"/>
                      <a:pt x="61" y="22"/>
                      <a:pt x="61" y="22"/>
                    </a:cubicBezTo>
                    <a:cubicBezTo>
                      <a:pt x="61" y="22"/>
                      <a:pt x="62" y="22"/>
                      <a:pt x="62" y="23"/>
                    </a:cubicBezTo>
                    <a:cubicBezTo>
                      <a:pt x="63" y="24"/>
                      <a:pt x="65" y="24"/>
                      <a:pt x="66" y="22"/>
                    </a:cubicBezTo>
                    <a:cubicBezTo>
                      <a:pt x="70" y="19"/>
                      <a:pt x="70" y="19"/>
                      <a:pt x="70" y="19"/>
                    </a:cubicBezTo>
                    <a:cubicBezTo>
                      <a:pt x="71" y="17"/>
                      <a:pt x="71" y="15"/>
                      <a:pt x="70" y="14"/>
                    </a:cubicBezTo>
                    <a:cubicBezTo>
                      <a:pt x="70" y="14"/>
                      <a:pt x="70" y="14"/>
                      <a:pt x="7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Oval 12">
                <a:extLst>
                  <a:ext uri="{FF2B5EF4-FFF2-40B4-BE49-F238E27FC236}">
                    <a16:creationId xmlns:a16="http://schemas.microsoft.com/office/drawing/2014/main" id="{093B7D38-7E53-4CB2-8012-2387D51E1936}"/>
                  </a:ext>
                </a:extLst>
              </p:cNvPr>
              <p:cNvSpPr>
                <a:spLocks noChangeArrowheads="1"/>
              </p:cNvSpPr>
              <p:nvPr/>
            </p:nvSpPr>
            <p:spPr bwMode="auto">
              <a:xfrm>
                <a:off x="1484" y="3124"/>
                <a:ext cx="24" cy="2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13">
                <a:extLst>
                  <a:ext uri="{FF2B5EF4-FFF2-40B4-BE49-F238E27FC236}">
                    <a16:creationId xmlns:a16="http://schemas.microsoft.com/office/drawing/2014/main" id="{C2989A0B-440B-42C6-93DE-61FA1524ED11}"/>
                  </a:ext>
                </a:extLst>
              </p:cNvPr>
              <p:cNvSpPr>
                <a:spLocks/>
              </p:cNvSpPr>
              <p:nvPr/>
            </p:nvSpPr>
            <p:spPr bwMode="auto">
              <a:xfrm>
                <a:off x="1883" y="3139"/>
                <a:ext cx="299" cy="98"/>
              </a:xfrm>
              <a:custGeom>
                <a:avLst/>
                <a:gdLst>
                  <a:gd name="T0" fmla="*/ 194 w 217"/>
                  <a:gd name="T1" fmla="*/ 26 h 71"/>
                  <a:gd name="T2" fmla="*/ 174 w 217"/>
                  <a:gd name="T3" fmla="*/ 26 h 71"/>
                  <a:gd name="T4" fmla="*/ 176 w 217"/>
                  <a:gd name="T5" fmla="*/ 18 h 71"/>
                  <a:gd name="T6" fmla="*/ 159 w 217"/>
                  <a:gd name="T7" fmla="*/ 0 h 71"/>
                  <a:gd name="T8" fmla="*/ 56 w 217"/>
                  <a:gd name="T9" fmla="*/ 0 h 71"/>
                  <a:gd name="T10" fmla="*/ 39 w 217"/>
                  <a:gd name="T11" fmla="*/ 18 h 71"/>
                  <a:gd name="T12" fmla="*/ 41 w 217"/>
                  <a:gd name="T13" fmla="*/ 26 h 71"/>
                  <a:gd name="T14" fmla="*/ 22 w 217"/>
                  <a:gd name="T15" fmla="*/ 26 h 71"/>
                  <a:gd name="T16" fmla="*/ 0 w 217"/>
                  <a:gd name="T17" fmla="*/ 48 h 71"/>
                  <a:gd name="T18" fmla="*/ 22 w 217"/>
                  <a:gd name="T19" fmla="*/ 71 h 71"/>
                  <a:gd name="T20" fmla="*/ 194 w 217"/>
                  <a:gd name="T21" fmla="*/ 71 h 71"/>
                  <a:gd name="T22" fmla="*/ 217 w 217"/>
                  <a:gd name="T23" fmla="*/ 48 h 71"/>
                  <a:gd name="T24" fmla="*/ 194 w 217"/>
                  <a:gd name="T25" fmla="*/ 2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7" h="71">
                    <a:moveTo>
                      <a:pt x="194" y="26"/>
                    </a:moveTo>
                    <a:cubicBezTo>
                      <a:pt x="174" y="26"/>
                      <a:pt x="174" y="26"/>
                      <a:pt x="174" y="26"/>
                    </a:cubicBezTo>
                    <a:cubicBezTo>
                      <a:pt x="175" y="24"/>
                      <a:pt x="176" y="21"/>
                      <a:pt x="176" y="18"/>
                    </a:cubicBezTo>
                    <a:cubicBezTo>
                      <a:pt x="176" y="8"/>
                      <a:pt x="168" y="0"/>
                      <a:pt x="159" y="0"/>
                    </a:cubicBezTo>
                    <a:cubicBezTo>
                      <a:pt x="56" y="0"/>
                      <a:pt x="56" y="0"/>
                      <a:pt x="56" y="0"/>
                    </a:cubicBezTo>
                    <a:cubicBezTo>
                      <a:pt x="47" y="0"/>
                      <a:pt x="39" y="8"/>
                      <a:pt x="39" y="18"/>
                    </a:cubicBezTo>
                    <a:cubicBezTo>
                      <a:pt x="39" y="21"/>
                      <a:pt x="40" y="24"/>
                      <a:pt x="41" y="26"/>
                    </a:cubicBezTo>
                    <a:cubicBezTo>
                      <a:pt x="22" y="26"/>
                      <a:pt x="22" y="26"/>
                      <a:pt x="22" y="26"/>
                    </a:cubicBezTo>
                    <a:cubicBezTo>
                      <a:pt x="10" y="26"/>
                      <a:pt x="0" y="36"/>
                      <a:pt x="0" y="48"/>
                    </a:cubicBezTo>
                    <a:cubicBezTo>
                      <a:pt x="0" y="61"/>
                      <a:pt x="10" y="71"/>
                      <a:pt x="22" y="71"/>
                    </a:cubicBezTo>
                    <a:cubicBezTo>
                      <a:pt x="194" y="71"/>
                      <a:pt x="194" y="71"/>
                      <a:pt x="194" y="71"/>
                    </a:cubicBezTo>
                    <a:cubicBezTo>
                      <a:pt x="207" y="71"/>
                      <a:pt x="217" y="61"/>
                      <a:pt x="217" y="48"/>
                    </a:cubicBezTo>
                    <a:cubicBezTo>
                      <a:pt x="217" y="36"/>
                      <a:pt x="207" y="26"/>
                      <a:pt x="19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14">
                <a:extLst>
                  <a:ext uri="{FF2B5EF4-FFF2-40B4-BE49-F238E27FC236}">
                    <a16:creationId xmlns:a16="http://schemas.microsoft.com/office/drawing/2014/main" id="{636F340E-E0A4-4444-B755-A3B07AEA88DF}"/>
                  </a:ext>
                </a:extLst>
              </p:cNvPr>
              <p:cNvSpPr>
                <a:spLocks/>
              </p:cNvSpPr>
              <p:nvPr/>
            </p:nvSpPr>
            <p:spPr bwMode="auto">
              <a:xfrm>
                <a:off x="1665" y="2598"/>
                <a:ext cx="707" cy="521"/>
              </a:xfrm>
              <a:custGeom>
                <a:avLst/>
                <a:gdLst>
                  <a:gd name="T0" fmla="*/ 514 w 514"/>
                  <a:gd name="T1" fmla="*/ 264 h 378"/>
                  <a:gd name="T2" fmla="*/ 514 w 514"/>
                  <a:gd name="T3" fmla="*/ 70 h 378"/>
                  <a:gd name="T4" fmla="*/ 444 w 514"/>
                  <a:gd name="T5" fmla="*/ 0 h 378"/>
                  <a:gd name="T6" fmla="*/ 69 w 514"/>
                  <a:gd name="T7" fmla="*/ 0 h 378"/>
                  <a:gd name="T8" fmla="*/ 0 w 514"/>
                  <a:gd name="T9" fmla="*/ 70 h 378"/>
                  <a:gd name="T10" fmla="*/ 0 w 514"/>
                  <a:gd name="T11" fmla="*/ 308 h 378"/>
                  <a:gd name="T12" fmla="*/ 69 w 514"/>
                  <a:gd name="T13" fmla="*/ 378 h 378"/>
                  <a:gd name="T14" fmla="*/ 411 w 514"/>
                  <a:gd name="T15" fmla="*/ 378 h 378"/>
                  <a:gd name="T16" fmla="*/ 411 w 514"/>
                  <a:gd name="T17" fmla="*/ 338 h 378"/>
                  <a:gd name="T18" fmla="*/ 96 w 514"/>
                  <a:gd name="T19" fmla="*/ 338 h 378"/>
                  <a:gd name="T20" fmla="*/ 37 w 514"/>
                  <a:gd name="T21" fmla="*/ 283 h 378"/>
                  <a:gd name="T22" fmla="*/ 37 w 514"/>
                  <a:gd name="T23" fmla="*/ 95 h 378"/>
                  <a:gd name="T24" fmla="*/ 96 w 514"/>
                  <a:gd name="T25" fmla="*/ 40 h 378"/>
                  <a:gd name="T26" fmla="*/ 416 w 514"/>
                  <a:gd name="T27" fmla="*/ 40 h 378"/>
                  <a:gd name="T28" fmla="*/ 475 w 514"/>
                  <a:gd name="T29" fmla="*/ 95 h 378"/>
                  <a:gd name="T30" fmla="*/ 475 w 514"/>
                  <a:gd name="T31" fmla="*/ 264 h 378"/>
                  <a:gd name="T32" fmla="*/ 514 w 514"/>
                  <a:gd name="T33" fmla="*/ 26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4" h="378">
                    <a:moveTo>
                      <a:pt x="514" y="264"/>
                    </a:moveTo>
                    <a:cubicBezTo>
                      <a:pt x="514" y="70"/>
                      <a:pt x="514" y="70"/>
                      <a:pt x="514" y="70"/>
                    </a:cubicBezTo>
                    <a:cubicBezTo>
                      <a:pt x="514" y="31"/>
                      <a:pt x="483" y="0"/>
                      <a:pt x="444" y="0"/>
                    </a:cubicBezTo>
                    <a:cubicBezTo>
                      <a:pt x="69" y="0"/>
                      <a:pt x="69" y="0"/>
                      <a:pt x="69" y="0"/>
                    </a:cubicBezTo>
                    <a:cubicBezTo>
                      <a:pt x="31" y="0"/>
                      <a:pt x="0" y="31"/>
                      <a:pt x="0" y="70"/>
                    </a:cubicBezTo>
                    <a:cubicBezTo>
                      <a:pt x="0" y="308"/>
                      <a:pt x="0" y="308"/>
                      <a:pt x="0" y="308"/>
                    </a:cubicBezTo>
                    <a:cubicBezTo>
                      <a:pt x="0" y="347"/>
                      <a:pt x="31" y="378"/>
                      <a:pt x="69" y="378"/>
                    </a:cubicBezTo>
                    <a:cubicBezTo>
                      <a:pt x="411" y="378"/>
                      <a:pt x="411" y="378"/>
                      <a:pt x="411" y="378"/>
                    </a:cubicBezTo>
                    <a:cubicBezTo>
                      <a:pt x="411" y="338"/>
                      <a:pt x="411" y="338"/>
                      <a:pt x="411" y="338"/>
                    </a:cubicBezTo>
                    <a:cubicBezTo>
                      <a:pt x="96" y="338"/>
                      <a:pt x="96" y="338"/>
                      <a:pt x="96" y="338"/>
                    </a:cubicBezTo>
                    <a:cubicBezTo>
                      <a:pt x="51" y="339"/>
                      <a:pt x="36" y="322"/>
                      <a:pt x="37" y="283"/>
                    </a:cubicBezTo>
                    <a:cubicBezTo>
                      <a:pt x="37" y="95"/>
                      <a:pt x="37" y="95"/>
                      <a:pt x="37" y="95"/>
                    </a:cubicBezTo>
                    <a:cubicBezTo>
                      <a:pt x="39" y="50"/>
                      <a:pt x="54" y="40"/>
                      <a:pt x="96" y="40"/>
                    </a:cubicBezTo>
                    <a:cubicBezTo>
                      <a:pt x="416" y="40"/>
                      <a:pt x="416" y="40"/>
                      <a:pt x="416" y="40"/>
                    </a:cubicBezTo>
                    <a:cubicBezTo>
                      <a:pt x="468" y="40"/>
                      <a:pt x="475" y="58"/>
                      <a:pt x="475" y="95"/>
                    </a:cubicBezTo>
                    <a:cubicBezTo>
                      <a:pt x="475" y="264"/>
                      <a:pt x="475" y="264"/>
                      <a:pt x="475" y="264"/>
                    </a:cubicBezTo>
                    <a:lnTo>
                      <a:pt x="514"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15">
                <a:extLst>
                  <a:ext uri="{FF2B5EF4-FFF2-40B4-BE49-F238E27FC236}">
                    <a16:creationId xmlns:a16="http://schemas.microsoft.com/office/drawing/2014/main" id="{8312F5CB-8DA7-4BF1-A69D-D0232F9AEAB2}"/>
                  </a:ext>
                </a:extLst>
              </p:cNvPr>
              <p:cNvSpPr>
                <a:spLocks/>
              </p:cNvSpPr>
              <p:nvPr/>
            </p:nvSpPr>
            <p:spPr bwMode="auto">
              <a:xfrm>
                <a:off x="1972" y="2874"/>
                <a:ext cx="99" cy="41"/>
              </a:xfrm>
              <a:custGeom>
                <a:avLst/>
                <a:gdLst>
                  <a:gd name="T0" fmla="*/ 69 w 72"/>
                  <a:gd name="T1" fmla="*/ 14 h 30"/>
                  <a:gd name="T2" fmla="*/ 69 w 72"/>
                  <a:gd name="T3" fmla="*/ 14 h 30"/>
                  <a:gd name="T4" fmla="*/ 69 w 72"/>
                  <a:gd name="T5" fmla="*/ 14 h 30"/>
                  <a:gd name="T6" fmla="*/ 37 w 72"/>
                  <a:gd name="T7" fmla="*/ 0 h 30"/>
                  <a:gd name="T8" fmla="*/ 37 w 72"/>
                  <a:gd name="T9" fmla="*/ 0 h 30"/>
                  <a:gd name="T10" fmla="*/ 36 w 72"/>
                  <a:gd name="T11" fmla="*/ 0 h 30"/>
                  <a:gd name="T12" fmla="*/ 35 w 72"/>
                  <a:gd name="T13" fmla="*/ 0 h 30"/>
                  <a:gd name="T14" fmla="*/ 35 w 72"/>
                  <a:gd name="T15" fmla="*/ 0 h 30"/>
                  <a:gd name="T16" fmla="*/ 4 w 72"/>
                  <a:gd name="T17" fmla="*/ 14 h 30"/>
                  <a:gd name="T18" fmla="*/ 3 w 72"/>
                  <a:gd name="T19" fmla="*/ 14 h 30"/>
                  <a:gd name="T20" fmla="*/ 3 w 72"/>
                  <a:gd name="T21" fmla="*/ 14 h 30"/>
                  <a:gd name="T22" fmla="*/ 1 w 72"/>
                  <a:gd name="T23" fmla="*/ 22 h 30"/>
                  <a:gd name="T24" fmla="*/ 7 w 72"/>
                  <a:gd name="T25" fmla="*/ 28 h 30"/>
                  <a:gd name="T26" fmla="*/ 16 w 72"/>
                  <a:gd name="T27" fmla="*/ 28 h 30"/>
                  <a:gd name="T28" fmla="*/ 16 w 72"/>
                  <a:gd name="T29" fmla="*/ 27 h 30"/>
                  <a:gd name="T30" fmla="*/ 16 w 72"/>
                  <a:gd name="T31" fmla="*/ 27 h 30"/>
                  <a:gd name="T32" fmla="*/ 16 w 72"/>
                  <a:gd name="T33" fmla="*/ 27 h 30"/>
                  <a:gd name="T34" fmla="*/ 17 w 72"/>
                  <a:gd name="T35" fmla="*/ 26 h 30"/>
                  <a:gd name="T36" fmla="*/ 35 w 72"/>
                  <a:gd name="T37" fmla="*/ 18 h 30"/>
                  <a:gd name="T38" fmla="*/ 35 w 72"/>
                  <a:gd name="T39" fmla="*/ 19 h 30"/>
                  <a:gd name="T40" fmla="*/ 36 w 72"/>
                  <a:gd name="T41" fmla="*/ 18 h 30"/>
                  <a:gd name="T42" fmla="*/ 36 w 72"/>
                  <a:gd name="T43" fmla="*/ 18 h 30"/>
                  <a:gd name="T44" fmla="*/ 36 w 72"/>
                  <a:gd name="T45" fmla="*/ 18 h 30"/>
                  <a:gd name="T46" fmla="*/ 37 w 72"/>
                  <a:gd name="T47" fmla="*/ 19 h 30"/>
                  <a:gd name="T48" fmla="*/ 37 w 72"/>
                  <a:gd name="T49" fmla="*/ 18 h 30"/>
                  <a:gd name="T50" fmla="*/ 55 w 72"/>
                  <a:gd name="T51" fmla="*/ 26 h 30"/>
                  <a:gd name="T52" fmla="*/ 56 w 72"/>
                  <a:gd name="T53" fmla="*/ 27 h 30"/>
                  <a:gd name="T54" fmla="*/ 56 w 72"/>
                  <a:gd name="T55" fmla="*/ 27 h 30"/>
                  <a:gd name="T56" fmla="*/ 56 w 72"/>
                  <a:gd name="T57" fmla="*/ 27 h 30"/>
                  <a:gd name="T58" fmla="*/ 56 w 72"/>
                  <a:gd name="T59" fmla="*/ 28 h 30"/>
                  <a:gd name="T60" fmla="*/ 65 w 72"/>
                  <a:gd name="T61" fmla="*/ 28 h 30"/>
                  <a:gd name="T62" fmla="*/ 71 w 72"/>
                  <a:gd name="T63" fmla="*/ 22 h 30"/>
                  <a:gd name="T64" fmla="*/ 69 w 72"/>
                  <a:gd name="T65"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30">
                    <a:moveTo>
                      <a:pt x="69" y="14"/>
                    </a:moveTo>
                    <a:cubicBezTo>
                      <a:pt x="69" y="14"/>
                      <a:pt x="69" y="14"/>
                      <a:pt x="69" y="14"/>
                    </a:cubicBezTo>
                    <a:cubicBezTo>
                      <a:pt x="69" y="14"/>
                      <a:pt x="69" y="14"/>
                      <a:pt x="69" y="14"/>
                    </a:cubicBezTo>
                    <a:cubicBezTo>
                      <a:pt x="61" y="5"/>
                      <a:pt x="49" y="0"/>
                      <a:pt x="37" y="0"/>
                    </a:cubicBezTo>
                    <a:cubicBezTo>
                      <a:pt x="37" y="0"/>
                      <a:pt x="37" y="0"/>
                      <a:pt x="37" y="0"/>
                    </a:cubicBezTo>
                    <a:cubicBezTo>
                      <a:pt x="36" y="0"/>
                      <a:pt x="36" y="0"/>
                      <a:pt x="36" y="0"/>
                    </a:cubicBezTo>
                    <a:cubicBezTo>
                      <a:pt x="36" y="0"/>
                      <a:pt x="36" y="0"/>
                      <a:pt x="35" y="0"/>
                    </a:cubicBezTo>
                    <a:cubicBezTo>
                      <a:pt x="35" y="0"/>
                      <a:pt x="35" y="0"/>
                      <a:pt x="35" y="0"/>
                    </a:cubicBezTo>
                    <a:cubicBezTo>
                      <a:pt x="23" y="0"/>
                      <a:pt x="11" y="5"/>
                      <a:pt x="4" y="14"/>
                    </a:cubicBezTo>
                    <a:cubicBezTo>
                      <a:pt x="3" y="14"/>
                      <a:pt x="3" y="14"/>
                      <a:pt x="3" y="14"/>
                    </a:cubicBezTo>
                    <a:cubicBezTo>
                      <a:pt x="3" y="14"/>
                      <a:pt x="3" y="14"/>
                      <a:pt x="3" y="14"/>
                    </a:cubicBezTo>
                    <a:cubicBezTo>
                      <a:pt x="0" y="17"/>
                      <a:pt x="0" y="20"/>
                      <a:pt x="1" y="22"/>
                    </a:cubicBezTo>
                    <a:cubicBezTo>
                      <a:pt x="7" y="28"/>
                      <a:pt x="7" y="28"/>
                      <a:pt x="7" y="28"/>
                    </a:cubicBezTo>
                    <a:cubicBezTo>
                      <a:pt x="9" y="30"/>
                      <a:pt x="13" y="30"/>
                      <a:pt x="16" y="28"/>
                    </a:cubicBezTo>
                    <a:cubicBezTo>
                      <a:pt x="16" y="28"/>
                      <a:pt x="16" y="27"/>
                      <a:pt x="16" y="27"/>
                    </a:cubicBezTo>
                    <a:cubicBezTo>
                      <a:pt x="16" y="27"/>
                      <a:pt x="16" y="27"/>
                      <a:pt x="16" y="27"/>
                    </a:cubicBezTo>
                    <a:cubicBezTo>
                      <a:pt x="16" y="27"/>
                      <a:pt x="16" y="27"/>
                      <a:pt x="16" y="27"/>
                    </a:cubicBezTo>
                    <a:cubicBezTo>
                      <a:pt x="17" y="27"/>
                      <a:pt x="17" y="27"/>
                      <a:pt x="17" y="26"/>
                    </a:cubicBezTo>
                    <a:cubicBezTo>
                      <a:pt x="22" y="21"/>
                      <a:pt x="28" y="18"/>
                      <a:pt x="35" y="18"/>
                    </a:cubicBezTo>
                    <a:cubicBezTo>
                      <a:pt x="35" y="19"/>
                      <a:pt x="35" y="19"/>
                      <a:pt x="35" y="19"/>
                    </a:cubicBezTo>
                    <a:cubicBezTo>
                      <a:pt x="36" y="19"/>
                      <a:pt x="36" y="18"/>
                      <a:pt x="36" y="18"/>
                    </a:cubicBezTo>
                    <a:cubicBezTo>
                      <a:pt x="36" y="18"/>
                      <a:pt x="36" y="18"/>
                      <a:pt x="36" y="18"/>
                    </a:cubicBezTo>
                    <a:cubicBezTo>
                      <a:pt x="36" y="18"/>
                      <a:pt x="36" y="18"/>
                      <a:pt x="36" y="18"/>
                    </a:cubicBezTo>
                    <a:cubicBezTo>
                      <a:pt x="36" y="18"/>
                      <a:pt x="36" y="19"/>
                      <a:pt x="37" y="19"/>
                    </a:cubicBezTo>
                    <a:cubicBezTo>
                      <a:pt x="37" y="18"/>
                      <a:pt x="37" y="18"/>
                      <a:pt x="37" y="18"/>
                    </a:cubicBezTo>
                    <a:cubicBezTo>
                      <a:pt x="44" y="18"/>
                      <a:pt x="50" y="21"/>
                      <a:pt x="55" y="26"/>
                    </a:cubicBezTo>
                    <a:cubicBezTo>
                      <a:pt x="55" y="27"/>
                      <a:pt x="55" y="27"/>
                      <a:pt x="56" y="27"/>
                    </a:cubicBezTo>
                    <a:cubicBezTo>
                      <a:pt x="56" y="27"/>
                      <a:pt x="56" y="27"/>
                      <a:pt x="56" y="27"/>
                    </a:cubicBezTo>
                    <a:cubicBezTo>
                      <a:pt x="56" y="27"/>
                      <a:pt x="56" y="27"/>
                      <a:pt x="56" y="27"/>
                    </a:cubicBezTo>
                    <a:cubicBezTo>
                      <a:pt x="56" y="27"/>
                      <a:pt x="56" y="28"/>
                      <a:pt x="56" y="28"/>
                    </a:cubicBezTo>
                    <a:cubicBezTo>
                      <a:pt x="59" y="30"/>
                      <a:pt x="63" y="30"/>
                      <a:pt x="65" y="28"/>
                    </a:cubicBezTo>
                    <a:cubicBezTo>
                      <a:pt x="71" y="22"/>
                      <a:pt x="71" y="22"/>
                      <a:pt x="71" y="22"/>
                    </a:cubicBezTo>
                    <a:cubicBezTo>
                      <a:pt x="72" y="20"/>
                      <a:pt x="72" y="17"/>
                      <a:pt x="6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16">
                <a:extLst>
                  <a:ext uri="{FF2B5EF4-FFF2-40B4-BE49-F238E27FC236}">
                    <a16:creationId xmlns:a16="http://schemas.microsoft.com/office/drawing/2014/main" id="{7651C22E-E8FE-4C11-907B-9A633853F02C}"/>
                  </a:ext>
                </a:extLst>
              </p:cNvPr>
              <p:cNvSpPr>
                <a:spLocks/>
              </p:cNvSpPr>
              <p:nvPr/>
            </p:nvSpPr>
            <p:spPr bwMode="auto">
              <a:xfrm>
                <a:off x="1894" y="2751"/>
                <a:ext cx="254" cy="73"/>
              </a:xfrm>
              <a:custGeom>
                <a:avLst/>
                <a:gdLst>
                  <a:gd name="T0" fmla="*/ 182 w 184"/>
                  <a:gd name="T1" fmla="*/ 35 h 53"/>
                  <a:gd name="T2" fmla="*/ 181 w 184"/>
                  <a:gd name="T3" fmla="*/ 34 h 53"/>
                  <a:gd name="T4" fmla="*/ 180 w 184"/>
                  <a:gd name="T5" fmla="*/ 34 h 53"/>
                  <a:gd name="T6" fmla="*/ 92 w 184"/>
                  <a:gd name="T7" fmla="*/ 1 h 53"/>
                  <a:gd name="T8" fmla="*/ 4 w 184"/>
                  <a:gd name="T9" fmla="*/ 34 h 53"/>
                  <a:gd name="T10" fmla="*/ 3 w 184"/>
                  <a:gd name="T11" fmla="*/ 34 h 53"/>
                  <a:gd name="T12" fmla="*/ 2 w 184"/>
                  <a:gd name="T13" fmla="*/ 35 h 53"/>
                  <a:gd name="T14" fmla="*/ 2 w 184"/>
                  <a:gd name="T15" fmla="*/ 43 h 53"/>
                  <a:gd name="T16" fmla="*/ 9 w 184"/>
                  <a:gd name="T17" fmla="*/ 50 h 53"/>
                  <a:gd name="T18" fmla="*/ 18 w 184"/>
                  <a:gd name="T19" fmla="*/ 51 h 53"/>
                  <a:gd name="T20" fmla="*/ 18 w 184"/>
                  <a:gd name="T21" fmla="*/ 51 h 53"/>
                  <a:gd name="T22" fmla="*/ 18 w 184"/>
                  <a:gd name="T23" fmla="*/ 51 h 53"/>
                  <a:gd name="T24" fmla="*/ 18 w 184"/>
                  <a:gd name="T25" fmla="*/ 50 h 53"/>
                  <a:gd name="T26" fmla="*/ 19 w 184"/>
                  <a:gd name="T27" fmla="*/ 49 h 53"/>
                  <a:gd name="T28" fmla="*/ 91 w 184"/>
                  <a:gd name="T29" fmla="*/ 23 h 53"/>
                  <a:gd name="T30" fmla="*/ 91 w 184"/>
                  <a:gd name="T31" fmla="*/ 23 h 53"/>
                  <a:gd name="T32" fmla="*/ 92 w 184"/>
                  <a:gd name="T33" fmla="*/ 23 h 53"/>
                  <a:gd name="T34" fmla="*/ 93 w 184"/>
                  <a:gd name="T35" fmla="*/ 23 h 53"/>
                  <a:gd name="T36" fmla="*/ 93 w 184"/>
                  <a:gd name="T37" fmla="*/ 23 h 53"/>
                  <a:gd name="T38" fmla="*/ 165 w 184"/>
                  <a:gd name="T39" fmla="*/ 49 h 53"/>
                  <a:gd name="T40" fmla="*/ 166 w 184"/>
                  <a:gd name="T41" fmla="*/ 50 h 53"/>
                  <a:gd name="T42" fmla="*/ 166 w 184"/>
                  <a:gd name="T43" fmla="*/ 51 h 53"/>
                  <a:gd name="T44" fmla="*/ 166 w 184"/>
                  <a:gd name="T45" fmla="*/ 51 h 53"/>
                  <a:gd name="T46" fmla="*/ 166 w 184"/>
                  <a:gd name="T47" fmla="*/ 51 h 53"/>
                  <a:gd name="T48" fmla="*/ 175 w 184"/>
                  <a:gd name="T49" fmla="*/ 50 h 53"/>
                  <a:gd name="T50" fmla="*/ 182 w 184"/>
                  <a:gd name="T51" fmla="*/ 43 h 53"/>
                  <a:gd name="T52" fmla="*/ 182 w 184"/>
                  <a:gd name="T5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53">
                    <a:moveTo>
                      <a:pt x="182" y="35"/>
                    </a:moveTo>
                    <a:cubicBezTo>
                      <a:pt x="182" y="35"/>
                      <a:pt x="181" y="35"/>
                      <a:pt x="181" y="34"/>
                    </a:cubicBezTo>
                    <a:cubicBezTo>
                      <a:pt x="181" y="34"/>
                      <a:pt x="181" y="34"/>
                      <a:pt x="180" y="34"/>
                    </a:cubicBezTo>
                    <a:cubicBezTo>
                      <a:pt x="157" y="13"/>
                      <a:pt x="126" y="0"/>
                      <a:pt x="92" y="1"/>
                    </a:cubicBezTo>
                    <a:cubicBezTo>
                      <a:pt x="58" y="0"/>
                      <a:pt x="27" y="13"/>
                      <a:pt x="4" y="34"/>
                    </a:cubicBezTo>
                    <a:cubicBezTo>
                      <a:pt x="3" y="34"/>
                      <a:pt x="3" y="34"/>
                      <a:pt x="3" y="34"/>
                    </a:cubicBezTo>
                    <a:cubicBezTo>
                      <a:pt x="3" y="35"/>
                      <a:pt x="2" y="35"/>
                      <a:pt x="2" y="35"/>
                    </a:cubicBezTo>
                    <a:cubicBezTo>
                      <a:pt x="0" y="37"/>
                      <a:pt x="0" y="41"/>
                      <a:pt x="2" y="43"/>
                    </a:cubicBezTo>
                    <a:cubicBezTo>
                      <a:pt x="9" y="50"/>
                      <a:pt x="9" y="50"/>
                      <a:pt x="9" y="50"/>
                    </a:cubicBezTo>
                    <a:cubicBezTo>
                      <a:pt x="11" y="52"/>
                      <a:pt x="15" y="53"/>
                      <a:pt x="18" y="51"/>
                    </a:cubicBezTo>
                    <a:cubicBezTo>
                      <a:pt x="18" y="51"/>
                      <a:pt x="18" y="51"/>
                      <a:pt x="18" y="51"/>
                    </a:cubicBezTo>
                    <a:cubicBezTo>
                      <a:pt x="18" y="51"/>
                      <a:pt x="18" y="51"/>
                      <a:pt x="18" y="51"/>
                    </a:cubicBezTo>
                    <a:cubicBezTo>
                      <a:pt x="18" y="51"/>
                      <a:pt x="18" y="50"/>
                      <a:pt x="18" y="50"/>
                    </a:cubicBezTo>
                    <a:cubicBezTo>
                      <a:pt x="19" y="50"/>
                      <a:pt x="19" y="50"/>
                      <a:pt x="19" y="49"/>
                    </a:cubicBezTo>
                    <a:cubicBezTo>
                      <a:pt x="38" y="32"/>
                      <a:pt x="64" y="22"/>
                      <a:pt x="91" y="23"/>
                    </a:cubicBezTo>
                    <a:cubicBezTo>
                      <a:pt x="91" y="23"/>
                      <a:pt x="91" y="23"/>
                      <a:pt x="91" y="23"/>
                    </a:cubicBezTo>
                    <a:cubicBezTo>
                      <a:pt x="92" y="23"/>
                      <a:pt x="92" y="23"/>
                      <a:pt x="92" y="23"/>
                    </a:cubicBezTo>
                    <a:cubicBezTo>
                      <a:pt x="92" y="23"/>
                      <a:pt x="92" y="23"/>
                      <a:pt x="93" y="23"/>
                    </a:cubicBezTo>
                    <a:cubicBezTo>
                      <a:pt x="93" y="23"/>
                      <a:pt x="93" y="23"/>
                      <a:pt x="93" y="23"/>
                    </a:cubicBezTo>
                    <a:cubicBezTo>
                      <a:pt x="120" y="22"/>
                      <a:pt x="146" y="32"/>
                      <a:pt x="165" y="49"/>
                    </a:cubicBezTo>
                    <a:cubicBezTo>
                      <a:pt x="165" y="50"/>
                      <a:pt x="165" y="50"/>
                      <a:pt x="166" y="50"/>
                    </a:cubicBezTo>
                    <a:cubicBezTo>
                      <a:pt x="166" y="50"/>
                      <a:pt x="166" y="51"/>
                      <a:pt x="166" y="51"/>
                    </a:cubicBezTo>
                    <a:cubicBezTo>
                      <a:pt x="166" y="51"/>
                      <a:pt x="166" y="51"/>
                      <a:pt x="166" y="51"/>
                    </a:cubicBezTo>
                    <a:cubicBezTo>
                      <a:pt x="166" y="51"/>
                      <a:pt x="166" y="51"/>
                      <a:pt x="166" y="51"/>
                    </a:cubicBezTo>
                    <a:cubicBezTo>
                      <a:pt x="169" y="53"/>
                      <a:pt x="173" y="52"/>
                      <a:pt x="175" y="50"/>
                    </a:cubicBezTo>
                    <a:cubicBezTo>
                      <a:pt x="182" y="43"/>
                      <a:pt x="182" y="43"/>
                      <a:pt x="182" y="43"/>
                    </a:cubicBezTo>
                    <a:cubicBezTo>
                      <a:pt x="184" y="41"/>
                      <a:pt x="184" y="37"/>
                      <a:pt x="18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17">
                <a:extLst>
                  <a:ext uri="{FF2B5EF4-FFF2-40B4-BE49-F238E27FC236}">
                    <a16:creationId xmlns:a16="http://schemas.microsoft.com/office/drawing/2014/main" id="{4E277C20-C92C-488C-A1EF-9F8F144A154F}"/>
                  </a:ext>
                </a:extLst>
              </p:cNvPr>
              <p:cNvSpPr>
                <a:spLocks/>
              </p:cNvSpPr>
              <p:nvPr/>
            </p:nvSpPr>
            <p:spPr bwMode="auto">
              <a:xfrm>
                <a:off x="1936" y="2814"/>
                <a:ext cx="170" cy="57"/>
              </a:xfrm>
              <a:custGeom>
                <a:avLst/>
                <a:gdLst>
                  <a:gd name="T0" fmla="*/ 121 w 124"/>
                  <a:gd name="T1" fmla="*/ 24 h 41"/>
                  <a:gd name="T2" fmla="*/ 120 w 124"/>
                  <a:gd name="T3" fmla="*/ 23 h 41"/>
                  <a:gd name="T4" fmla="*/ 63 w 124"/>
                  <a:gd name="T5" fmla="*/ 0 h 41"/>
                  <a:gd name="T6" fmla="*/ 63 w 124"/>
                  <a:gd name="T7" fmla="*/ 0 h 41"/>
                  <a:gd name="T8" fmla="*/ 62 w 124"/>
                  <a:gd name="T9" fmla="*/ 0 h 41"/>
                  <a:gd name="T10" fmla="*/ 61 w 124"/>
                  <a:gd name="T11" fmla="*/ 0 h 41"/>
                  <a:gd name="T12" fmla="*/ 61 w 124"/>
                  <a:gd name="T13" fmla="*/ 0 h 41"/>
                  <a:gd name="T14" fmla="*/ 4 w 124"/>
                  <a:gd name="T15" fmla="*/ 23 h 41"/>
                  <a:gd name="T16" fmla="*/ 3 w 124"/>
                  <a:gd name="T17" fmla="*/ 24 h 41"/>
                  <a:gd name="T18" fmla="*/ 3 w 124"/>
                  <a:gd name="T19" fmla="*/ 24 h 41"/>
                  <a:gd name="T20" fmla="*/ 2 w 124"/>
                  <a:gd name="T21" fmla="*/ 32 h 41"/>
                  <a:gd name="T22" fmla="*/ 9 w 124"/>
                  <a:gd name="T23" fmla="*/ 39 h 41"/>
                  <a:gd name="T24" fmla="*/ 17 w 124"/>
                  <a:gd name="T25" fmla="*/ 39 h 41"/>
                  <a:gd name="T26" fmla="*/ 18 w 124"/>
                  <a:gd name="T27" fmla="*/ 39 h 41"/>
                  <a:gd name="T28" fmla="*/ 19 w 124"/>
                  <a:gd name="T29" fmla="*/ 37 h 41"/>
                  <a:gd name="T30" fmla="*/ 62 w 124"/>
                  <a:gd name="T31" fmla="*/ 21 h 41"/>
                  <a:gd name="T32" fmla="*/ 105 w 124"/>
                  <a:gd name="T33" fmla="*/ 37 h 41"/>
                  <a:gd name="T34" fmla="*/ 106 w 124"/>
                  <a:gd name="T35" fmla="*/ 39 h 41"/>
                  <a:gd name="T36" fmla="*/ 107 w 124"/>
                  <a:gd name="T37" fmla="*/ 39 h 41"/>
                  <a:gd name="T38" fmla="*/ 115 w 124"/>
                  <a:gd name="T39" fmla="*/ 39 h 41"/>
                  <a:gd name="T40" fmla="*/ 122 w 124"/>
                  <a:gd name="T41" fmla="*/ 32 h 41"/>
                  <a:gd name="T42" fmla="*/ 121 w 124"/>
                  <a:gd name="T43" fmla="*/ 24 h 41"/>
                  <a:gd name="T44" fmla="*/ 121 w 124"/>
                  <a:gd name="T45"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41">
                    <a:moveTo>
                      <a:pt x="121" y="24"/>
                    </a:moveTo>
                    <a:cubicBezTo>
                      <a:pt x="121" y="24"/>
                      <a:pt x="120" y="23"/>
                      <a:pt x="120" y="23"/>
                    </a:cubicBezTo>
                    <a:cubicBezTo>
                      <a:pt x="105" y="9"/>
                      <a:pt x="85" y="0"/>
                      <a:pt x="63" y="0"/>
                    </a:cubicBezTo>
                    <a:cubicBezTo>
                      <a:pt x="63" y="0"/>
                      <a:pt x="63" y="0"/>
                      <a:pt x="63" y="0"/>
                    </a:cubicBezTo>
                    <a:cubicBezTo>
                      <a:pt x="62" y="0"/>
                      <a:pt x="62" y="0"/>
                      <a:pt x="62" y="0"/>
                    </a:cubicBezTo>
                    <a:cubicBezTo>
                      <a:pt x="62" y="0"/>
                      <a:pt x="62" y="0"/>
                      <a:pt x="61" y="0"/>
                    </a:cubicBezTo>
                    <a:cubicBezTo>
                      <a:pt x="61" y="0"/>
                      <a:pt x="61" y="0"/>
                      <a:pt x="61" y="0"/>
                    </a:cubicBezTo>
                    <a:cubicBezTo>
                      <a:pt x="39" y="0"/>
                      <a:pt x="19" y="9"/>
                      <a:pt x="4" y="23"/>
                    </a:cubicBezTo>
                    <a:cubicBezTo>
                      <a:pt x="4" y="23"/>
                      <a:pt x="3" y="24"/>
                      <a:pt x="3" y="24"/>
                    </a:cubicBezTo>
                    <a:cubicBezTo>
                      <a:pt x="3" y="24"/>
                      <a:pt x="3" y="24"/>
                      <a:pt x="3" y="24"/>
                    </a:cubicBezTo>
                    <a:cubicBezTo>
                      <a:pt x="0" y="27"/>
                      <a:pt x="0" y="30"/>
                      <a:pt x="2" y="32"/>
                    </a:cubicBezTo>
                    <a:cubicBezTo>
                      <a:pt x="9" y="39"/>
                      <a:pt x="9" y="39"/>
                      <a:pt x="9" y="39"/>
                    </a:cubicBezTo>
                    <a:cubicBezTo>
                      <a:pt x="11" y="41"/>
                      <a:pt x="14" y="41"/>
                      <a:pt x="17" y="39"/>
                    </a:cubicBezTo>
                    <a:cubicBezTo>
                      <a:pt x="17" y="39"/>
                      <a:pt x="18" y="39"/>
                      <a:pt x="18" y="39"/>
                    </a:cubicBezTo>
                    <a:cubicBezTo>
                      <a:pt x="18" y="38"/>
                      <a:pt x="19" y="38"/>
                      <a:pt x="19" y="37"/>
                    </a:cubicBezTo>
                    <a:cubicBezTo>
                      <a:pt x="30" y="27"/>
                      <a:pt x="45" y="20"/>
                      <a:pt x="62" y="21"/>
                    </a:cubicBezTo>
                    <a:cubicBezTo>
                      <a:pt x="79" y="20"/>
                      <a:pt x="94" y="27"/>
                      <a:pt x="105" y="37"/>
                    </a:cubicBezTo>
                    <a:cubicBezTo>
                      <a:pt x="105" y="38"/>
                      <a:pt x="106" y="38"/>
                      <a:pt x="106" y="39"/>
                    </a:cubicBezTo>
                    <a:cubicBezTo>
                      <a:pt x="107" y="39"/>
                      <a:pt x="107" y="39"/>
                      <a:pt x="107" y="39"/>
                    </a:cubicBezTo>
                    <a:cubicBezTo>
                      <a:pt x="110" y="41"/>
                      <a:pt x="113" y="41"/>
                      <a:pt x="115" y="39"/>
                    </a:cubicBezTo>
                    <a:cubicBezTo>
                      <a:pt x="122" y="32"/>
                      <a:pt x="122" y="32"/>
                      <a:pt x="122" y="32"/>
                    </a:cubicBezTo>
                    <a:cubicBezTo>
                      <a:pt x="124" y="30"/>
                      <a:pt x="124" y="27"/>
                      <a:pt x="121" y="24"/>
                    </a:cubicBezTo>
                    <a:cubicBezTo>
                      <a:pt x="121" y="24"/>
                      <a:pt x="121" y="24"/>
                      <a:pt x="12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Oval 18">
                <a:extLst>
                  <a:ext uri="{FF2B5EF4-FFF2-40B4-BE49-F238E27FC236}">
                    <a16:creationId xmlns:a16="http://schemas.microsoft.com/office/drawing/2014/main" id="{C174B041-8489-4E01-AE92-50B9C0A9FF9D}"/>
                  </a:ext>
                </a:extLst>
              </p:cNvPr>
              <p:cNvSpPr>
                <a:spLocks noChangeArrowheads="1"/>
              </p:cNvSpPr>
              <p:nvPr/>
            </p:nvSpPr>
            <p:spPr bwMode="auto">
              <a:xfrm>
                <a:off x="2000" y="2927"/>
                <a:ext cx="42" cy="4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19">
                <a:extLst>
                  <a:ext uri="{FF2B5EF4-FFF2-40B4-BE49-F238E27FC236}">
                    <a16:creationId xmlns:a16="http://schemas.microsoft.com/office/drawing/2014/main" id="{9E1EA66A-5B86-4A9F-ACF9-17F12A0F5E12}"/>
                  </a:ext>
                </a:extLst>
              </p:cNvPr>
              <p:cNvSpPr>
                <a:spLocks noEditPoints="1"/>
              </p:cNvSpPr>
              <p:nvPr/>
            </p:nvSpPr>
            <p:spPr bwMode="auto">
              <a:xfrm>
                <a:off x="2232" y="2962"/>
                <a:ext cx="490" cy="329"/>
              </a:xfrm>
              <a:custGeom>
                <a:avLst/>
                <a:gdLst>
                  <a:gd name="T0" fmla="*/ 317 w 356"/>
                  <a:gd name="T1" fmla="*/ 0 h 239"/>
                  <a:gd name="T2" fmla="*/ 38 w 356"/>
                  <a:gd name="T3" fmla="*/ 0 h 239"/>
                  <a:gd name="T4" fmla="*/ 0 w 356"/>
                  <a:gd name="T5" fmla="*/ 39 h 239"/>
                  <a:gd name="T6" fmla="*/ 0 w 356"/>
                  <a:gd name="T7" fmla="*/ 201 h 239"/>
                  <a:gd name="T8" fmla="*/ 38 w 356"/>
                  <a:gd name="T9" fmla="*/ 239 h 239"/>
                  <a:gd name="T10" fmla="*/ 317 w 356"/>
                  <a:gd name="T11" fmla="*/ 239 h 239"/>
                  <a:gd name="T12" fmla="*/ 356 w 356"/>
                  <a:gd name="T13" fmla="*/ 201 h 239"/>
                  <a:gd name="T14" fmla="*/ 356 w 356"/>
                  <a:gd name="T15" fmla="*/ 39 h 239"/>
                  <a:gd name="T16" fmla="*/ 317 w 356"/>
                  <a:gd name="T17" fmla="*/ 0 h 239"/>
                  <a:gd name="T18" fmla="*/ 28 w 356"/>
                  <a:gd name="T19" fmla="*/ 104 h 239"/>
                  <a:gd name="T20" fmla="*/ 43 w 356"/>
                  <a:gd name="T21" fmla="*/ 120 h 239"/>
                  <a:gd name="T22" fmla="*/ 28 w 356"/>
                  <a:gd name="T23" fmla="*/ 135 h 239"/>
                  <a:gd name="T24" fmla="*/ 12 w 356"/>
                  <a:gd name="T25" fmla="*/ 120 h 239"/>
                  <a:gd name="T26" fmla="*/ 28 w 356"/>
                  <a:gd name="T27" fmla="*/ 104 h 239"/>
                  <a:gd name="T28" fmla="*/ 323 w 356"/>
                  <a:gd name="T29" fmla="*/ 29 h 239"/>
                  <a:gd name="T30" fmla="*/ 323 w 356"/>
                  <a:gd name="T31" fmla="*/ 214 h 239"/>
                  <a:gd name="T32" fmla="*/ 55 w 356"/>
                  <a:gd name="T33" fmla="*/ 214 h 239"/>
                  <a:gd name="T34" fmla="*/ 55 w 356"/>
                  <a:gd name="T35" fmla="*/ 29 h 239"/>
                  <a:gd name="T36" fmla="*/ 323 w 356"/>
                  <a:gd name="T3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6" h="239">
                    <a:moveTo>
                      <a:pt x="317" y="0"/>
                    </a:moveTo>
                    <a:cubicBezTo>
                      <a:pt x="38" y="0"/>
                      <a:pt x="38" y="0"/>
                      <a:pt x="38" y="0"/>
                    </a:cubicBezTo>
                    <a:cubicBezTo>
                      <a:pt x="17" y="0"/>
                      <a:pt x="0" y="17"/>
                      <a:pt x="0" y="39"/>
                    </a:cubicBezTo>
                    <a:cubicBezTo>
                      <a:pt x="0" y="201"/>
                      <a:pt x="0" y="201"/>
                      <a:pt x="0" y="201"/>
                    </a:cubicBezTo>
                    <a:cubicBezTo>
                      <a:pt x="0" y="222"/>
                      <a:pt x="17" y="239"/>
                      <a:pt x="38" y="239"/>
                    </a:cubicBezTo>
                    <a:cubicBezTo>
                      <a:pt x="317" y="239"/>
                      <a:pt x="317" y="239"/>
                      <a:pt x="317" y="239"/>
                    </a:cubicBezTo>
                    <a:cubicBezTo>
                      <a:pt x="339" y="239"/>
                      <a:pt x="356" y="222"/>
                      <a:pt x="356" y="201"/>
                    </a:cubicBezTo>
                    <a:cubicBezTo>
                      <a:pt x="356" y="39"/>
                      <a:pt x="356" y="39"/>
                      <a:pt x="356" y="39"/>
                    </a:cubicBezTo>
                    <a:cubicBezTo>
                      <a:pt x="356" y="17"/>
                      <a:pt x="339" y="0"/>
                      <a:pt x="317" y="0"/>
                    </a:cubicBezTo>
                    <a:close/>
                    <a:moveTo>
                      <a:pt x="28" y="104"/>
                    </a:moveTo>
                    <a:cubicBezTo>
                      <a:pt x="36" y="104"/>
                      <a:pt x="43" y="111"/>
                      <a:pt x="43" y="120"/>
                    </a:cubicBezTo>
                    <a:cubicBezTo>
                      <a:pt x="43" y="128"/>
                      <a:pt x="36" y="135"/>
                      <a:pt x="28" y="135"/>
                    </a:cubicBezTo>
                    <a:cubicBezTo>
                      <a:pt x="19" y="135"/>
                      <a:pt x="12" y="128"/>
                      <a:pt x="12" y="120"/>
                    </a:cubicBezTo>
                    <a:cubicBezTo>
                      <a:pt x="12" y="111"/>
                      <a:pt x="19" y="104"/>
                      <a:pt x="28" y="104"/>
                    </a:cubicBezTo>
                    <a:close/>
                    <a:moveTo>
                      <a:pt x="323" y="29"/>
                    </a:moveTo>
                    <a:cubicBezTo>
                      <a:pt x="323" y="214"/>
                      <a:pt x="323" y="214"/>
                      <a:pt x="323" y="214"/>
                    </a:cubicBezTo>
                    <a:cubicBezTo>
                      <a:pt x="55" y="214"/>
                      <a:pt x="55" y="214"/>
                      <a:pt x="55" y="214"/>
                    </a:cubicBezTo>
                    <a:cubicBezTo>
                      <a:pt x="55" y="29"/>
                      <a:pt x="55" y="29"/>
                      <a:pt x="55" y="29"/>
                    </a:cubicBezTo>
                    <a:lnTo>
                      <a:pt x="323"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20">
                <a:extLst>
                  <a:ext uri="{FF2B5EF4-FFF2-40B4-BE49-F238E27FC236}">
                    <a16:creationId xmlns:a16="http://schemas.microsoft.com/office/drawing/2014/main" id="{AFFE49C8-5637-4735-8C99-D55A88B957DA}"/>
                  </a:ext>
                </a:extLst>
              </p:cNvPr>
              <p:cNvSpPr>
                <a:spLocks/>
              </p:cNvSpPr>
              <p:nvPr/>
            </p:nvSpPr>
            <p:spPr bwMode="auto">
              <a:xfrm>
                <a:off x="2448" y="3142"/>
                <a:ext cx="76" cy="30"/>
              </a:xfrm>
              <a:custGeom>
                <a:avLst/>
                <a:gdLst>
                  <a:gd name="T0" fmla="*/ 52 w 55"/>
                  <a:gd name="T1" fmla="*/ 10 h 22"/>
                  <a:gd name="T2" fmla="*/ 52 w 55"/>
                  <a:gd name="T3" fmla="*/ 10 h 22"/>
                  <a:gd name="T4" fmla="*/ 52 w 55"/>
                  <a:gd name="T5" fmla="*/ 10 h 22"/>
                  <a:gd name="T6" fmla="*/ 28 w 55"/>
                  <a:gd name="T7" fmla="*/ 0 h 22"/>
                  <a:gd name="T8" fmla="*/ 28 w 55"/>
                  <a:gd name="T9" fmla="*/ 0 h 22"/>
                  <a:gd name="T10" fmla="*/ 27 w 55"/>
                  <a:gd name="T11" fmla="*/ 0 h 22"/>
                  <a:gd name="T12" fmla="*/ 27 w 55"/>
                  <a:gd name="T13" fmla="*/ 0 h 22"/>
                  <a:gd name="T14" fmla="*/ 27 w 55"/>
                  <a:gd name="T15" fmla="*/ 0 h 22"/>
                  <a:gd name="T16" fmla="*/ 3 w 55"/>
                  <a:gd name="T17" fmla="*/ 10 h 22"/>
                  <a:gd name="T18" fmla="*/ 3 w 55"/>
                  <a:gd name="T19" fmla="*/ 10 h 22"/>
                  <a:gd name="T20" fmla="*/ 3 w 55"/>
                  <a:gd name="T21" fmla="*/ 10 h 22"/>
                  <a:gd name="T22" fmla="*/ 2 w 55"/>
                  <a:gd name="T23" fmla="*/ 16 h 22"/>
                  <a:gd name="T24" fmla="*/ 6 w 55"/>
                  <a:gd name="T25" fmla="*/ 21 h 22"/>
                  <a:gd name="T26" fmla="*/ 12 w 55"/>
                  <a:gd name="T27" fmla="*/ 20 h 22"/>
                  <a:gd name="T28" fmla="*/ 13 w 55"/>
                  <a:gd name="T29" fmla="*/ 20 h 22"/>
                  <a:gd name="T30" fmla="*/ 13 w 55"/>
                  <a:gd name="T31" fmla="*/ 20 h 22"/>
                  <a:gd name="T32" fmla="*/ 13 w 55"/>
                  <a:gd name="T33" fmla="*/ 20 h 22"/>
                  <a:gd name="T34" fmla="*/ 13 w 55"/>
                  <a:gd name="T35" fmla="*/ 19 h 22"/>
                  <a:gd name="T36" fmla="*/ 27 w 55"/>
                  <a:gd name="T37" fmla="*/ 13 h 22"/>
                  <a:gd name="T38" fmla="*/ 27 w 55"/>
                  <a:gd name="T39" fmla="*/ 13 h 22"/>
                  <a:gd name="T40" fmla="*/ 27 w 55"/>
                  <a:gd name="T41" fmla="*/ 13 h 22"/>
                  <a:gd name="T42" fmla="*/ 27 w 55"/>
                  <a:gd name="T43" fmla="*/ 13 h 22"/>
                  <a:gd name="T44" fmla="*/ 28 w 55"/>
                  <a:gd name="T45" fmla="*/ 13 h 22"/>
                  <a:gd name="T46" fmla="*/ 28 w 55"/>
                  <a:gd name="T47" fmla="*/ 13 h 22"/>
                  <a:gd name="T48" fmla="*/ 28 w 55"/>
                  <a:gd name="T49" fmla="*/ 13 h 22"/>
                  <a:gd name="T50" fmla="*/ 42 w 55"/>
                  <a:gd name="T51" fmla="*/ 19 h 22"/>
                  <a:gd name="T52" fmla="*/ 42 w 55"/>
                  <a:gd name="T53" fmla="*/ 20 h 22"/>
                  <a:gd name="T54" fmla="*/ 42 w 55"/>
                  <a:gd name="T55" fmla="*/ 20 h 22"/>
                  <a:gd name="T56" fmla="*/ 42 w 55"/>
                  <a:gd name="T57" fmla="*/ 20 h 22"/>
                  <a:gd name="T58" fmla="*/ 43 w 55"/>
                  <a:gd name="T59" fmla="*/ 20 h 22"/>
                  <a:gd name="T60" fmla="*/ 49 w 55"/>
                  <a:gd name="T61" fmla="*/ 21 h 22"/>
                  <a:gd name="T62" fmla="*/ 53 w 55"/>
                  <a:gd name="T63" fmla="*/ 16 h 22"/>
                  <a:gd name="T64" fmla="*/ 52 w 55"/>
                  <a:gd name="T65"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22">
                    <a:moveTo>
                      <a:pt x="52" y="10"/>
                    </a:moveTo>
                    <a:cubicBezTo>
                      <a:pt x="52" y="10"/>
                      <a:pt x="52" y="10"/>
                      <a:pt x="52" y="10"/>
                    </a:cubicBezTo>
                    <a:cubicBezTo>
                      <a:pt x="52" y="10"/>
                      <a:pt x="52" y="10"/>
                      <a:pt x="52" y="10"/>
                    </a:cubicBezTo>
                    <a:cubicBezTo>
                      <a:pt x="46" y="3"/>
                      <a:pt x="37" y="0"/>
                      <a:pt x="28" y="0"/>
                    </a:cubicBezTo>
                    <a:cubicBezTo>
                      <a:pt x="28" y="0"/>
                      <a:pt x="28" y="0"/>
                      <a:pt x="28" y="0"/>
                    </a:cubicBezTo>
                    <a:cubicBezTo>
                      <a:pt x="28" y="0"/>
                      <a:pt x="28" y="0"/>
                      <a:pt x="27" y="0"/>
                    </a:cubicBezTo>
                    <a:cubicBezTo>
                      <a:pt x="27" y="0"/>
                      <a:pt x="27" y="0"/>
                      <a:pt x="27" y="0"/>
                    </a:cubicBezTo>
                    <a:cubicBezTo>
                      <a:pt x="27" y="0"/>
                      <a:pt x="27" y="0"/>
                      <a:pt x="27" y="0"/>
                    </a:cubicBezTo>
                    <a:cubicBezTo>
                      <a:pt x="18" y="0"/>
                      <a:pt x="9" y="3"/>
                      <a:pt x="3" y="10"/>
                    </a:cubicBezTo>
                    <a:cubicBezTo>
                      <a:pt x="3" y="10"/>
                      <a:pt x="3" y="10"/>
                      <a:pt x="3" y="10"/>
                    </a:cubicBezTo>
                    <a:cubicBezTo>
                      <a:pt x="3" y="10"/>
                      <a:pt x="3" y="10"/>
                      <a:pt x="3" y="10"/>
                    </a:cubicBezTo>
                    <a:cubicBezTo>
                      <a:pt x="1" y="12"/>
                      <a:pt x="0" y="15"/>
                      <a:pt x="2" y="16"/>
                    </a:cubicBezTo>
                    <a:cubicBezTo>
                      <a:pt x="6" y="21"/>
                      <a:pt x="6" y="21"/>
                      <a:pt x="6" y="21"/>
                    </a:cubicBezTo>
                    <a:cubicBezTo>
                      <a:pt x="8" y="22"/>
                      <a:pt x="10" y="22"/>
                      <a:pt x="12" y="20"/>
                    </a:cubicBezTo>
                    <a:cubicBezTo>
                      <a:pt x="13" y="20"/>
                      <a:pt x="13" y="20"/>
                      <a:pt x="13" y="20"/>
                    </a:cubicBezTo>
                    <a:cubicBezTo>
                      <a:pt x="13" y="20"/>
                      <a:pt x="13" y="20"/>
                      <a:pt x="13" y="20"/>
                    </a:cubicBezTo>
                    <a:cubicBezTo>
                      <a:pt x="13" y="20"/>
                      <a:pt x="13" y="20"/>
                      <a:pt x="13" y="20"/>
                    </a:cubicBezTo>
                    <a:cubicBezTo>
                      <a:pt x="13" y="20"/>
                      <a:pt x="13" y="19"/>
                      <a:pt x="13" y="19"/>
                    </a:cubicBezTo>
                    <a:cubicBezTo>
                      <a:pt x="17" y="15"/>
                      <a:pt x="22" y="13"/>
                      <a:pt x="27" y="13"/>
                    </a:cubicBezTo>
                    <a:cubicBezTo>
                      <a:pt x="27" y="13"/>
                      <a:pt x="27" y="13"/>
                      <a:pt x="27" y="13"/>
                    </a:cubicBezTo>
                    <a:cubicBezTo>
                      <a:pt x="27" y="13"/>
                      <a:pt x="27" y="13"/>
                      <a:pt x="27" y="13"/>
                    </a:cubicBezTo>
                    <a:cubicBezTo>
                      <a:pt x="27" y="13"/>
                      <a:pt x="27" y="13"/>
                      <a:pt x="27" y="13"/>
                    </a:cubicBezTo>
                    <a:cubicBezTo>
                      <a:pt x="28" y="13"/>
                      <a:pt x="28" y="13"/>
                      <a:pt x="28" y="13"/>
                    </a:cubicBezTo>
                    <a:cubicBezTo>
                      <a:pt x="28" y="13"/>
                      <a:pt x="28" y="13"/>
                      <a:pt x="28" y="13"/>
                    </a:cubicBezTo>
                    <a:cubicBezTo>
                      <a:pt x="28" y="13"/>
                      <a:pt x="28" y="13"/>
                      <a:pt x="28" y="13"/>
                    </a:cubicBezTo>
                    <a:cubicBezTo>
                      <a:pt x="33" y="13"/>
                      <a:pt x="38" y="15"/>
                      <a:pt x="42" y="19"/>
                    </a:cubicBezTo>
                    <a:cubicBezTo>
                      <a:pt x="42" y="19"/>
                      <a:pt x="42" y="20"/>
                      <a:pt x="42" y="20"/>
                    </a:cubicBezTo>
                    <a:cubicBezTo>
                      <a:pt x="42" y="20"/>
                      <a:pt x="42" y="20"/>
                      <a:pt x="42" y="20"/>
                    </a:cubicBezTo>
                    <a:cubicBezTo>
                      <a:pt x="42" y="20"/>
                      <a:pt x="42" y="20"/>
                      <a:pt x="42" y="20"/>
                    </a:cubicBezTo>
                    <a:cubicBezTo>
                      <a:pt x="42" y="20"/>
                      <a:pt x="42" y="20"/>
                      <a:pt x="43" y="20"/>
                    </a:cubicBezTo>
                    <a:cubicBezTo>
                      <a:pt x="45" y="22"/>
                      <a:pt x="47" y="22"/>
                      <a:pt x="49" y="21"/>
                    </a:cubicBezTo>
                    <a:cubicBezTo>
                      <a:pt x="53" y="16"/>
                      <a:pt x="53" y="16"/>
                      <a:pt x="53" y="16"/>
                    </a:cubicBezTo>
                    <a:cubicBezTo>
                      <a:pt x="55" y="15"/>
                      <a:pt x="54" y="12"/>
                      <a:pt x="5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21">
                <a:extLst>
                  <a:ext uri="{FF2B5EF4-FFF2-40B4-BE49-F238E27FC236}">
                    <a16:creationId xmlns:a16="http://schemas.microsoft.com/office/drawing/2014/main" id="{3C19EA0C-F8E0-4F0C-AEC4-C794205F58C8}"/>
                  </a:ext>
                </a:extLst>
              </p:cNvPr>
              <p:cNvSpPr>
                <a:spLocks/>
              </p:cNvSpPr>
              <p:nvPr/>
            </p:nvSpPr>
            <p:spPr bwMode="auto">
              <a:xfrm>
                <a:off x="2391" y="3050"/>
                <a:ext cx="189" cy="53"/>
              </a:xfrm>
              <a:custGeom>
                <a:avLst/>
                <a:gdLst>
                  <a:gd name="T0" fmla="*/ 135 w 137"/>
                  <a:gd name="T1" fmla="*/ 26 h 39"/>
                  <a:gd name="T2" fmla="*/ 135 w 137"/>
                  <a:gd name="T3" fmla="*/ 26 h 39"/>
                  <a:gd name="T4" fmla="*/ 134 w 137"/>
                  <a:gd name="T5" fmla="*/ 25 h 39"/>
                  <a:gd name="T6" fmla="*/ 68 w 137"/>
                  <a:gd name="T7" fmla="*/ 1 h 39"/>
                  <a:gd name="T8" fmla="*/ 3 w 137"/>
                  <a:gd name="T9" fmla="*/ 25 h 39"/>
                  <a:gd name="T10" fmla="*/ 2 w 137"/>
                  <a:gd name="T11" fmla="*/ 26 h 39"/>
                  <a:gd name="T12" fmla="*/ 1 w 137"/>
                  <a:gd name="T13" fmla="*/ 26 h 39"/>
                  <a:gd name="T14" fmla="*/ 1 w 137"/>
                  <a:gd name="T15" fmla="*/ 32 h 39"/>
                  <a:gd name="T16" fmla="*/ 7 w 137"/>
                  <a:gd name="T17" fmla="*/ 38 h 39"/>
                  <a:gd name="T18" fmla="*/ 13 w 137"/>
                  <a:gd name="T19" fmla="*/ 38 h 39"/>
                  <a:gd name="T20" fmla="*/ 13 w 137"/>
                  <a:gd name="T21" fmla="*/ 38 h 39"/>
                  <a:gd name="T22" fmla="*/ 13 w 137"/>
                  <a:gd name="T23" fmla="*/ 38 h 39"/>
                  <a:gd name="T24" fmla="*/ 14 w 137"/>
                  <a:gd name="T25" fmla="*/ 38 h 39"/>
                  <a:gd name="T26" fmla="*/ 14 w 137"/>
                  <a:gd name="T27" fmla="*/ 37 h 39"/>
                  <a:gd name="T28" fmla="*/ 68 w 137"/>
                  <a:gd name="T29" fmla="*/ 17 h 39"/>
                  <a:gd name="T30" fmla="*/ 68 w 137"/>
                  <a:gd name="T31" fmla="*/ 17 h 39"/>
                  <a:gd name="T32" fmla="*/ 68 w 137"/>
                  <a:gd name="T33" fmla="*/ 17 h 39"/>
                  <a:gd name="T34" fmla="*/ 69 w 137"/>
                  <a:gd name="T35" fmla="*/ 17 h 39"/>
                  <a:gd name="T36" fmla="*/ 69 w 137"/>
                  <a:gd name="T37" fmla="*/ 17 h 39"/>
                  <a:gd name="T38" fmla="*/ 123 w 137"/>
                  <a:gd name="T39" fmla="*/ 37 h 39"/>
                  <a:gd name="T40" fmla="*/ 123 w 137"/>
                  <a:gd name="T41" fmla="*/ 38 h 39"/>
                  <a:gd name="T42" fmla="*/ 124 w 137"/>
                  <a:gd name="T43" fmla="*/ 38 h 39"/>
                  <a:gd name="T44" fmla="*/ 124 w 137"/>
                  <a:gd name="T45" fmla="*/ 38 h 39"/>
                  <a:gd name="T46" fmla="*/ 124 w 137"/>
                  <a:gd name="T47" fmla="*/ 38 h 39"/>
                  <a:gd name="T48" fmla="*/ 130 w 137"/>
                  <a:gd name="T49" fmla="*/ 38 h 39"/>
                  <a:gd name="T50" fmla="*/ 136 w 137"/>
                  <a:gd name="T51" fmla="*/ 32 h 39"/>
                  <a:gd name="T52" fmla="*/ 135 w 137"/>
                  <a:gd name="T5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39">
                    <a:moveTo>
                      <a:pt x="135" y="26"/>
                    </a:moveTo>
                    <a:cubicBezTo>
                      <a:pt x="135" y="26"/>
                      <a:pt x="135" y="26"/>
                      <a:pt x="135" y="26"/>
                    </a:cubicBezTo>
                    <a:cubicBezTo>
                      <a:pt x="135" y="26"/>
                      <a:pt x="135" y="25"/>
                      <a:pt x="134" y="25"/>
                    </a:cubicBezTo>
                    <a:cubicBezTo>
                      <a:pt x="117" y="9"/>
                      <a:pt x="94" y="0"/>
                      <a:pt x="68" y="1"/>
                    </a:cubicBezTo>
                    <a:cubicBezTo>
                      <a:pt x="43" y="0"/>
                      <a:pt x="20" y="9"/>
                      <a:pt x="3" y="25"/>
                    </a:cubicBezTo>
                    <a:cubicBezTo>
                      <a:pt x="2" y="25"/>
                      <a:pt x="2" y="26"/>
                      <a:pt x="2" y="26"/>
                    </a:cubicBezTo>
                    <a:cubicBezTo>
                      <a:pt x="2" y="26"/>
                      <a:pt x="2" y="26"/>
                      <a:pt x="1" y="26"/>
                    </a:cubicBezTo>
                    <a:cubicBezTo>
                      <a:pt x="0" y="28"/>
                      <a:pt x="0" y="30"/>
                      <a:pt x="1" y="32"/>
                    </a:cubicBezTo>
                    <a:cubicBezTo>
                      <a:pt x="7" y="38"/>
                      <a:pt x="7" y="38"/>
                      <a:pt x="7" y="38"/>
                    </a:cubicBezTo>
                    <a:cubicBezTo>
                      <a:pt x="8" y="39"/>
                      <a:pt x="11" y="39"/>
                      <a:pt x="13" y="38"/>
                    </a:cubicBezTo>
                    <a:cubicBezTo>
                      <a:pt x="13" y="38"/>
                      <a:pt x="13" y="38"/>
                      <a:pt x="13" y="38"/>
                    </a:cubicBezTo>
                    <a:cubicBezTo>
                      <a:pt x="13" y="38"/>
                      <a:pt x="13" y="38"/>
                      <a:pt x="13" y="38"/>
                    </a:cubicBezTo>
                    <a:cubicBezTo>
                      <a:pt x="13" y="38"/>
                      <a:pt x="13" y="38"/>
                      <a:pt x="14" y="38"/>
                    </a:cubicBezTo>
                    <a:cubicBezTo>
                      <a:pt x="14" y="37"/>
                      <a:pt x="14" y="37"/>
                      <a:pt x="14" y="37"/>
                    </a:cubicBezTo>
                    <a:cubicBezTo>
                      <a:pt x="28" y="24"/>
                      <a:pt x="47" y="17"/>
                      <a:pt x="68" y="17"/>
                    </a:cubicBezTo>
                    <a:cubicBezTo>
                      <a:pt x="68" y="17"/>
                      <a:pt x="68" y="17"/>
                      <a:pt x="68" y="17"/>
                    </a:cubicBezTo>
                    <a:cubicBezTo>
                      <a:pt x="68" y="17"/>
                      <a:pt x="68" y="17"/>
                      <a:pt x="68" y="17"/>
                    </a:cubicBezTo>
                    <a:cubicBezTo>
                      <a:pt x="69" y="17"/>
                      <a:pt x="69" y="17"/>
                      <a:pt x="69" y="17"/>
                    </a:cubicBezTo>
                    <a:cubicBezTo>
                      <a:pt x="69" y="17"/>
                      <a:pt x="69" y="17"/>
                      <a:pt x="69" y="17"/>
                    </a:cubicBezTo>
                    <a:cubicBezTo>
                      <a:pt x="90" y="17"/>
                      <a:pt x="109" y="24"/>
                      <a:pt x="123" y="37"/>
                    </a:cubicBezTo>
                    <a:cubicBezTo>
                      <a:pt x="123" y="37"/>
                      <a:pt x="123" y="37"/>
                      <a:pt x="123" y="38"/>
                    </a:cubicBezTo>
                    <a:cubicBezTo>
                      <a:pt x="124" y="38"/>
                      <a:pt x="124" y="38"/>
                      <a:pt x="124" y="38"/>
                    </a:cubicBezTo>
                    <a:cubicBezTo>
                      <a:pt x="124" y="38"/>
                      <a:pt x="124" y="38"/>
                      <a:pt x="124" y="38"/>
                    </a:cubicBezTo>
                    <a:cubicBezTo>
                      <a:pt x="124" y="38"/>
                      <a:pt x="124" y="38"/>
                      <a:pt x="124" y="38"/>
                    </a:cubicBezTo>
                    <a:cubicBezTo>
                      <a:pt x="126" y="39"/>
                      <a:pt x="129" y="39"/>
                      <a:pt x="130" y="38"/>
                    </a:cubicBezTo>
                    <a:cubicBezTo>
                      <a:pt x="136" y="32"/>
                      <a:pt x="136" y="32"/>
                      <a:pt x="136" y="32"/>
                    </a:cubicBezTo>
                    <a:cubicBezTo>
                      <a:pt x="137" y="30"/>
                      <a:pt x="137" y="28"/>
                      <a:pt x="13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22">
                <a:extLst>
                  <a:ext uri="{FF2B5EF4-FFF2-40B4-BE49-F238E27FC236}">
                    <a16:creationId xmlns:a16="http://schemas.microsoft.com/office/drawing/2014/main" id="{B2B41F03-5C63-4C82-AB43-7E6DCC601688}"/>
                  </a:ext>
                </a:extLst>
              </p:cNvPr>
              <p:cNvSpPr>
                <a:spLocks/>
              </p:cNvSpPr>
              <p:nvPr/>
            </p:nvSpPr>
            <p:spPr bwMode="auto">
              <a:xfrm>
                <a:off x="2422" y="3097"/>
                <a:ext cx="128" cy="42"/>
              </a:xfrm>
              <a:custGeom>
                <a:avLst/>
                <a:gdLst>
                  <a:gd name="T0" fmla="*/ 90 w 93"/>
                  <a:gd name="T1" fmla="*/ 18 h 31"/>
                  <a:gd name="T2" fmla="*/ 90 w 93"/>
                  <a:gd name="T3" fmla="*/ 18 h 31"/>
                  <a:gd name="T4" fmla="*/ 47 w 93"/>
                  <a:gd name="T5" fmla="*/ 1 h 31"/>
                  <a:gd name="T6" fmla="*/ 47 w 93"/>
                  <a:gd name="T7" fmla="*/ 1 h 31"/>
                  <a:gd name="T8" fmla="*/ 46 w 93"/>
                  <a:gd name="T9" fmla="*/ 1 h 31"/>
                  <a:gd name="T10" fmla="*/ 46 w 93"/>
                  <a:gd name="T11" fmla="*/ 1 h 31"/>
                  <a:gd name="T12" fmla="*/ 46 w 93"/>
                  <a:gd name="T13" fmla="*/ 1 h 31"/>
                  <a:gd name="T14" fmla="*/ 3 w 93"/>
                  <a:gd name="T15" fmla="*/ 18 h 31"/>
                  <a:gd name="T16" fmla="*/ 3 w 93"/>
                  <a:gd name="T17" fmla="*/ 18 h 31"/>
                  <a:gd name="T18" fmla="*/ 2 w 93"/>
                  <a:gd name="T19" fmla="*/ 18 h 31"/>
                  <a:gd name="T20" fmla="*/ 2 w 93"/>
                  <a:gd name="T21" fmla="*/ 24 h 31"/>
                  <a:gd name="T22" fmla="*/ 7 w 93"/>
                  <a:gd name="T23" fmla="*/ 30 h 31"/>
                  <a:gd name="T24" fmla="*/ 13 w 93"/>
                  <a:gd name="T25" fmla="*/ 30 h 31"/>
                  <a:gd name="T26" fmla="*/ 13 w 93"/>
                  <a:gd name="T27" fmla="*/ 29 h 31"/>
                  <a:gd name="T28" fmla="*/ 14 w 93"/>
                  <a:gd name="T29" fmla="*/ 28 h 31"/>
                  <a:gd name="T30" fmla="*/ 46 w 93"/>
                  <a:gd name="T31" fmla="*/ 16 h 31"/>
                  <a:gd name="T32" fmla="*/ 79 w 93"/>
                  <a:gd name="T33" fmla="*/ 28 h 31"/>
                  <a:gd name="T34" fmla="*/ 80 w 93"/>
                  <a:gd name="T35" fmla="*/ 29 h 31"/>
                  <a:gd name="T36" fmla="*/ 80 w 93"/>
                  <a:gd name="T37" fmla="*/ 30 h 31"/>
                  <a:gd name="T38" fmla="*/ 86 w 93"/>
                  <a:gd name="T39" fmla="*/ 30 h 31"/>
                  <a:gd name="T40" fmla="*/ 91 w 93"/>
                  <a:gd name="T41" fmla="*/ 24 h 31"/>
                  <a:gd name="T42" fmla="*/ 91 w 93"/>
                  <a:gd name="T43" fmla="*/ 18 h 31"/>
                  <a:gd name="T44" fmla="*/ 90 w 93"/>
                  <a:gd name="T45"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31">
                    <a:moveTo>
                      <a:pt x="90" y="18"/>
                    </a:moveTo>
                    <a:cubicBezTo>
                      <a:pt x="90" y="18"/>
                      <a:pt x="90" y="18"/>
                      <a:pt x="90" y="18"/>
                    </a:cubicBezTo>
                    <a:cubicBezTo>
                      <a:pt x="79" y="7"/>
                      <a:pt x="64" y="0"/>
                      <a:pt x="47" y="1"/>
                    </a:cubicBezTo>
                    <a:cubicBezTo>
                      <a:pt x="47" y="1"/>
                      <a:pt x="47" y="1"/>
                      <a:pt x="47" y="1"/>
                    </a:cubicBezTo>
                    <a:cubicBezTo>
                      <a:pt x="47" y="1"/>
                      <a:pt x="47" y="1"/>
                      <a:pt x="46" y="1"/>
                    </a:cubicBezTo>
                    <a:cubicBezTo>
                      <a:pt x="46" y="1"/>
                      <a:pt x="46" y="1"/>
                      <a:pt x="46" y="1"/>
                    </a:cubicBezTo>
                    <a:cubicBezTo>
                      <a:pt x="46" y="1"/>
                      <a:pt x="46" y="1"/>
                      <a:pt x="46" y="1"/>
                    </a:cubicBezTo>
                    <a:cubicBezTo>
                      <a:pt x="29" y="0"/>
                      <a:pt x="14" y="7"/>
                      <a:pt x="3" y="18"/>
                    </a:cubicBezTo>
                    <a:cubicBezTo>
                      <a:pt x="3" y="18"/>
                      <a:pt x="3" y="18"/>
                      <a:pt x="3" y="18"/>
                    </a:cubicBezTo>
                    <a:cubicBezTo>
                      <a:pt x="2" y="18"/>
                      <a:pt x="2" y="18"/>
                      <a:pt x="2" y="18"/>
                    </a:cubicBezTo>
                    <a:cubicBezTo>
                      <a:pt x="1" y="20"/>
                      <a:pt x="0" y="23"/>
                      <a:pt x="2" y="24"/>
                    </a:cubicBezTo>
                    <a:cubicBezTo>
                      <a:pt x="7" y="30"/>
                      <a:pt x="7" y="30"/>
                      <a:pt x="7" y="30"/>
                    </a:cubicBezTo>
                    <a:cubicBezTo>
                      <a:pt x="8" y="31"/>
                      <a:pt x="11" y="31"/>
                      <a:pt x="13" y="30"/>
                    </a:cubicBezTo>
                    <a:cubicBezTo>
                      <a:pt x="13" y="30"/>
                      <a:pt x="13" y="29"/>
                      <a:pt x="13" y="29"/>
                    </a:cubicBezTo>
                    <a:cubicBezTo>
                      <a:pt x="14" y="29"/>
                      <a:pt x="14" y="29"/>
                      <a:pt x="14" y="28"/>
                    </a:cubicBezTo>
                    <a:cubicBezTo>
                      <a:pt x="23" y="20"/>
                      <a:pt x="34" y="16"/>
                      <a:pt x="46" y="16"/>
                    </a:cubicBezTo>
                    <a:cubicBezTo>
                      <a:pt x="59" y="16"/>
                      <a:pt x="70" y="20"/>
                      <a:pt x="79" y="28"/>
                    </a:cubicBezTo>
                    <a:cubicBezTo>
                      <a:pt x="79" y="29"/>
                      <a:pt x="79" y="29"/>
                      <a:pt x="80" y="29"/>
                    </a:cubicBezTo>
                    <a:cubicBezTo>
                      <a:pt x="80" y="29"/>
                      <a:pt x="80" y="30"/>
                      <a:pt x="80" y="30"/>
                    </a:cubicBezTo>
                    <a:cubicBezTo>
                      <a:pt x="82" y="31"/>
                      <a:pt x="85" y="31"/>
                      <a:pt x="86" y="30"/>
                    </a:cubicBezTo>
                    <a:cubicBezTo>
                      <a:pt x="91" y="24"/>
                      <a:pt x="91" y="24"/>
                      <a:pt x="91" y="24"/>
                    </a:cubicBezTo>
                    <a:cubicBezTo>
                      <a:pt x="93" y="23"/>
                      <a:pt x="92" y="20"/>
                      <a:pt x="91" y="18"/>
                    </a:cubicBezTo>
                    <a:cubicBezTo>
                      <a:pt x="91" y="18"/>
                      <a:pt x="91" y="18"/>
                      <a:pt x="9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Oval 23">
                <a:extLst>
                  <a:ext uri="{FF2B5EF4-FFF2-40B4-BE49-F238E27FC236}">
                    <a16:creationId xmlns:a16="http://schemas.microsoft.com/office/drawing/2014/main" id="{6D370E9D-D577-427A-B4D9-A52DC11BE537}"/>
                  </a:ext>
                </a:extLst>
              </p:cNvPr>
              <p:cNvSpPr>
                <a:spLocks noChangeArrowheads="1"/>
              </p:cNvSpPr>
              <p:nvPr/>
            </p:nvSpPr>
            <p:spPr bwMode="auto">
              <a:xfrm>
                <a:off x="2470" y="3182"/>
                <a:ext cx="30" cy="3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24">
                <a:extLst>
                  <a:ext uri="{FF2B5EF4-FFF2-40B4-BE49-F238E27FC236}">
                    <a16:creationId xmlns:a16="http://schemas.microsoft.com/office/drawing/2014/main" id="{97B6543F-ADB5-47F6-93CF-492FAFDD61DD}"/>
                  </a:ext>
                </a:extLst>
              </p:cNvPr>
              <p:cNvSpPr>
                <a:spLocks noEditPoints="1"/>
              </p:cNvSpPr>
              <p:nvPr/>
            </p:nvSpPr>
            <p:spPr bwMode="auto">
              <a:xfrm>
                <a:off x="3027" y="1912"/>
                <a:ext cx="64" cy="59"/>
              </a:xfrm>
              <a:custGeom>
                <a:avLst/>
                <a:gdLst>
                  <a:gd name="T0" fmla="*/ 41 w 46"/>
                  <a:gd name="T1" fmla="*/ 0 h 43"/>
                  <a:gd name="T2" fmla="*/ 5 w 46"/>
                  <a:gd name="T3" fmla="*/ 0 h 43"/>
                  <a:gd name="T4" fmla="*/ 0 w 46"/>
                  <a:gd name="T5" fmla="*/ 5 h 43"/>
                  <a:gd name="T6" fmla="*/ 0 w 46"/>
                  <a:gd name="T7" fmla="*/ 38 h 43"/>
                  <a:gd name="T8" fmla="*/ 5 w 46"/>
                  <a:gd name="T9" fmla="*/ 43 h 43"/>
                  <a:gd name="T10" fmla="*/ 41 w 46"/>
                  <a:gd name="T11" fmla="*/ 43 h 43"/>
                  <a:gd name="T12" fmla="*/ 46 w 46"/>
                  <a:gd name="T13" fmla="*/ 38 h 43"/>
                  <a:gd name="T14" fmla="*/ 46 w 46"/>
                  <a:gd name="T15" fmla="*/ 5 h 43"/>
                  <a:gd name="T16" fmla="*/ 41 w 46"/>
                  <a:gd name="T17" fmla="*/ 0 h 43"/>
                  <a:gd name="T18" fmla="*/ 23 w 46"/>
                  <a:gd name="T19" fmla="*/ 32 h 43"/>
                  <a:gd name="T20" fmla="*/ 20 w 46"/>
                  <a:gd name="T21" fmla="*/ 30 h 43"/>
                  <a:gd name="T22" fmla="*/ 23 w 46"/>
                  <a:gd name="T23" fmla="*/ 27 h 43"/>
                  <a:gd name="T24" fmla="*/ 25 w 46"/>
                  <a:gd name="T25" fmla="*/ 30 h 43"/>
                  <a:gd name="T26" fmla="*/ 23 w 46"/>
                  <a:gd name="T27" fmla="*/ 32 h 43"/>
                  <a:gd name="T28" fmla="*/ 27 w 46"/>
                  <a:gd name="T29" fmla="*/ 28 h 43"/>
                  <a:gd name="T30" fmla="*/ 27 w 46"/>
                  <a:gd name="T31" fmla="*/ 28 h 43"/>
                  <a:gd name="T32" fmla="*/ 23 w 46"/>
                  <a:gd name="T33" fmla="*/ 24 h 43"/>
                  <a:gd name="T34" fmla="*/ 19 w 46"/>
                  <a:gd name="T35" fmla="*/ 28 h 43"/>
                  <a:gd name="T36" fmla="*/ 19 w 46"/>
                  <a:gd name="T37" fmla="*/ 28 h 43"/>
                  <a:gd name="T38" fmla="*/ 17 w 46"/>
                  <a:gd name="T39" fmla="*/ 27 h 43"/>
                  <a:gd name="T40" fmla="*/ 23 w 46"/>
                  <a:gd name="T41" fmla="*/ 23 h 43"/>
                  <a:gd name="T42" fmla="*/ 28 w 46"/>
                  <a:gd name="T43" fmla="*/ 27 h 43"/>
                  <a:gd name="T44" fmla="*/ 27 w 46"/>
                  <a:gd name="T45" fmla="*/ 28 h 43"/>
                  <a:gd name="T46" fmla="*/ 31 w 46"/>
                  <a:gd name="T47" fmla="*/ 26 h 43"/>
                  <a:gd name="T48" fmla="*/ 31 w 46"/>
                  <a:gd name="T49" fmla="*/ 26 h 43"/>
                  <a:gd name="T50" fmla="*/ 23 w 46"/>
                  <a:gd name="T51" fmla="*/ 19 h 43"/>
                  <a:gd name="T52" fmla="*/ 14 w 46"/>
                  <a:gd name="T53" fmla="*/ 26 h 43"/>
                  <a:gd name="T54" fmla="*/ 14 w 46"/>
                  <a:gd name="T55" fmla="*/ 26 h 43"/>
                  <a:gd name="T56" fmla="*/ 12 w 46"/>
                  <a:gd name="T57" fmla="*/ 25 h 43"/>
                  <a:gd name="T58" fmla="*/ 23 w 46"/>
                  <a:gd name="T59" fmla="*/ 16 h 43"/>
                  <a:gd name="T60" fmla="*/ 34 w 46"/>
                  <a:gd name="T61" fmla="*/ 25 h 43"/>
                  <a:gd name="T62" fmla="*/ 31 w 46"/>
                  <a:gd name="T63" fmla="*/ 26 h 43"/>
                  <a:gd name="T64" fmla="*/ 37 w 46"/>
                  <a:gd name="T65" fmla="*/ 25 h 43"/>
                  <a:gd name="T66" fmla="*/ 37 w 46"/>
                  <a:gd name="T67" fmla="*/ 25 h 43"/>
                  <a:gd name="T68" fmla="*/ 23 w 46"/>
                  <a:gd name="T69" fmla="*/ 12 h 43"/>
                  <a:gd name="T70" fmla="*/ 9 w 46"/>
                  <a:gd name="T71" fmla="*/ 25 h 43"/>
                  <a:gd name="T72" fmla="*/ 8 w 46"/>
                  <a:gd name="T73" fmla="*/ 25 h 43"/>
                  <a:gd name="T74" fmla="*/ 4 w 46"/>
                  <a:gd name="T75" fmla="*/ 23 h 43"/>
                  <a:gd name="T76" fmla="*/ 23 w 46"/>
                  <a:gd name="T77" fmla="*/ 6 h 43"/>
                  <a:gd name="T78" fmla="*/ 43 w 46"/>
                  <a:gd name="T79" fmla="*/ 23 h 43"/>
                  <a:gd name="T80" fmla="*/ 37 w 46"/>
                  <a:gd name="T81"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43">
                    <a:moveTo>
                      <a:pt x="41" y="0"/>
                    </a:moveTo>
                    <a:cubicBezTo>
                      <a:pt x="5" y="0"/>
                      <a:pt x="5" y="0"/>
                      <a:pt x="5" y="0"/>
                    </a:cubicBezTo>
                    <a:cubicBezTo>
                      <a:pt x="2" y="0"/>
                      <a:pt x="0" y="2"/>
                      <a:pt x="0" y="5"/>
                    </a:cubicBezTo>
                    <a:cubicBezTo>
                      <a:pt x="0" y="38"/>
                      <a:pt x="0" y="38"/>
                      <a:pt x="0" y="38"/>
                    </a:cubicBezTo>
                    <a:cubicBezTo>
                      <a:pt x="0" y="41"/>
                      <a:pt x="2" y="43"/>
                      <a:pt x="5" y="43"/>
                    </a:cubicBezTo>
                    <a:cubicBezTo>
                      <a:pt x="41" y="43"/>
                      <a:pt x="41" y="43"/>
                      <a:pt x="41" y="43"/>
                    </a:cubicBezTo>
                    <a:cubicBezTo>
                      <a:pt x="44" y="43"/>
                      <a:pt x="46" y="41"/>
                      <a:pt x="46" y="38"/>
                    </a:cubicBezTo>
                    <a:cubicBezTo>
                      <a:pt x="46" y="5"/>
                      <a:pt x="46" y="5"/>
                      <a:pt x="46" y="5"/>
                    </a:cubicBezTo>
                    <a:cubicBezTo>
                      <a:pt x="46" y="2"/>
                      <a:pt x="44" y="0"/>
                      <a:pt x="41" y="0"/>
                    </a:cubicBezTo>
                    <a:close/>
                    <a:moveTo>
                      <a:pt x="23" y="32"/>
                    </a:moveTo>
                    <a:cubicBezTo>
                      <a:pt x="21" y="32"/>
                      <a:pt x="20" y="31"/>
                      <a:pt x="20" y="30"/>
                    </a:cubicBezTo>
                    <a:cubicBezTo>
                      <a:pt x="20" y="28"/>
                      <a:pt x="21" y="27"/>
                      <a:pt x="23" y="27"/>
                    </a:cubicBezTo>
                    <a:cubicBezTo>
                      <a:pt x="24" y="27"/>
                      <a:pt x="25" y="28"/>
                      <a:pt x="25" y="30"/>
                    </a:cubicBezTo>
                    <a:cubicBezTo>
                      <a:pt x="25" y="31"/>
                      <a:pt x="24" y="32"/>
                      <a:pt x="23" y="32"/>
                    </a:cubicBezTo>
                    <a:close/>
                    <a:moveTo>
                      <a:pt x="27" y="28"/>
                    </a:moveTo>
                    <a:cubicBezTo>
                      <a:pt x="27" y="28"/>
                      <a:pt x="27" y="28"/>
                      <a:pt x="27" y="28"/>
                    </a:cubicBezTo>
                    <a:cubicBezTo>
                      <a:pt x="27" y="26"/>
                      <a:pt x="25" y="24"/>
                      <a:pt x="23" y="24"/>
                    </a:cubicBezTo>
                    <a:cubicBezTo>
                      <a:pt x="21" y="24"/>
                      <a:pt x="19" y="26"/>
                      <a:pt x="19" y="28"/>
                    </a:cubicBezTo>
                    <a:cubicBezTo>
                      <a:pt x="19" y="28"/>
                      <a:pt x="19" y="28"/>
                      <a:pt x="19" y="28"/>
                    </a:cubicBezTo>
                    <a:cubicBezTo>
                      <a:pt x="17" y="27"/>
                      <a:pt x="17" y="27"/>
                      <a:pt x="17" y="27"/>
                    </a:cubicBezTo>
                    <a:cubicBezTo>
                      <a:pt x="18" y="25"/>
                      <a:pt x="20" y="23"/>
                      <a:pt x="23" y="23"/>
                    </a:cubicBezTo>
                    <a:cubicBezTo>
                      <a:pt x="26" y="23"/>
                      <a:pt x="28" y="25"/>
                      <a:pt x="28" y="27"/>
                    </a:cubicBezTo>
                    <a:lnTo>
                      <a:pt x="27" y="28"/>
                    </a:lnTo>
                    <a:close/>
                    <a:moveTo>
                      <a:pt x="31" y="26"/>
                    </a:moveTo>
                    <a:cubicBezTo>
                      <a:pt x="31" y="26"/>
                      <a:pt x="31" y="26"/>
                      <a:pt x="31" y="26"/>
                    </a:cubicBezTo>
                    <a:cubicBezTo>
                      <a:pt x="30" y="22"/>
                      <a:pt x="27" y="19"/>
                      <a:pt x="23" y="19"/>
                    </a:cubicBezTo>
                    <a:cubicBezTo>
                      <a:pt x="18" y="19"/>
                      <a:pt x="15" y="22"/>
                      <a:pt x="14" y="26"/>
                    </a:cubicBezTo>
                    <a:cubicBezTo>
                      <a:pt x="14" y="26"/>
                      <a:pt x="14" y="26"/>
                      <a:pt x="14" y="26"/>
                    </a:cubicBezTo>
                    <a:cubicBezTo>
                      <a:pt x="12" y="25"/>
                      <a:pt x="12" y="25"/>
                      <a:pt x="12" y="25"/>
                    </a:cubicBezTo>
                    <a:cubicBezTo>
                      <a:pt x="12" y="20"/>
                      <a:pt x="17" y="16"/>
                      <a:pt x="23" y="16"/>
                    </a:cubicBezTo>
                    <a:cubicBezTo>
                      <a:pt x="28" y="16"/>
                      <a:pt x="33" y="20"/>
                      <a:pt x="34" y="25"/>
                    </a:cubicBezTo>
                    <a:lnTo>
                      <a:pt x="31" y="26"/>
                    </a:lnTo>
                    <a:close/>
                    <a:moveTo>
                      <a:pt x="37" y="25"/>
                    </a:moveTo>
                    <a:cubicBezTo>
                      <a:pt x="37" y="25"/>
                      <a:pt x="37" y="25"/>
                      <a:pt x="37" y="25"/>
                    </a:cubicBezTo>
                    <a:cubicBezTo>
                      <a:pt x="37" y="18"/>
                      <a:pt x="30" y="12"/>
                      <a:pt x="23" y="12"/>
                    </a:cubicBezTo>
                    <a:cubicBezTo>
                      <a:pt x="16" y="12"/>
                      <a:pt x="9" y="18"/>
                      <a:pt x="9" y="25"/>
                    </a:cubicBezTo>
                    <a:cubicBezTo>
                      <a:pt x="8" y="25"/>
                      <a:pt x="8" y="25"/>
                      <a:pt x="8" y="25"/>
                    </a:cubicBezTo>
                    <a:cubicBezTo>
                      <a:pt x="4" y="23"/>
                      <a:pt x="4" y="23"/>
                      <a:pt x="4" y="23"/>
                    </a:cubicBezTo>
                    <a:cubicBezTo>
                      <a:pt x="5" y="13"/>
                      <a:pt x="13" y="6"/>
                      <a:pt x="23" y="6"/>
                    </a:cubicBezTo>
                    <a:cubicBezTo>
                      <a:pt x="33" y="6"/>
                      <a:pt x="41" y="13"/>
                      <a:pt x="43" y="23"/>
                    </a:cubicBezTo>
                    <a:lnTo>
                      <a:pt x="3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25">
                <a:extLst>
                  <a:ext uri="{FF2B5EF4-FFF2-40B4-BE49-F238E27FC236}">
                    <a16:creationId xmlns:a16="http://schemas.microsoft.com/office/drawing/2014/main" id="{DF89CECF-DEAE-440C-BA8C-C52BFBA21CA7}"/>
                  </a:ext>
                </a:extLst>
              </p:cNvPr>
              <p:cNvSpPr>
                <a:spLocks noEditPoints="1"/>
              </p:cNvSpPr>
              <p:nvPr/>
            </p:nvSpPr>
            <p:spPr bwMode="auto">
              <a:xfrm>
                <a:off x="1900" y="1826"/>
                <a:ext cx="77" cy="83"/>
              </a:xfrm>
              <a:custGeom>
                <a:avLst/>
                <a:gdLst>
                  <a:gd name="T0" fmla="*/ 55 w 56"/>
                  <a:gd name="T1" fmla="*/ 46 h 60"/>
                  <a:gd name="T2" fmla="*/ 55 w 56"/>
                  <a:gd name="T3" fmla="*/ 27 h 60"/>
                  <a:gd name="T4" fmla="*/ 51 w 56"/>
                  <a:gd name="T5" fmla="*/ 18 h 60"/>
                  <a:gd name="T6" fmla="*/ 47 w 56"/>
                  <a:gd name="T7" fmla="*/ 16 h 60"/>
                  <a:gd name="T8" fmla="*/ 47 w 56"/>
                  <a:gd name="T9" fmla="*/ 16 h 60"/>
                  <a:gd name="T10" fmla="*/ 37 w 56"/>
                  <a:gd name="T11" fmla="*/ 16 h 60"/>
                  <a:gd name="T12" fmla="*/ 36 w 56"/>
                  <a:gd name="T13" fmla="*/ 4 h 60"/>
                  <a:gd name="T14" fmla="*/ 32 w 56"/>
                  <a:gd name="T15" fmla="*/ 0 h 60"/>
                  <a:gd name="T16" fmla="*/ 28 w 56"/>
                  <a:gd name="T17" fmla="*/ 1 h 60"/>
                  <a:gd name="T18" fmla="*/ 27 w 56"/>
                  <a:gd name="T19" fmla="*/ 2 h 60"/>
                  <a:gd name="T20" fmla="*/ 17 w 56"/>
                  <a:gd name="T21" fmla="*/ 17 h 60"/>
                  <a:gd name="T22" fmla="*/ 0 w 56"/>
                  <a:gd name="T23" fmla="*/ 23 h 60"/>
                  <a:gd name="T24" fmla="*/ 0 w 56"/>
                  <a:gd name="T25" fmla="*/ 49 h 60"/>
                  <a:gd name="T26" fmla="*/ 19 w 56"/>
                  <a:gd name="T27" fmla="*/ 60 h 60"/>
                  <a:gd name="T28" fmla="*/ 48 w 56"/>
                  <a:gd name="T29" fmla="*/ 60 h 60"/>
                  <a:gd name="T30" fmla="*/ 48 w 56"/>
                  <a:gd name="T31" fmla="*/ 60 h 60"/>
                  <a:gd name="T32" fmla="*/ 55 w 56"/>
                  <a:gd name="T33" fmla="*/ 46 h 60"/>
                  <a:gd name="T34" fmla="*/ 47 w 56"/>
                  <a:gd name="T35" fmla="*/ 57 h 60"/>
                  <a:gd name="T36" fmla="*/ 47 w 56"/>
                  <a:gd name="T37" fmla="*/ 58 h 60"/>
                  <a:gd name="T38" fmla="*/ 20 w 56"/>
                  <a:gd name="T39" fmla="*/ 58 h 60"/>
                  <a:gd name="T40" fmla="*/ 3 w 56"/>
                  <a:gd name="T41" fmla="*/ 48 h 60"/>
                  <a:gd name="T42" fmla="*/ 3 w 56"/>
                  <a:gd name="T43" fmla="*/ 24 h 60"/>
                  <a:gd name="T44" fmla="*/ 19 w 56"/>
                  <a:gd name="T45" fmla="*/ 19 h 60"/>
                  <a:gd name="T46" fmla="*/ 29 w 56"/>
                  <a:gd name="T47" fmla="*/ 4 h 60"/>
                  <a:gd name="T48" fmla="*/ 29 w 56"/>
                  <a:gd name="T49" fmla="*/ 3 h 60"/>
                  <a:gd name="T50" fmla="*/ 32 w 56"/>
                  <a:gd name="T51" fmla="*/ 3 h 60"/>
                  <a:gd name="T52" fmla="*/ 34 w 56"/>
                  <a:gd name="T53" fmla="*/ 5 h 60"/>
                  <a:gd name="T54" fmla="*/ 34 w 56"/>
                  <a:gd name="T55" fmla="*/ 19 h 60"/>
                  <a:gd name="T56" fmla="*/ 47 w 56"/>
                  <a:gd name="T57" fmla="*/ 19 h 60"/>
                  <a:gd name="T58" fmla="*/ 47 w 56"/>
                  <a:gd name="T59" fmla="*/ 19 h 60"/>
                  <a:gd name="T60" fmla="*/ 50 w 56"/>
                  <a:gd name="T61" fmla="*/ 20 h 60"/>
                  <a:gd name="T62" fmla="*/ 53 w 56"/>
                  <a:gd name="T63" fmla="*/ 27 h 60"/>
                  <a:gd name="T64" fmla="*/ 53 w 56"/>
                  <a:gd name="T65" fmla="*/ 46 h 60"/>
                  <a:gd name="T66" fmla="*/ 47 w 56"/>
                  <a:gd name="T67"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60">
                    <a:moveTo>
                      <a:pt x="55" y="46"/>
                    </a:moveTo>
                    <a:cubicBezTo>
                      <a:pt x="55" y="27"/>
                      <a:pt x="55" y="27"/>
                      <a:pt x="55" y="27"/>
                    </a:cubicBezTo>
                    <a:cubicBezTo>
                      <a:pt x="55" y="22"/>
                      <a:pt x="53" y="20"/>
                      <a:pt x="51" y="18"/>
                    </a:cubicBezTo>
                    <a:cubicBezTo>
                      <a:pt x="49" y="17"/>
                      <a:pt x="48" y="16"/>
                      <a:pt x="47" y="16"/>
                    </a:cubicBezTo>
                    <a:cubicBezTo>
                      <a:pt x="47" y="16"/>
                      <a:pt x="47" y="16"/>
                      <a:pt x="47" y="16"/>
                    </a:cubicBezTo>
                    <a:cubicBezTo>
                      <a:pt x="37" y="16"/>
                      <a:pt x="37" y="16"/>
                      <a:pt x="37" y="16"/>
                    </a:cubicBezTo>
                    <a:cubicBezTo>
                      <a:pt x="37" y="11"/>
                      <a:pt x="37" y="6"/>
                      <a:pt x="36" y="4"/>
                    </a:cubicBezTo>
                    <a:cubicBezTo>
                      <a:pt x="36" y="2"/>
                      <a:pt x="34" y="0"/>
                      <a:pt x="32" y="0"/>
                    </a:cubicBezTo>
                    <a:cubicBezTo>
                      <a:pt x="30" y="0"/>
                      <a:pt x="28" y="1"/>
                      <a:pt x="28" y="1"/>
                    </a:cubicBezTo>
                    <a:cubicBezTo>
                      <a:pt x="27" y="2"/>
                      <a:pt x="27" y="2"/>
                      <a:pt x="27" y="2"/>
                    </a:cubicBezTo>
                    <a:cubicBezTo>
                      <a:pt x="17" y="17"/>
                      <a:pt x="17" y="17"/>
                      <a:pt x="17" y="17"/>
                    </a:cubicBezTo>
                    <a:cubicBezTo>
                      <a:pt x="0" y="23"/>
                      <a:pt x="0" y="23"/>
                      <a:pt x="0" y="23"/>
                    </a:cubicBezTo>
                    <a:cubicBezTo>
                      <a:pt x="0" y="49"/>
                      <a:pt x="0" y="49"/>
                      <a:pt x="0" y="49"/>
                    </a:cubicBezTo>
                    <a:cubicBezTo>
                      <a:pt x="19" y="60"/>
                      <a:pt x="19" y="60"/>
                      <a:pt x="19" y="60"/>
                    </a:cubicBezTo>
                    <a:cubicBezTo>
                      <a:pt x="48" y="60"/>
                      <a:pt x="48" y="60"/>
                      <a:pt x="48" y="60"/>
                    </a:cubicBezTo>
                    <a:cubicBezTo>
                      <a:pt x="48" y="60"/>
                      <a:pt x="48" y="60"/>
                      <a:pt x="48" y="60"/>
                    </a:cubicBezTo>
                    <a:cubicBezTo>
                      <a:pt x="56" y="57"/>
                      <a:pt x="55" y="48"/>
                      <a:pt x="55" y="46"/>
                    </a:cubicBezTo>
                    <a:close/>
                    <a:moveTo>
                      <a:pt x="47" y="57"/>
                    </a:moveTo>
                    <a:cubicBezTo>
                      <a:pt x="47" y="58"/>
                      <a:pt x="47" y="58"/>
                      <a:pt x="47" y="58"/>
                    </a:cubicBezTo>
                    <a:cubicBezTo>
                      <a:pt x="20" y="58"/>
                      <a:pt x="20" y="58"/>
                      <a:pt x="20" y="58"/>
                    </a:cubicBezTo>
                    <a:cubicBezTo>
                      <a:pt x="3" y="48"/>
                      <a:pt x="3" y="48"/>
                      <a:pt x="3" y="48"/>
                    </a:cubicBezTo>
                    <a:cubicBezTo>
                      <a:pt x="3" y="24"/>
                      <a:pt x="3" y="24"/>
                      <a:pt x="3" y="24"/>
                    </a:cubicBezTo>
                    <a:cubicBezTo>
                      <a:pt x="19" y="19"/>
                      <a:pt x="19" y="19"/>
                      <a:pt x="19" y="19"/>
                    </a:cubicBezTo>
                    <a:cubicBezTo>
                      <a:pt x="29" y="4"/>
                      <a:pt x="29" y="4"/>
                      <a:pt x="29" y="4"/>
                    </a:cubicBezTo>
                    <a:cubicBezTo>
                      <a:pt x="29" y="3"/>
                      <a:pt x="29" y="3"/>
                      <a:pt x="29" y="3"/>
                    </a:cubicBezTo>
                    <a:cubicBezTo>
                      <a:pt x="29" y="3"/>
                      <a:pt x="30" y="3"/>
                      <a:pt x="32" y="3"/>
                    </a:cubicBezTo>
                    <a:cubicBezTo>
                      <a:pt x="33" y="3"/>
                      <a:pt x="33" y="3"/>
                      <a:pt x="34" y="5"/>
                    </a:cubicBezTo>
                    <a:cubicBezTo>
                      <a:pt x="34" y="7"/>
                      <a:pt x="34" y="16"/>
                      <a:pt x="34" y="19"/>
                    </a:cubicBezTo>
                    <a:cubicBezTo>
                      <a:pt x="47" y="19"/>
                      <a:pt x="47" y="19"/>
                      <a:pt x="47" y="19"/>
                    </a:cubicBezTo>
                    <a:cubicBezTo>
                      <a:pt x="47" y="19"/>
                      <a:pt x="47" y="19"/>
                      <a:pt x="47" y="19"/>
                    </a:cubicBezTo>
                    <a:cubicBezTo>
                      <a:pt x="47" y="19"/>
                      <a:pt x="48" y="19"/>
                      <a:pt x="50" y="20"/>
                    </a:cubicBezTo>
                    <a:cubicBezTo>
                      <a:pt x="51" y="21"/>
                      <a:pt x="53" y="23"/>
                      <a:pt x="53" y="27"/>
                    </a:cubicBezTo>
                    <a:cubicBezTo>
                      <a:pt x="53" y="46"/>
                      <a:pt x="53" y="46"/>
                      <a:pt x="53" y="46"/>
                    </a:cubicBezTo>
                    <a:cubicBezTo>
                      <a:pt x="53" y="47"/>
                      <a:pt x="53" y="55"/>
                      <a:pt x="47"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Rectangle 26">
                <a:extLst>
                  <a:ext uri="{FF2B5EF4-FFF2-40B4-BE49-F238E27FC236}">
                    <a16:creationId xmlns:a16="http://schemas.microsoft.com/office/drawing/2014/main" id="{BAAD397E-30CA-41BD-B751-9425141D78F0}"/>
                  </a:ext>
                </a:extLst>
              </p:cNvPr>
              <p:cNvSpPr>
                <a:spLocks noChangeArrowheads="1"/>
              </p:cNvSpPr>
              <p:nvPr/>
            </p:nvSpPr>
            <p:spPr bwMode="auto">
              <a:xfrm>
                <a:off x="1872" y="1855"/>
                <a:ext cx="2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27">
                <a:extLst>
                  <a:ext uri="{FF2B5EF4-FFF2-40B4-BE49-F238E27FC236}">
                    <a16:creationId xmlns:a16="http://schemas.microsoft.com/office/drawing/2014/main" id="{B7682A8B-2FEE-4266-BF59-F146687116BA}"/>
                  </a:ext>
                </a:extLst>
              </p:cNvPr>
              <p:cNvSpPr>
                <a:spLocks noEditPoints="1"/>
              </p:cNvSpPr>
              <p:nvPr/>
            </p:nvSpPr>
            <p:spPr bwMode="auto">
              <a:xfrm>
                <a:off x="1395" y="1285"/>
                <a:ext cx="113" cy="93"/>
              </a:xfrm>
              <a:custGeom>
                <a:avLst/>
                <a:gdLst>
                  <a:gd name="T0" fmla="*/ 41 w 82"/>
                  <a:gd name="T1" fmla="*/ 0 h 67"/>
                  <a:gd name="T2" fmla="*/ 0 w 82"/>
                  <a:gd name="T3" fmla="*/ 44 h 67"/>
                  <a:gd name="T4" fmla="*/ 18 w 82"/>
                  <a:gd name="T5" fmla="*/ 44 h 67"/>
                  <a:gd name="T6" fmla="*/ 18 w 82"/>
                  <a:gd name="T7" fmla="*/ 57 h 67"/>
                  <a:gd name="T8" fmla="*/ 27 w 82"/>
                  <a:gd name="T9" fmla="*/ 67 h 67"/>
                  <a:gd name="T10" fmla="*/ 56 w 82"/>
                  <a:gd name="T11" fmla="*/ 67 h 67"/>
                  <a:gd name="T12" fmla="*/ 66 w 82"/>
                  <a:gd name="T13" fmla="*/ 57 h 67"/>
                  <a:gd name="T14" fmla="*/ 66 w 82"/>
                  <a:gd name="T15" fmla="*/ 44 h 67"/>
                  <a:gd name="T16" fmla="*/ 82 w 82"/>
                  <a:gd name="T17" fmla="*/ 44 h 67"/>
                  <a:gd name="T18" fmla="*/ 41 w 82"/>
                  <a:gd name="T19" fmla="*/ 0 h 67"/>
                  <a:gd name="T20" fmla="*/ 59 w 82"/>
                  <a:gd name="T21" fmla="*/ 37 h 67"/>
                  <a:gd name="T22" fmla="*/ 59 w 82"/>
                  <a:gd name="T23" fmla="*/ 37 h 67"/>
                  <a:gd name="T24" fmla="*/ 59 w 82"/>
                  <a:gd name="T25" fmla="*/ 57 h 67"/>
                  <a:gd name="T26" fmla="*/ 56 w 82"/>
                  <a:gd name="T27" fmla="*/ 59 h 67"/>
                  <a:gd name="T28" fmla="*/ 27 w 82"/>
                  <a:gd name="T29" fmla="*/ 59 h 67"/>
                  <a:gd name="T30" fmla="*/ 25 w 82"/>
                  <a:gd name="T31" fmla="*/ 57 h 67"/>
                  <a:gd name="T32" fmla="*/ 25 w 82"/>
                  <a:gd name="T33" fmla="*/ 37 h 67"/>
                  <a:gd name="T34" fmla="*/ 25 w 82"/>
                  <a:gd name="T35" fmla="*/ 37 h 67"/>
                  <a:gd name="T36" fmla="*/ 17 w 82"/>
                  <a:gd name="T37" fmla="*/ 37 h 67"/>
                  <a:gd name="T38" fmla="*/ 41 w 82"/>
                  <a:gd name="T39" fmla="*/ 11 h 67"/>
                  <a:gd name="T40" fmla="*/ 66 w 82"/>
                  <a:gd name="T41" fmla="*/ 37 h 67"/>
                  <a:gd name="T42" fmla="*/ 59 w 82"/>
                  <a:gd name="T43" fmla="*/ 3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67">
                    <a:moveTo>
                      <a:pt x="41" y="0"/>
                    </a:moveTo>
                    <a:cubicBezTo>
                      <a:pt x="0" y="44"/>
                      <a:pt x="0" y="44"/>
                      <a:pt x="0" y="44"/>
                    </a:cubicBezTo>
                    <a:cubicBezTo>
                      <a:pt x="18" y="44"/>
                      <a:pt x="18" y="44"/>
                      <a:pt x="18" y="44"/>
                    </a:cubicBezTo>
                    <a:cubicBezTo>
                      <a:pt x="18" y="57"/>
                      <a:pt x="18" y="57"/>
                      <a:pt x="18" y="57"/>
                    </a:cubicBezTo>
                    <a:cubicBezTo>
                      <a:pt x="18" y="63"/>
                      <a:pt x="22" y="67"/>
                      <a:pt x="27" y="67"/>
                    </a:cubicBezTo>
                    <a:cubicBezTo>
                      <a:pt x="56" y="67"/>
                      <a:pt x="56" y="67"/>
                      <a:pt x="56" y="67"/>
                    </a:cubicBezTo>
                    <a:cubicBezTo>
                      <a:pt x="62" y="67"/>
                      <a:pt x="66" y="63"/>
                      <a:pt x="66" y="57"/>
                    </a:cubicBezTo>
                    <a:cubicBezTo>
                      <a:pt x="66" y="44"/>
                      <a:pt x="66" y="44"/>
                      <a:pt x="66" y="44"/>
                    </a:cubicBezTo>
                    <a:cubicBezTo>
                      <a:pt x="82" y="44"/>
                      <a:pt x="82" y="44"/>
                      <a:pt x="82" y="44"/>
                    </a:cubicBezTo>
                    <a:lnTo>
                      <a:pt x="41" y="0"/>
                    </a:lnTo>
                    <a:close/>
                    <a:moveTo>
                      <a:pt x="59" y="37"/>
                    </a:moveTo>
                    <a:cubicBezTo>
                      <a:pt x="59" y="37"/>
                      <a:pt x="59" y="37"/>
                      <a:pt x="59" y="37"/>
                    </a:cubicBezTo>
                    <a:cubicBezTo>
                      <a:pt x="59" y="57"/>
                      <a:pt x="59" y="57"/>
                      <a:pt x="59" y="57"/>
                    </a:cubicBezTo>
                    <a:cubicBezTo>
                      <a:pt x="59" y="59"/>
                      <a:pt x="58" y="59"/>
                      <a:pt x="56" y="59"/>
                    </a:cubicBezTo>
                    <a:cubicBezTo>
                      <a:pt x="27" y="59"/>
                      <a:pt x="27" y="59"/>
                      <a:pt x="27" y="59"/>
                    </a:cubicBezTo>
                    <a:cubicBezTo>
                      <a:pt x="26" y="59"/>
                      <a:pt x="25" y="59"/>
                      <a:pt x="25" y="57"/>
                    </a:cubicBezTo>
                    <a:cubicBezTo>
                      <a:pt x="25" y="37"/>
                      <a:pt x="25" y="37"/>
                      <a:pt x="25" y="37"/>
                    </a:cubicBezTo>
                    <a:cubicBezTo>
                      <a:pt x="25" y="37"/>
                      <a:pt x="25" y="37"/>
                      <a:pt x="25" y="37"/>
                    </a:cubicBezTo>
                    <a:cubicBezTo>
                      <a:pt x="17" y="37"/>
                      <a:pt x="17" y="37"/>
                      <a:pt x="17" y="37"/>
                    </a:cubicBezTo>
                    <a:cubicBezTo>
                      <a:pt x="41" y="11"/>
                      <a:pt x="41" y="11"/>
                      <a:pt x="41" y="11"/>
                    </a:cubicBezTo>
                    <a:cubicBezTo>
                      <a:pt x="66" y="37"/>
                      <a:pt x="66" y="37"/>
                      <a:pt x="66" y="37"/>
                    </a:cubicBezTo>
                    <a:lnTo>
                      <a:pt x="5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28">
                <a:extLst>
                  <a:ext uri="{FF2B5EF4-FFF2-40B4-BE49-F238E27FC236}">
                    <a16:creationId xmlns:a16="http://schemas.microsoft.com/office/drawing/2014/main" id="{9112F555-976F-4624-B58E-1ACB255BD603}"/>
                  </a:ext>
                </a:extLst>
              </p:cNvPr>
              <p:cNvSpPr>
                <a:spLocks noEditPoints="1"/>
              </p:cNvSpPr>
              <p:nvPr/>
            </p:nvSpPr>
            <p:spPr bwMode="auto">
              <a:xfrm>
                <a:off x="1630" y="1294"/>
                <a:ext cx="57" cy="59"/>
              </a:xfrm>
              <a:custGeom>
                <a:avLst/>
                <a:gdLst>
                  <a:gd name="T0" fmla="*/ 41 w 41"/>
                  <a:gd name="T1" fmla="*/ 15 h 43"/>
                  <a:gd name="T2" fmla="*/ 35 w 41"/>
                  <a:gd name="T3" fmla="*/ 4 h 43"/>
                  <a:gd name="T4" fmla="*/ 20 w 41"/>
                  <a:gd name="T5" fmla="*/ 0 h 43"/>
                  <a:gd name="T6" fmla="*/ 6 w 41"/>
                  <a:gd name="T7" fmla="*/ 4 h 43"/>
                  <a:gd name="T8" fmla="*/ 0 w 41"/>
                  <a:gd name="T9" fmla="*/ 15 h 43"/>
                  <a:gd name="T10" fmla="*/ 6 w 41"/>
                  <a:gd name="T11" fmla="*/ 26 h 43"/>
                  <a:gd name="T12" fmla="*/ 10 w 41"/>
                  <a:gd name="T13" fmla="*/ 28 h 43"/>
                  <a:gd name="T14" fmla="*/ 11 w 41"/>
                  <a:gd name="T15" fmla="*/ 43 h 43"/>
                  <a:gd name="T16" fmla="*/ 21 w 41"/>
                  <a:gd name="T17" fmla="*/ 30 h 43"/>
                  <a:gd name="T18" fmla="*/ 35 w 41"/>
                  <a:gd name="T19" fmla="*/ 26 h 43"/>
                  <a:gd name="T20" fmla="*/ 41 w 41"/>
                  <a:gd name="T21" fmla="*/ 15 h 43"/>
                  <a:gd name="T22" fmla="*/ 24 w 41"/>
                  <a:gd name="T23" fmla="*/ 27 h 43"/>
                  <a:gd name="T24" fmla="*/ 20 w 41"/>
                  <a:gd name="T25" fmla="*/ 26 h 43"/>
                  <a:gd name="T26" fmla="*/ 13 w 41"/>
                  <a:gd name="T27" fmla="*/ 35 h 43"/>
                  <a:gd name="T28" fmla="*/ 13 w 41"/>
                  <a:gd name="T29" fmla="*/ 26 h 43"/>
                  <a:gd name="T30" fmla="*/ 13 w 41"/>
                  <a:gd name="T31" fmla="*/ 26 h 43"/>
                  <a:gd name="T32" fmla="*/ 12 w 41"/>
                  <a:gd name="T33" fmla="*/ 25 h 43"/>
                  <a:gd name="T34" fmla="*/ 4 w 41"/>
                  <a:gd name="T35" fmla="*/ 15 h 43"/>
                  <a:gd name="T36" fmla="*/ 20 w 41"/>
                  <a:gd name="T37" fmla="*/ 3 h 43"/>
                  <a:gd name="T38" fmla="*/ 37 w 41"/>
                  <a:gd name="T39" fmla="*/ 15 h 43"/>
                  <a:gd name="T40" fmla="*/ 24 w 41"/>
                  <a:gd name="T41"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3">
                    <a:moveTo>
                      <a:pt x="41" y="15"/>
                    </a:moveTo>
                    <a:cubicBezTo>
                      <a:pt x="41" y="11"/>
                      <a:pt x="39" y="7"/>
                      <a:pt x="35" y="4"/>
                    </a:cubicBezTo>
                    <a:cubicBezTo>
                      <a:pt x="31" y="1"/>
                      <a:pt x="26" y="0"/>
                      <a:pt x="20" y="0"/>
                    </a:cubicBezTo>
                    <a:cubicBezTo>
                      <a:pt x="15" y="0"/>
                      <a:pt x="10" y="1"/>
                      <a:pt x="6" y="4"/>
                    </a:cubicBezTo>
                    <a:cubicBezTo>
                      <a:pt x="2" y="7"/>
                      <a:pt x="0" y="11"/>
                      <a:pt x="0" y="15"/>
                    </a:cubicBezTo>
                    <a:cubicBezTo>
                      <a:pt x="0" y="19"/>
                      <a:pt x="2" y="23"/>
                      <a:pt x="6" y="26"/>
                    </a:cubicBezTo>
                    <a:cubicBezTo>
                      <a:pt x="7" y="27"/>
                      <a:pt x="8" y="28"/>
                      <a:pt x="10" y="28"/>
                    </a:cubicBezTo>
                    <a:cubicBezTo>
                      <a:pt x="11" y="43"/>
                      <a:pt x="11" y="43"/>
                      <a:pt x="11" y="43"/>
                    </a:cubicBezTo>
                    <a:cubicBezTo>
                      <a:pt x="21" y="30"/>
                      <a:pt x="21" y="30"/>
                      <a:pt x="21" y="30"/>
                    </a:cubicBezTo>
                    <a:cubicBezTo>
                      <a:pt x="26" y="30"/>
                      <a:pt x="31" y="29"/>
                      <a:pt x="35" y="26"/>
                    </a:cubicBezTo>
                    <a:cubicBezTo>
                      <a:pt x="39" y="23"/>
                      <a:pt x="41" y="19"/>
                      <a:pt x="41" y="15"/>
                    </a:cubicBezTo>
                    <a:close/>
                    <a:moveTo>
                      <a:pt x="24" y="27"/>
                    </a:moveTo>
                    <a:cubicBezTo>
                      <a:pt x="20" y="26"/>
                      <a:pt x="20" y="26"/>
                      <a:pt x="20" y="26"/>
                    </a:cubicBezTo>
                    <a:cubicBezTo>
                      <a:pt x="13" y="35"/>
                      <a:pt x="13" y="35"/>
                      <a:pt x="13" y="35"/>
                    </a:cubicBezTo>
                    <a:cubicBezTo>
                      <a:pt x="13" y="26"/>
                      <a:pt x="13" y="26"/>
                      <a:pt x="13" y="26"/>
                    </a:cubicBezTo>
                    <a:cubicBezTo>
                      <a:pt x="13" y="26"/>
                      <a:pt x="13" y="26"/>
                      <a:pt x="13" y="26"/>
                    </a:cubicBezTo>
                    <a:cubicBezTo>
                      <a:pt x="12" y="25"/>
                      <a:pt x="12" y="25"/>
                      <a:pt x="12" y="25"/>
                    </a:cubicBezTo>
                    <a:cubicBezTo>
                      <a:pt x="7" y="23"/>
                      <a:pt x="4" y="19"/>
                      <a:pt x="4" y="15"/>
                    </a:cubicBezTo>
                    <a:cubicBezTo>
                      <a:pt x="4" y="9"/>
                      <a:pt x="11" y="3"/>
                      <a:pt x="20" y="3"/>
                    </a:cubicBezTo>
                    <a:cubicBezTo>
                      <a:pt x="30" y="3"/>
                      <a:pt x="37" y="9"/>
                      <a:pt x="37" y="15"/>
                    </a:cubicBezTo>
                    <a:cubicBezTo>
                      <a:pt x="37" y="21"/>
                      <a:pt x="31" y="26"/>
                      <a:pt x="2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Oval 29">
                <a:extLst>
                  <a:ext uri="{FF2B5EF4-FFF2-40B4-BE49-F238E27FC236}">
                    <a16:creationId xmlns:a16="http://schemas.microsoft.com/office/drawing/2014/main" id="{780E7F14-A336-4789-88F9-9AC96724DE38}"/>
                  </a:ext>
                </a:extLst>
              </p:cNvPr>
              <p:cNvSpPr>
                <a:spLocks noChangeArrowheads="1"/>
              </p:cNvSpPr>
              <p:nvPr/>
            </p:nvSpPr>
            <p:spPr bwMode="auto">
              <a:xfrm>
                <a:off x="1643" y="1310"/>
                <a:ext cx="8" cy="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Oval 30">
                <a:extLst>
                  <a:ext uri="{FF2B5EF4-FFF2-40B4-BE49-F238E27FC236}">
                    <a16:creationId xmlns:a16="http://schemas.microsoft.com/office/drawing/2014/main" id="{C3A981CB-87CF-40CA-B547-CB8A6DCB961B}"/>
                  </a:ext>
                </a:extLst>
              </p:cNvPr>
              <p:cNvSpPr>
                <a:spLocks noChangeArrowheads="1"/>
              </p:cNvSpPr>
              <p:nvPr/>
            </p:nvSpPr>
            <p:spPr bwMode="auto">
              <a:xfrm>
                <a:off x="1654" y="1310"/>
                <a:ext cx="8" cy="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Oval 31">
                <a:extLst>
                  <a:ext uri="{FF2B5EF4-FFF2-40B4-BE49-F238E27FC236}">
                    <a16:creationId xmlns:a16="http://schemas.microsoft.com/office/drawing/2014/main" id="{61073962-2CD5-4226-8791-54370A0E4CF9}"/>
                  </a:ext>
                </a:extLst>
              </p:cNvPr>
              <p:cNvSpPr>
                <a:spLocks noChangeArrowheads="1"/>
              </p:cNvSpPr>
              <p:nvPr/>
            </p:nvSpPr>
            <p:spPr bwMode="auto">
              <a:xfrm>
                <a:off x="1665" y="1310"/>
                <a:ext cx="8" cy="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32">
                <a:extLst>
                  <a:ext uri="{FF2B5EF4-FFF2-40B4-BE49-F238E27FC236}">
                    <a16:creationId xmlns:a16="http://schemas.microsoft.com/office/drawing/2014/main" id="{63BC8339-BDB6-40F7-91E8-E7F93C4AF9A7}"/>
                  </a:ext>
                </a:extLst>
              </p:cNvPr>
              <p:cNvSpPr>
                <a:spLocks/>
              </p:cNvSpPr>
              <p:nvPr/>
            </p:nvSpPr>
            <p:spPr bwMode="auto">
              <a:xfrm>
                <a:off x="1673" y="1303"/>
                <a:ext cx="45" cy="55"/>
              </a:xfrm>
              <a:custGeom>
                <a:avLst/>
                <a:gdLst>
                  <a:gd name="T0" fmla="*/ 27 w 33"/>
                  <a:gd name="T1" fmla="*/ 4 h 40"/>
                  <a:gd name="T2" fmla="*/ 14 w 33"/>
                  <a:gd name="T3" fmla="*/ 0 h 40"/>
                  <a:gd name="T4" fmla="*/ 9 w 33"/>
                  <a:gd name="T5" fmla="*/ 1 h 40"/>
                  <a:gd name="T6" fmla="*/ 11 w 33"/>
                  <a:gd name="T7" fmla="*/ 4 h 40"/>
                  <a:gd name="T8" fmla="*/ 14 w 33"/>
                  <a:gd name="T9" fmla="*/ 3 h 40"/>
                  <a:gd name="T10" fmla="*/ 30 w 33"/>
                  <a:gd name="T11" fmla="*/ 14 h 40"/>
                  <a:gd name="T12" fmla="*/ 22 w 33"/>
                  <a:gd name="T13" fmla="*/ 24 h 40"/>
                  <a:gd name="T14" fmla="*/ 21 w 33"/>
                  <a:gd name="T15" fmla="*/ 24 h 40"/>
                  <a:gd name="T16" fmla="*/ 21 w 33"/>
                  <a:gd name="T17" fmla="*/ 24 h 40"/>
                  <a:gd name="T18" fmla="*/ 21 w 33"/>
                  <a:gd name="T19" fmla="*/ 33 h 40"/>
                  <a:gd name="T20" fmla="*/ 15 w 33"/>
                  <a:gd name="T21" fmla="*/ 25 h 40"/>
                  <a:gd name="T22" fmla="*/ 11 w 33"/>
                  <a:gd name="T23" fmla="*/ 25 h 40"/>
                  <a:gd name="T24" fmla="*/ 3 w 33"/>
                  <a:gd name="T25" fmla="*/ 22 h 40"/>
                  <a:gd name="T26" fmla="*/ 0 w 33"/>
                  <a:gd name="T27" fmla="*/ 23 h 40"/>
                  <a:gd name="T28" fmla="*/ 1 w 33"/>
                  <a:gd name="T29" fmla="*/ 25 h 40"/>
                  <a:gd name="T30" fmla="*/ 14 w 33"/>
                  <a:gd name="T31" fmla="*/ 28 h 40"/>
                  <a:gd name="T32" fmla="*/ 23 w 33"/>
                  <a:gd name="T33" fmla="*/ 40 h 40"/>
                  <a:gd name="T34" fmla="*/ 24 w 33"/>
                  <a:gd name="T35" fmla="*/ 26 h 40"/>
                  <a:gd name="T36" fmla="*/ 27 w 33"/>
                  <a:gd name="T37" fmla="*/ 25 h 40"/>
                  <a:gd name="T38" fmla="*/ 33 w 33"/>
                  <a:gd name="T39" fmla="*/ 14 h 40"/>
                  <a:gd name="T40" fmla="*/ 27 w 33"/>
                  <a:gd name="T4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0">
                    <a:moveTo>
                      <a:pt x="27" y="4"/>
                    </a:moveTo>
                    <a:cubicBezTo>
                      <a:pt x="24" y="2"/>
                      <a:pt x="19" y="0"/>
                      <a:pt x="14" y="0"/>
                    </a:cubicBezTo>
                    <a:cubicBezTo>
                      <a:pt x="12" y="0"/>
                      <a:pt x="10" y="1"/>
                      <a:pt x="9" y="1"/>
                    </a:cubicBezTo>
                    <a:cubicBezTo>
                      <a:pt x="10" y="2"/>
                      <a:pt x="10" y="3"/>
                      <a:pt x="11" y="4"/>
                    </a:cubicBezTo>
                    <a:cubicBezTo>
                      <a:pt x="12" y="4"/>
                      <a:pt x="13" y="3"/>
                      <a:pt x="14" y="3"/>
                    </a:cubicBezTo>
                    <a:cubicBezTo>
                      <a:pt x="23" y="3"/>
                      <a:pt x="30" y="8"/>
                      <a:pt x="30" y="14"/>
                    </a:cubicBezTo>
                    <a:cubicBezTo>
                      <a:pt x="30" y="18"/>
                      <a:pt x="27" y="22"/>
                      <a:pt x="22" y="24"/>
                    </a:cubicBezTo>
                    <a:cubicBezTo>
                      <a:pt x="21" y="24"/>
                      <a:pt x="21" y="24"/>
                      <a:pt x="21" y="24"/>
                    </a:cubicBezTo>
                    <a:cubicBezTo>
                      <a:pt x="21" y="24"/>
                      <a:pt x="21" y="24"/>
                      <a:pt x="21" y="24"/>
                    </a:cubicBezTo>
                    <a:cubicBezTo>
                      <a:pt x="21" y="33"/>
                      <a:pt x="21" y="33"/>
                      <a:pt x="21" y="33"/>
                    </a:cubicBezTo>
                    <a:cubicBezTo>
                      <a:pt x="15" y="25"/>
                      <a:pt x="15" y="25"/>
                      <a:pt x="15" y="25"/>
                    </a:cubicBezTo>
                    <a:cubicBezTo>
                      <a:pt x="11" y="25"/>
                      <a:pt x="11" y="25"/>
                      <a:pt x="11" y="25"/>
                    </a:cubicBezTo>
                    <a:cubicBezTo>
                      <a:pt x="8" y="25"/>
                      <a:pt x="5" y="23"/>
                      <a:pt x="3" y="22"/>
                    </a:cubicBezTo>
                    <a:cubicBezTo>
                      <a:pt x="2" y="22"/>
                      <a:pt x="1" y="23"/>
                      <a:pt x="0" y="23"/>
                    </a:cubicBezTo>
                    <a:cubicBezTo>
                      <a:pt x="0" y="24"/>
                      <a:pt x="1" y="24"/>
                      <a:pt x="1" y="25"/>
                    </a:cubicBezTo>
                    <a:cubicBezTo>
                      <a:pt x="5" y="27"/>
                      <a:pt x="9" y="28"/>
                      <a:pt x="14" y="28"/>
                    </a:cubicBezTo>
                    <a:cubicBezTo>
                      <a:pt x="23" y="40"/>
                      <a:pt x="23" y="40"/>
                      <a:pt x="23" y="40"/>
                    </a:cubicBezTo>
                    <a:cubicBezTo>
                      <a:pt x="24" y="26"/>
                      <a:pt x="24" y="26"/>
                      <a:pt x="24" y="26"/>
                    </a:cubicBezTo>
                    <a:cubicBezTo>
                      <a:pt x="25" y="26"/>
                      <a:pt x="26" y="25"/>
                      <a:pt x="27" y="25"/>
                    </a:cubicBezTo>
                    <a:cubicBezTo>
                      <a:pt x="31" y="22"/>
                      <a:pt x="33" y="18"/>
                      <a:pt x="33" y="14"/>
                    </a:cubicBezTo>
                    <a:cubicBezTo>
                      <a:pt x="33" y="10"/>
                      <a:pt x="31" y="7"/>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Oval 33">
                <a:extLst>
                  <a:ext uri="{FF2B5EF4-FFF2-40B4-BE49-F238E27FC236}">
                    <a16:creationId xmlns:a16="http://schemas.microsoft.com/office/drawing/2014/main" id="{7FAC9915-B6AB-4B0E-81A8-2CDFD2B51B76}"/>
                  </a:ext>
                </a:extLst>
              </p:cNvPr>
              <p:cNvSpPr>
                <a:spLocks noChangeArrowheads="1"/>
              </p:cNvSpPr>
              <p:nvPr/>
            </p:nvSpPr>
            <p:spPr bwMode="auto">
              <a:xfrm>
                <a:off x="1688" y="1318"/>
                <a:ext cx="8" cy="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Oval 34">
                <a:extLst>
                  <a:ext uri="{FF2B5EF4-FFF2-40B4-BE49-F238E27FC236}">
                    <a16:creationId xmlns:a16="http://schemas.microsoft.com/office/drawing/2014/main" id="{24CACDAE-5F91-4B28-8D77-E3D77998264E}"/>
                  </a:ext>
                </a:extLst>
              </p:cNvPr>
              <p:cNvSpPr>
                <a:spLocks noChangeArrowheads="1"/>
              </p:cNvSpPr>
              <p:nvPr/>
            </p:nvSpPr>
            <p:spPr bwMode="auto">
              <a:xfrm>
                <a:off x="1699" y="1318"/>
                <a:ext cx="8" cy="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35">
                <a:extLst>
                  <a:ext uri="{FF2B5EF4-FFF2-40B4-BE49-F238E27FC236}">
                    <a16:creationId xmlns:a16="http://schemas.microsoft.com/office/drawing/2014/main" id="{A4B6144B-1F8F-48A3-A9C0-9E5252DAEFF1}"/>
                  </a:ext>
                </a:extLst>
              </p:cNvPr>
              <p:cNvSpPr>
                <a:spLocks noEditPoints="1"/>
              </p:cNvSpPr>
              <p:nvPr/>
            </p:nvSpPr>
            <p:spPr bwMode="auto">
              <a:xfrm>
                <a:off x="596" y="1506"/>
                <a:ext cx="94" cy="48"/>
              </a:xfrm>
              <a:custGeom>
                <a:avLst/>
                <a:gdLst>
                  <a:gd name="T0" fmla="*/ 12 w 68"/>
                  <a:gd name="T1" fmla="*/ 35 h 35"/>
                  <a:gd name="T2" fmla="*/ 56 w 68"/>
                  <a:gd name="T3" fmla="*/ 35 h 35"/>
                  <a:gd name="T4" fmla="*/ 68 w 68"/>
                  <a:gd name="T5" fmla="*/ 23 h 35"/>
                  <a:gd name="T6" fmla="*/ 68 w 68"/>
                  <a:gd name="T7" fmla="*/ 12 h 35"/>
                  <a:gd name="T8" fmla="*/ 56 w 68"/>
                  <a:gd name="T9" fmla="*/ 0 h 35"/>
                  <a:gd name="T10" fmla="*/ 12 w 68"/>
                  <a:gd name="T11" fmla="*/ 0 h 35"/>
                  <a:gd name="T12" fmla="*/ 0 w 68"/>
                  <a:gd name="T13" fmla="*/ 12 h 35"/>
                  <a:gd name="T14" fmla="*/ 0 w 68"/>
                  <a:gd name="T15" fmla="*/ 23 h 35"/>
                  <a:gd name="T16" fmla="*/ 12 w 68"/>
                  <a:gd name="T17" fmla="*/ 35 h 35"/>
                  <a:gd name="T18" fmla="*/ 7 w 68"/>
                  <a:gd name="T19" fmla="*/ 12 h 35"/>
                  <a:gd name="T20" fmla="*/ 12 w 68"/>
                  <a:gd name="T21" fmla="*/ 7 h 35"/>
                  <a:gd name="T22" fmla="*/ 56 w 68"/>
                  <a:gd name="T23" fmla="*/ 7 h 35"/>
                  <a:gd name="T24" fmla="*/ 61 w 68"/>
                  <a:gd name="T25" fmla="*/ 12 h 35"/>
                  <a:gd name="T26" fmla="*/ 61 w 68"/>
                  <a:gd name="T27" fmla="*/ 23 h 35"/>
                  <a:gd name="T28" fmla="*/ 56 w 68"/>
                  <a:gd name="T29" fmla="*/ 29 h 35"/>
                  <a:gd name="T30" fmla="*/ 12 w 68"/>
                  <a:gd name="T31" fmla="*/ 29 h 35"/>
                  <a:gd name="T32" fmla="*/ 7 w 68"/>
                  <a:gd name="T33" fmla="*/ 23 h 35"/>
                  <a:gd name="T34" fmla="*/ 7 w 68"/>
                  <a:gd name="T35"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35">
                    <a:moveTo>
                      <a:pt x="12" y="35"/>
                    </a:moveTo>
                    <a:cubicBezTo>
                      <a:pt x="56" y="35"/>
                      <a:pt x="56" y="35"/>
                      <a:pt x="56" y="35"/>
                    </a:cubicBezTo>
                    <a:cubicBezTo>
                      <a:pt x="63" y="35"/>
                      <a:pt x="68" y="30"/>
                      <a:pt x="68" y="23"/>
                    </a:cubicBezTo>
                    <a:cubicBezTo>
                      <a:pt x="68" y="12"/>
                      <a:pt x="68" y="12"/>
                      <a:pt x="68" y="12"/>
                    </a:cubicBezTo>
                    <a:cubicBezTo>
                      <a:pt x="68" y="5"/>
                      <a:pt x="63" y="0"/>
                      <a:pt x="56" y="0"/>
                    </a:cubicBezTo>
                    <a:cubicBezTo>
                      <a:pt x="12" y="0"/>
                      <a:pt x="12" y="0"/>
                      <a:pt x="12" y="0"/>
                    </a:cubicBezTo>
                    <a:cubicBezTo>
                      <a:pt x="5" y="0"/>
                      <a:pt x="0" y="5"/>
                      <a:pt x="0" y="12"/>
                    </a:cubicBezTo>
                    <a:cubicBezTo>
                      <a:pt x="0" y="23"/>
                      <a:pt x="0" y="23"/>
                      <a:pt x="0" y="23"/>
                    </a:cubicBezTo>
                    <a:cubicBezTo>
                      <a:pt x="0" y="30"/>
                      <a:pt x="5" y="35"/>
                      <a:pt x="12" y="35"/>
                    </a:cubicBezTo>
                    <a:close/>
                    <a:moveTo>
                      <a:pt x="7" y="12"/>
                    </a:moveTo>
                    <a:cubicBezTo>
                      <a:pt x="7" y="9"/>
                      <a:pt x="9" y="7"/>
                      <a:pt x="12" y="7"/>
                    </a:cubicBezTo>
                    <a:cubicBezTo>
                      <a:pt x="56" y="7"/>
                      <a:pt x="56" y="7"/>
                      <a:pt x="56" y="7"/>
                    </a:cubicBezTo>
                    <a:cubicBezTo>
                      <a:pt x="59" y="7"/>
                      <a:pt x="61" y="9"/>
                      <a:pt x="61" y="12"/>
                    </a:cubicBezTo>
                    <a:cubicBezTo>
                      <a:pt x="61" y="23"/>
                      <a:pt x="61" y="23"/>
                      <a:pt x="61" y="23"/>
                    </a:cubicBezTo>
                    <a:cubicBezTo>
                      <a:pt x="61" y="26"/>
                      <a:pt x="59" y="29"/>
                      <a:pt x="56" y="29"/>
                    </a:cubicBezTo>
                    <a:cubicBezTo>
                      <a:pt x="12" y="29"/>
                      <a:pt x="12" y="29"/>
                      <a:pt x="12" y="29"/>
                    </a:cubicBezTo>
                    <a:cubicBezTo>
                      <a:pt x="9" y="29"/>
                      <a:pt x="7" y="26"/>
                      <a:pt x="7" y="23"/>
                    </a:cubicBezTo>
                    <a:lnTo>
                      <a:pt x="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Oval 36">
                <a:extLst>
                  <a:ext uri="{FF2B5EF4-FFF2-40B4-BE49-F238E27FC236}">
                    <a16:creationId xmlns:a16="http://schemas.microsoft.com/office/drawing/2014/main" id="{18C308FC-5E76-41ED-BC03-891582D7DC3E}"/>
                  </a:ext>
                </a:extLst>
              </p:cNvPr>
              <p:cNvSpPr>
                <a:spLocks noChangeArrowheads="1"/>
              </p:cNvSpPr>
              <p:nvPr/>
            </p:nvSpPr>
            <p:spPr bwMode="auto">
              <a:xfrm>
                <a:off x="655" y="1519"/>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Oval 37">
                <a:extLst>
                  <a:ext uri="{FF2B5EF4-FFF2-40B4-BE49-F238E27FC236}">
                    <a16:creationId xmlns:a16="http://schemas.microsoft.com/office/drawing/2014/main" id="{90A5FEA6-E9AC-473D-8490-E416B4141BE0}"/>
                  </a:ext>
                </a:extLst>
              </p:cNvPr>
              <p:cNvSpPr>
                <a:spLocks noChangeArrowheads="1"/>
              </p:cNvSpPr>
              <p:nvPr/>
            </p:nvSpPr>
            <p:spPr bwMode="auto">
              <a:xfrm>
                <a:off x="640" y="152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Oval 38">
                <a:extLst>
                  <a:ext uri="{FF2B5EF4-FFF2-40B4-BE49-F238E27FC236}">
                    <a16:creationId xmlns:a16="http://schemas.microsoft.com/office/drawing/2014/main" id="{7D9FFDB3-0988-4C3A-9622-FBC1E3EAA7F5}"/>
                  </a:ext>
                </a:extLst>
              </p:cNvPr>
              <p:cNvSpPr>
                <a:spLocks noChangeArrowheads="1"/>
              </p:cNvSpPr>
              <p:nvPr/>
            </p:nvSpPr>
            <p:spPr bwMode="auto">
              <a:xfrm>
                <a:off x="625" y="1525"/>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39">
                <a:extLst>
                  <a:ext uri="{FF2B5EF4-FFF2-40B4-BE49-F238E27FC236}">
                    <a16:creationId xmlns:a16="http://schemas.microsoft.com/office/drawing/2014/main" id="{34835675-AE24-4C8D-8225-5DBDC9D966BF}"/>
                  </a:ext>
                </a:extLst>
              </p:cNvPr>
              <p:cNvSpPr>
                <a:spLocks noEditPoints="1"/>
              </p:cNvSpPr>
              <p:nvPr/>
            </p:nvSpPr>
            <p:spPr bwMode="auto">
              <a:xfrm>
                <a:off x="596" y="1557"/>
                <a:ext cx="94" cy="77"/>
              </a:xfrm>
              <a:custGeom>
                <a:avLst/>
                <a:gdLst>
                  <a:gd name="T0" fmla="*/ 56 w 68"/>
                  <a:gd name="T1" fmla="*/ 0 h 56"/>
                  <a:gd name="T2" fmla="*/ 12 w 68"/>
                  <a:gd name="T3" fmla="*/ 0 h 56"/>
                  <a:gd name="T4" fmla="*/ 0 w 68"/>
                  <a:gd name="T5" fmla="*/ 12 h 56"/>
                  <a:gd name="T6" fmla="*/ 0 w 68"/>
                  <a:gd name="T7" fmla="*/ 24 h 56"/>
                  <a:gd name="T8" fmla="*/ 12 w 68"/>
                  <a:gd name="T9" fmla="*/ 36 h 56"/>
                  <a:gd name="T10" fmla="*/ 33 w 68"/>
                  <a:gd name="T11" fmla="*/ 36 h 56"/>
                  <a:gd name="T12" fmla="*/ 33 w 68"/>
                  <a:gd name="T13" fmla="*/ 42 h 56"/>
                  <a:gd name="T14" fmla="*/ 29 w 68"/>
                  <a:gd name="T15" fmla="*/ 49 h 56"/>
                  <a:gd name="T16" fmla="*/ 36 w 68"/>
                  <a:gd name="T17" fmla="*/ 56 h 56"/>
                  <a:gd name="T18" fmla="*/ 43 w 68"/>
                  <a:gd name="T19" fmla="*/ 49 h 56"/>
                  <a:gd name="T20" fmla="*/ 39 w 68"/>
                  <a:gd name="T21" fmla="*/ 42 h 56"/>
                  <a:gd name="T22" fmla="*/ 39 w 68"/>
                  <a:gd name="T23" fmla="*/ 36 h 56"/>
                  <a:gd name="T24" fmla="*/ 56 w 68"/>
                  <a:gd name="T25" fmla="*/ 36 h 56"/>
                  <a:gd name="T26" fmla="*/ 68 w 68"/>
                  <a:gd name="T27" fmla="*/ 24 h 56"/>
                  <a:gd name="T28" fmla="*/ 68 w 68"/>
                  <a:gd name="T29" fmla="*/ 12 h 56"/>
                  <a:gd name="T30" fmla="*/ 56 w 68"/>
                  <a:gd name="T31" fmla="*/ 0 h 56"/>
                  <a:gd name="T32" fmla="*/ 62 w 68"/>
                  <a:gd name="T33" fmla="*/ 24 h 56"/>
                  <a:gd name="T34" fmla="*/ 56 w 68"/>
                  <a:gd name="T35" fmla="*/ 29 h 56"/>
                  <a:gd name="T36" fmla="*/ 12 w 68"/>
                  <a:gd name="T37" fmla="*/ 29 h 56"/>
                  <a:gd name="T38" fmla="*/ 7 w 68"/>
                  <a:gd name="T39" fmla="*/ 24 h 56"/>
                  <a:gd name="T40" fmla="*/ 7 w 68"/>
                  <a:gd name="T41" fmla="*/ 12 h 56"/>
                  <a:gd name="T42" fmla="*/ 12 w 68"/>
                  <a:gd name="T43" fmla="*/ 7 h 56"/>
                  <a:gd name="T44" fmla="*/ 56 w 68"/>
                  <a:gd name="T45" fmla="*/ 7 h 56"/>
                  <a:gd name="T46" fmla="*/ 62 w 68"/>
                  <a:gd name="T47" fmla="*/ 12 h 56"/>
                  <a:gd name="T48" fmla="*/ 62 w 68"/>
                  <a:gd name="T49"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56">
                    <a:moveTo>
                      <a:pt x="56" y="0"/>
                    </a:moveTo>
                    <a:cubicBezTo>
                      <a:pt x="12" y="0"/>
                      <a:pt x="12" y="0"/>
                      <a:pt x="12" y="0"/>
                    </a:cubicBezTo>
                    <a:cubicBezTo>
                      <a:pt x="6" y="0"/>
                      <a:pt x="0" y="6"/>
                      <a:pt x="0" y="12"/>
                    </a:cubicBezTo>
                    <a:cubicBezTo>
                      <a:pt x="0" y="24"/>
                      <a:pt x="0" y="24"/>
                      <a:pt x="0" y="24"/>
                    </a:cubicBezTo>
                    <a:cubicBezTo>
                      <a:pt x="0" y="30"/>
                      <a:pt x="6" y="36"/>
                      <a:pt x="12" y="36"/>
                    </a:cubicBezTo>
                    <a:cubicBezTo>
                      <a:pt x="33" y="36"/>
                      <a:pt x="33" y="36"/>
                      <a:pt x="33" y="36"/>
                    </a:cubicBezTo>
                    <a:cubicBezTo>
                      <a:pt x="33" y="42"/>
                      <a:pt x="33" y="42"/>
                      <a:pt x="33" y="42"/>
                    </a:cubicBezTo>
                    <a:cubicBezTo>
                      <a:pt x="30" y="43"/>
                      <a:pt x="29" y="46"/>
                      <a:pt x="29" y="49"/>
                    </a:cubicBezTo>
                    <a:cubicBezTo>
                      <a:pt x="29" y="53"/>
                      <a:pt x="32" y="56"/>
                      <a:pt x="36" y="56"/>
                    </a:cubicBezTo>
                    <a:cubicBezTo>
                      <a:pt x="40" y="56"/>
                      <a:pt x="43" y="53"/>
                      <a:pt x="43" y="49"/>
                    </a:cubicBezTo>
                    <a:cubicBezTo>
                      <a:pt x="43" y="46"/>
                      <a:pt x="41" y="43"/>
                      <a:pt x="39" y="42"/>
                    </a:cubicBezTo>
                    <a:cubicBezTo>
                      <a:pt x="39" y="36"/>
                      <a:pt x="39" y="36"/>
                      <a:pt x="39" y="36"/>
                    </a:cubicBezTo>
                    <a:cubicBezTo>
                      <a:pt x="56" y="36"/>
                      <a:pt x="56" y="36"/>
                      <a:pt x="56" y="36"/>
                    </a:cubicBezTo>
                    <a:cubicBezTo>
                      <a:pt x="63" y="36"/>
                      <a:pt x="68" y="30"/>
                      <a:pt x="68" y="24"/>
                    </a:cubicBezTo>
                    <a:cubicBezTo>
                      <a:pt x="68" y="12"/>
                      <a:pt x="68" y="12"/>
                      <a:pt x="68" y="12"/>
                    </a:cubicBezTo>
                    <a:cubicBezTo>
                      <a:pt x="68" y="6"/>
                      <a:pt x="63" y="0"/>
                      <a:pt x="56" y="0"/>
                    </a:cubicBezTo>
                    <a:close/>
                    <a:moveTo>
                      <a:pt x="62" y="24"/>
                    </a:moveTo>
                    <a:cubicBezTo>
                      <a:pt x="62" y="27"/>
                      <a:pt x="59" y="29"/>
                      <a:pt x="56" y="29"/>
                    </a:cubicBezTo>
                    <a:cubicBezTo>
                      <a:pt x="12" y="29"/>
                      <a:pt x="12" y="29"/>
                      <a:pt x="12" y="29"/>
                    </a:cubicBezTo>
                    <a:cubicBezTo>
                      <a:pt x="9" y="29"/>
                      <a:pt x="7" y="27"/>
                      <a:pt x="7" y="24"/>
                    </a:cubicBezTo>
                    <a:cubicBezTo>
                      <a:pt x="7" y="12"/>
                      <a:pt x="7" y="12"/>
                      <a:pt x="7" y="12"/>
                    </a:cubicBezTo>
                    <a:cubicBezTo>
                      <a:pt x="7" y="9"/>
                      <a:pt x="9" y="7"/>
                      <a:pt x="12" y="7"/>
                    </a:cubicBezTo>
                    <a:cubicBezTo>
                      <a:pt x="56" y="7"/>
                      <a:pt x="56" y="7"/>
                      <a:pt x="56" y="7"/>
                    </a:cubicBezTo>
                    <a:cubicBezTo>
                      <a:pt x="59" y="7"/>
                      <a:pt x="62" y="9"/>
                      <a:pt x="62" y="12"/>
                    </a:cubicBezTo>
                    <a:lnTo>
                      <a:pt x="6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Oval 40">
                <a:extLst>
                  <a:ext uri="{FF2B5EF4-FFF2-40B4-BE49-F238E27FC236}">
                    <a16:creationId xmlns:a16="http://schemas.microsoft.com/office/drawing/2014/main" id="{5425C8CC-9E1E-4A7A-9F35-A01A78FF2EA0}"/>
                  </a:ext>
                </a:extLst>
              </p:cNvPr>
              <p:cNvSpPr>
                <a:spLocks noChangeArrowheads="1"/>
              </p:cNvSpPr>
              <p:nvPr/>
            </p:nvSpPr>
            <p:spPr bwMode="auto">
              <a:xfrm>
                <a:off x="655" y="1572"/>
                <a:ext cx="21"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Oval 41">
                <a:extLst>
                  <a:ext uri="{FF2B5EF4-FFF2-40B4-BE49-F238E27FC236}">
                    <a16:creationId xmlns:a16="http://schemas.microsoft.com/office/drawing/2014/main" id="{6229B860-2A9C-49EF-B34F-225F2D472715}"/>
                  </a:ext>
                </a:extLst>
              </p:cNvPr>
              <p:cNvSpPr>
                <a:spLocks noChangeArrowheads="1"/>
              </p:cNvSpPr>
              <p:nvPr/>
            </p:nvSpPr>
            <p:spPr bwMode="auto">
              <a:xfrm>
                <a:off x="642" y="1576"/>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Oval 42">
                <a:extLst>
                  <a:ext uri="{FF2B5EF4-FFF2-40B4-BE49-F238E27FC236}">
                    <a16:creationId xmlns:a16="http://schemas.microsoft.com/office/drawing/2014/main" id="{173A523D-17D7-4C44-8DCD-E5051C4CEE80}"/>
                  </a:ext>
                </a:extLst>
              </p:cNvPr>
              <p:cNvSpPr>
                <a:spLocks noChangeArrowheads="1"/>
              </p:cNvSpPr>
              <p:nvPr/>
            </p:nvSpPr>
            <p:spPr bwMode="auto">
              <a:xfrm>
                <a:off x="627" y="1576"/>
                <a:ext cx="11"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Rectangle 43">
                <a:extLst>
                  <a:ext uri="{FF2B5EF4-FFF2-40B4-BE49-F238E27FC236}">
                    <a16:creationId xmlns:a16="http://schemas.microsoft.com/office/drawing/2014/main" id="{B07F3A83-7FFD-4EDB-BF05-A094A93940EB}"/>
                  </a:ext>
                </a:extLst>
              </p:cNvPr>
              <p:cNvSpPr>
                <a:spLocks noChangeArrowheads="1"/>
              </p:cNvSpPr>
              <p:nvPr/>
            </p:nvSpPr>
            <p:spPr bwMode="auto">
              <a:xfrm>
                <a:off x="1477" y="1766"/>
                <a:ext cx="3"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Rectangle 44">
                <a:extLst>
                  <a:ext uri="{FF2B5EF4-FFF2-40B4-BE49-F238E27FC236}">
                    <a16:creationId xmlns:a16="http://schemas.microsoft.com/office/drawing/2014/main" id="{14626CB4-E689-433E-BE7A-6FE2FBC92BDD}"/>
                  </a:ext>
                </a:extLst>
              </p:cNvPr>
              <p:cNvSpPr>
                <a:spLocks noChangeArrowheads="1"/>
              </p:cNvSpPr>
              <p:nvPr/>
            </p:nvSpPr>
            <p:spPr bwMode="auto">
              <a:xfrm>
                <a:off x="1483" y="1766"/>
                <a:ext cx="4"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Rectangle 45">
                <a:extLst>
                  <a:ext uri="{FF2B5EF4-FFF2-40B4-BE49-F238E27FC236}">
                    <a16:creationId xmlns:a16="http://schemas.microsoft.com/office/drawing/2014/main" id="{9EFDBCEF-468E-4569-910F-E19336CF35CF}"/>
                  </a:ext>
                </a:extLst>
              </p:cNvPr>
              <p:cNvSpPr>
                <a:spLocks noChangeArrowheads="1"/>
              </p:cNvSpPr>
              <p:nvPr/>
            </p:nvSpPr>
            <p:spPr bwMode="auto">
              <a:xfrm>
                <a:off x="1490" y="1766"/>
                <a:ext cx="4"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Rectangle 46">
                <a:extLst>
                  <a:ext uri="{FF2B5EF4-FFF2-40B4-BE49-F238E27FC236}">
                    <a16:creationId xmlns:a16="http://schemas.microsoft.com/office/drawing/2014/main" id="{8AC2B2CA-B6EE-4233-89A5-5A0062ECAA0C}"/>
                  </a:ext>
                </a:extLst>
              </p:cNvPr>
              <p:cNvSpPr>
                <a:spLocks noChangeArrowheads="1"/>
              </p:cNvSpPr>
              <p:nvPr/>
            </p:nvSpPr>
            <p:spPr bwMode="auto">
              <a:xfrm>
                <a:off x="1497" y="1766"/>
                <a:ext cx="4"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Rectangle 47">
                <a:extLst>
                  <a:ext uri="{FF2B5EF4-FFF2-40B4-BE49-F238E27FC236}">
                    <a16:creationId xmlns:a16="http://schemas.microsoft.com/office/drawing/2014/main" id="{520A50A0-2631-4147-B347-E850F63754FB}"/>
                  </a:ext>
                </a:extLst>
              </p:cNvPr>
              <p:cNvSpPr>
                <a:spLocks noChangeArrowheads="1"/>
              </p:cNvSpPr>
              <p:nvPr/>
            </p:nvSpPr>
            <p:spPr bwMode="auto">
              <a:xfrm>
                <a:off x="1480" y="1771"/>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Rectangle 48">
                <a:extLst>
                  <a:ext uri="{FF2B5EF4-FFF2-40B4-BE49-F238E27FC236}">
                    <a16:creationId xmlns:a16="http://schemas.microsoft.com/office/drawing/2014/main" id="{922BCC41-5691-438A-901B-299A76D7AD95}"/>
                  </a:ext>
                </a:extLst>
              </p:cNvPr>
              <p:cNvSpPr>
                <a:spLocks noChangeArrowheads="1"/>
              </p:cNvSpPr>
              <p:nvPr/>
            </p:nvSpPr>
            <p:spPr bwMode="auto">
              <a:xfrm>
                <a:off x="1487" y="1771"/>
                <a:ext cx="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Rectangle 49">
                <a:extLst>
                  <a:ext uri="{FF2B5EF4-FFF2-40B4-BE49-F238E27FC236}">
                    <a16:creationId xmlns:a16="http://schemas.microsoft.com/office/drawing/2014/main" id="{47C7B2BC-1895-4C16-B54C-B6E949B20B4F}"/>
                  </a:ext>
                </a:extLst>
              </p:cNvPr>
              <p:cNvSpPr>
                <a:spLocks noChangeArrowheads="1"/>
              </p:cNvSpPr>
              <p:nvPr/>
            </p:nvSpPr>
            <p:spPr bwMode="auto">
              <a:xfrm>
                <a:off x="1495" y="1771"/>
                <a:ext cx="3"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Rectangle 50">
                <a:extLst>
                  <a:ext uri="{FF2B5EF4-FFF2-40B4-BE49-F238E27FC236}">
                    <a16:creationId xmlns:a16="http://schemas.microsoft.com/office/drawing/2014/main" id="{B30867E1-B35C-4067-9F16-A23A0148AB0F}"/>
                  </a:ext>
                </a:extLst>
              </p:cNvPr>
              <p:cNvSpPr>
                <a:spLocks noChangeArrowheads="1"/>
              </p:cNvSpPr>
              <p:nvPr/>
            </p:nvSpPr>
            <p:spPr bwMode="auto">
              <a:xfrm>
                <a:off x="1502" y="1771"/>
                <a:ext cx="3"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Rectangle 51">
                <a:extLst>
                  <a:ext uri="{FF2B5EF4-FFF2-40B4-BE49-F238E27FC236}">
                    <a16:creationId xmlns:a16="http://schemas.microsoft.com/office/drawing/2014/main" id="{E65E7EB4-445A-422F-8290-12A695640692}"/>
                  </a:ext>
                </a:extLst>
              </p:cNvPr>
              <p:cNvSpPr>
                <a:spLocks noChangeArrowheads="1"/>
              </p:cNvSpPr>
              <p:nvPr/>
            </p:nvSpPr>
            <p:spPr bwMode="auto">
              <a:xfrm>
                <a:off x="1476" y="1778"/>
                <a:ext cx="4"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Rectangle 52">
                <a:extLst>
                  <a:ext uri="{FF2B5EF4-FFF2-40B4-BE49-F238E27FC236}">
                    <a16:creationId xmlns:a16="http://schemas.microsoft.com/office/drawing/2014/main" id="{158A8FD9-37B9-462C-8534-1013A6E02975}"/>
                  </a:ext>
                </a:extLst>
              </p:cNvPr>
              <p:cNvSpPr>
                <a:spLocks noChangeArrowheads="1"/>
              </p:cNvSpPr>
              <p:nvPr/>
            </p:nvSpPr>
            <p:spPr bwMode="auto">
              <a:xfrm>
                <a:off x="1483" y="1778"/>
                <a:ext cx="16"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Rectangle 53">
                <a:extLst>
                  <a:ext uri="{FF2B5EF4-FFF2-40B4-BE49-F238E27FC236}">
                    <a16:creationId xmlns:a16="http://schemas.microsoft.com/office/drawing/2014/main" id="{E4E3EB02-1FC9-45E0-A548-D2EBCB2F3044}"/>
                  </a:ext>
                </a:extLst>
              </p:cNvPr>
              <p:cNvSpPr>
                <a:spLocks noChangeArrowheads="1"/>
              </p:cNvSpPr>
              <p:nvPr/>
            </p:nvSpPr>
            <p:spPr bwMode="auto">
              <a:xfrm>
                <a:off x="1509" y="1766"/>
                <a:ext cx="3"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Rectangle 54">
                <a:extLst>
                  <a:ext uri="{FF2B5EF4-FFF2-40B4-BE49-F238E27FC236}">
                    <a16:creationId xmlns:a16="http://schemas.microsoft.com/office/drawing/2014/main" id="{EC7FA558-A825-4AEE-9DF2-2D3571D0DCC1}"/>
                  </a:ext>
                </a:extLst>
              </p:cNvPr>
              <p:cNvSpPr>
                <a:spLocks noChangeArrowheads="1"/>
              </p:cNvSpPr>
              <p:nvPr/>
            </p:nvSpPr>
            <p:spPr bwMode="auto">
              <a:xfrm>
                <a:off x="1509" y="1771"/>
                <a:ext cx="3"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Rectangle 55">
                <a:extLst>
                  <a:ext uri="{FF2B5EF4-FFF2-40B4-BE49-F238E27FC236}">
                    <a16:creationId xmlns:a16="http://schemas.microsoft.com/office/drawing/2014/main" id="{26542048-71F2-49C0-AF30-A76BAD79DD3A}"/>
                  </a:ext>
                </a:extLst>
              </p:cNvPr>
              <p:cNvSpPr>
                <a:spLocks noChangeArrowheads="1"/>
              </p:cNvSpPr>
              <p:nvPr/>
            </p:nvSpPr>
            <p:spPr bwMode="auto">
              <a:xfrm>
                <a:off x="1509" y="1778"/>
                <a:ext cx="4"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Rectangle 56">
                <a:extLst>
                  <a:ext uri="{FF2B5EF4-FFF2-40B4-BE49-F238E27FC236}">
                    <a16:creationId xmlns:a16="http://schemas.microsoft.com/office/drawing/2014/main" id="{CDB13FCA-AC38-46FA-A9B9-DECCC66D936F}"/>
                  </a:ext>
                </a:extLst>
              </p:cNvPr>
              <p:cNvSpPr>
                <a:spLocks noChangeArrowheads="1"/>
              </p:cNvSpPr>
              <p:nvPr/>
            </p:nvSpPr>
            <p:spPr bwMode="auto">
              <a:xfrm>
                <a:off x="1502" y="1777"/>
                <a:ext cx="3"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57">
                <a:extLst>
                  <a:ext uri="{FF2B5EF4-FFF2-40B4-BE49-F238E27FC236}">
                    <a16:creationId xmlns:a16="http://schemas.microsoft.com/office/drawing/2014/main" id="{CA52FDF9-EF7D-49B4-947C-957D3FED8B51}"/>
                  </a:ext>
                </a:extLst>
              </p:cNvPr>
              <p:cNvSpPr>
                <a:spLocks noEditPoints="1"/>
              </p:cNvSpPr>
              <p:nvPr/>
            </p:nvSpPr>
            <p:spPr bwMode="auto">
              <a:xfrm>
                <a:off x="1470" y="1738"/>
                <a:ext cx="53" cy="50"/>
              </a:xfrm>
              <a:custGeom>
                <a:avLst/>
                <a:gdLst>
                  <a:gd name="T0" fmla="*/ 38 w 38"/>
                  <a:gd name="T1" fmla="*/ 10 h 36"/>
                  <a:gd name="T2" fmla="*/ 31 w 38"/>
                  <a:gd name="T3" fmla="*/ 2 h 36"/>
                  <a:gd name="T4" fmla="*/ 23 w 38"/>
                  <a:gd name="T5" fmla="*/ 1 h 36"/>
                  <a:gd name="T6" fmla="*/ 17 w 38"/>
                  <a:gd name="T7" fmla="*/ 8 h 36"/>
                  <a:gd name="T8" fmla="*/ 18 w 38"/>
                  <a:gd name="T9" fmla="*/ 15 h 36"/>
                  <a:gd name="T10" fmla="*/ 5 w 38"/>
                  <a:gd name="T11" fmla="*/ 15 h 36"/>
                  <a:gd name="T12" fmla="*/ 0 w 38"/>
                  <a:gd name="T13" fmla="*/ 20 h 36"/>
                  <a:gd name="T14" fmla="*/ 0 w 38"/>
                  <a:gd name="T15" fmla="*/ 31 h 36"/>
                  <a:gd name="T16" fmla="*/ 5 w 38"/>
                  <a:gd name="T17" fmla="*/ 36 h 36"/>
                  <a:gd name="T18" fmla="*/ 30 w 38"/>
                  <a:gd name="T19" fmla="*/ 36 h 36"/>
                  <a:gd name="T20" fmla="*/ 35 w 38"/>
                  <a:gd name="T21" fmla="*/ 31 h 36"/>
                  <a:gd name="T22" fmla="*/ 35 w 38"/>
                  <a:gd name="T23" fmla="*/ 20 h 36"/>
                  <a:gd name="T24" fmla="*/ 30 w 38"/>
                  <a:gd name="T25" fmla="*/ 15 h 36"/>
                  <a:gd name="T26" fmla="*/ 20 w 38"/>
                  <a:gd name="T27" fmla="*/ 15 h 36"/>
                  <a:gd name="T28" fmla="*/ 23 w 38"/>
                  <a:gd name="T29" fmla="*/ 3 h 36"/>
                  <a:gd name="T30" fmla="*/ 36 w 38"/>
                  <a:gd name="T31" fmla="*/ 10 h 36"/>
                  <a:gd name="T32" fmla="*/ 36 w 38"/>
                  <a:gd name="T33" fmla="*/ 11 h 36"/>
                  <a:gd name="T34" fmla="*/ 38 w 38"/>
                  <a:gd name="T35" fmla="*/ 10 h 36"/>
                  <a:gd name="T36" fmla="*/ 38 w 38"/>
                  <a:gd name="T37" fmla="*/ 10 h 36"/>
                  <a:gd name="T38" fmla="*/ 30 w 38"/>
                  <a:gd name="T39" fmla="*/ 18 h 36"/>
                  <a:gd name="T40" fmla="*/ 32 w 38"/>
                  <a:gd name="T41" fmla="*/ 20 h 36"/>
                  <a:gd name="T42" fmla="*/ 32 w 38"/>
                  <a:gd name="T43" fmla="*/ 31 h 36"/>
                  <a:gd name="T44" fmla="*/ 30 w 38"/>
                  <a:gd name="T45" fmla="*/ 33 h 36"/>
                  <a:gd name="T46" fmla="*/ 5 w 38"/>
                  <a:gd name="T47" fmla="*/ 33 h 36"/>
                  <a:gd name="T48" fmla="*/ 3 w 38"/>
                  <a:gd name="T49" fmla="*/ 31 h 36"/>
                  <a:gd name="T50" fmla="*/ 3 w 38"/>
                  <a:gd name="T51" fmla="*/ 20 h 36"/>
                  <a:gd name="T52" fmla="*/ 5 w 38"/>
                  <a:gd name="T53" fmla="*/ 18 h 36"/>
                  <a:gd name="T54" fmla="*/ 30 w 38"/>
                  <a:gd name="T5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6">
                    <a:moveTo>
                      <a:pt x="38" y="10"/>
                    </a:moveTo>
                    <a:cubicBezTo>
                      <a:pt x="36" y="6"/>
                      <a:pt x="34" y="3"/>
                      <a:pt x="31" y="2"/>
                    </a:cubicBezTo>
                    <a:cubicBezTo>
                      <a:pt x="28" y="0"/>
                      <a:pt x="25" y="0"/>
                      <a:pt x="23" y="1"/>
                    </a:cubicBezTo>
                    <a:cubicBezTo>
                      <a:pt x="20" y="2"/>
                      <a:pt x="18" y="5"/>
                      <a:pt x="17" y="8"/>
                    </a:cubicBezTo>
                    <a:cubicBezTo>
                      <a:pt x="17" y="10"/>
                      <a:pt x="17" y="13"/>
                      <a:pt x="18" y="15"/>
                    </a:cubicBezTo>
                    <a:cubicBezTo>
                      <a:pt x="5" y="15"/>
                      <a:pt x="5" y="15"/>
                      <a:pt x="5" y="15"/>
                    </a:cubicBezTo>
                    <a:cubicBezTo>
                      <a:pt x="2" y="15"/>
                      <a:pt x="0" y="17"/>
                      <a:pt x="0" y="20"/>
                    </a:cubicBezTo>
                    <a:cubicBezTo>
                      <a:pt x="0" y="31"/>
                      <a:pt x="0" y="31"/>
                      <a:pt x="0" y="31"/>
                    </a:cubicBezTo>
                    <a:cubicBezTo>
                      <a:pt x="0" y="34"/>
                      <a:pt x="2" y="36"/>
                      <a:pt x="5" y="36"/>
                    </a:cubicBezTo>
                    <a:cubicBezTo>
                      <a:pt x="30" y="36"/>
                      <a:pt x="30" y="36"/>
                      <a:pt x="30" y="36"/>
                    </a:cubicBezTo>
                    <a:cubicBezTo>
                      <a:pt x="33" y="36"/>
                      <a:pt x="35" y="34"/>
                      <a:pt x="35" y="31"/>
                    </a:cubicBezTo>
                    <a:cubicBezTo>
                      <a:pt x="35" y="20"/>
                      <a:pt x="35" y="20"/>
                      <a:pt x="35" y="20"/>
                    </a:cubicBezTo>
                    <a:cubicBezTo>
                      <a:pt x="35" y="17"/>
                      <a:pt x="33" y="15"/>
                      <a:pt x="30" y="15"/>
                    </a:cubicBezTo>
                    <a:cubicBezTo>
                      <a:pt x="20" y="15"/>
                      <a:pt x="20" y="15"/>
                      <a:pt x="20" y="15"/>
                    </a:cubicBezTo>
                    <a:cubicBezTo>
                      <a:pt x="18" y="10"/>
                      <a:pt x="19" y="5"/>
                      <a:pt x="23" y="3"/>
                    </a:cubicBezTo>
                    <a:cubicBezTo>
                      <a:pt x="28" y="1"/>
                      <a:pt x="33" y="4"/>
                      <a:pt x="36" y="10"/>
                    </a:cubicBezTo>
                    <a:cubicBezTo>
                      <a:pt x="36" y="11"/>
                      <a:pt x="36" y="11"/>
                      <a:pt x="36" y="11"/>
                    </a:cubicBezTo>
                    <a:cubicBezTo>
                      <a:pt x="38" y="10"/>
                      <a:pt x="38" y="10"/>
                      <a:pt x="38" y="10"/>
                    </a:cubicBezTo>
                    <a:cubicBezTo>
                      <a:pt x="38" y="10"/>
                      <a:pt x="38" y="10"/>
                      <a:pt x="38" y="10"/>
                    </a:cubicBezTo>
                    <a:close/>
                    <a:moveTo>
                      <a:pt x="30" y="18"/>
                    </a:moveTo>
                    <a:cubicBezTo>
                      <a:pt x="31" y="18"/>
                      <a:pt x="32" y="19"/>
                      <a:pt x="32" y="20"/>
                    </a:cubicBezTo>
                    <a:cubicBezTo>
                      <a:pt x="32" y="31"/>
                      <a:pt x="32" y="31"/>
                      <a:pt x="32" y="31"/>
                    </a:cubicBezTo>
                    <a:cubicBezTo>
                      <a:pt x="32" y="32"/>
                      <a:pt x="31" y="33"/>
                      <a:pt x="30" y="33"/>
                    </a:cubicBezTo>
                    <a:cubicBezTo>
                      <a:pt x="5" y="33"/>
                      <a:pt x="5" y="33"/>
                      <a:pt x="5" y="33"/>
                    </a:cubicBezTo>
                    <a:cubicBezTo>
                      <a:pt x="4" y="33"/>
                      <a:pt x="3" y="32"/>
                      <a:pt x="3" y="31"/>
                    </a:cubicBezTo>
                    <a:cubicBezTo>
                      <a:pt x="3" y="20"/>
                      <a:pt x="3" y="20"/>
                      <a:pt x="3" y="20"/>
                    </a:cubicBezTo>
                    <a:cubicBezTo>
                      <a:pt x="3" y="19"/>
                      <a:pt x="4" y="18"/>
                      <a:pt x="5" y="18"/>
                    </a:cubicBezTo>
                    <a:lnTo>
                      <a:pt x="3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58">
                <a:extLst>
                  <a:ext uri="{FF2B5EF4-FFF2-40B4-BE49-F238E27FC236}">
                    <a16:creationId xmlns:a16="http://schemas.microsoft.com/office/drawing/2014/main" id="{D4FEE17E-A33D-453E-BD26-880982DCB0CC}"/>
                  </a:ext>
                </a:extLst>
              </p:cNvPr>
              <p:cNvSpPr>
                <a:spLocks noEditPoints="1"/>
              </p:cNvSpPr>
              <p:nvPr/>
            </p:nvSpPr>
            <p:spPr bwMode="auto">
              <a:xfrm>
                <a:off x="1570" y="1199"/>
                <a:ext cx="74" cy="104"/>
              </a:xfrm>
              <a:custGeom>
                <a:avLst/>
                <a:gdLst>
                  <a:gd name="T0" fmla="*/ 49 w 54"/>
                  <a:gd name="T1" fmla="*/ 8 h 76"/>
                  <a:gd name="T2" fmla="*/ 35 w 54"/>
                  <a:gd name="T3" fmla="*/ 0 h 76"/>
                  <a:gd name="T4" fmla="*/ 21 w 54"/>
                  <a:gd name="T5" fmla="*/ 8 h 76"/>
                  <a:gd name="T6" fmla="*/ 16 w 54"/>
                  <a:gd name="T7" fmla="*/ 25 h 76"/>
                  <a:gd name="T8" fmla="*/ 0 w 54"/>
                  <a:gd name="T9" fmla="*/ 44 h 76"/>
                  <a:gd name="T10" fmla="*/ 0 w 54"/>
                  <a:gd name="T11" fmla="*/ 57 h 76"/>
                  <a:gd name="T12" fmla="*/ 19 w 54"/>
                  <a:gd name="T13" fmla="*/ 76 h 76"/>
                  <a:gd name="T14" fmla="*/ 37 w 54"/>
                  <a:gd name="T15" fmla="*/ 57 h 76"/>
                  <a:gd name="T16" fmla="*/ 37 w 54"/>
                  <a:gd name="T17" fmla="*/ 44 h 76"/>
                  <a:gd name="T18" fmla="*/ 19 w 54"/>
                  <a:gd name="T19" fmla="*/ 25 h 76"/>
                  <a:gd name="T20" fmla="*/ 35 w 54"/>
                  <a:gd name="T21" fmla="*/ 3 h 76"/>
                  <a:gd name="T22" fmla="*/ 51 w 54"/>
                  <a:gd name="T23" fmla="*/ 25 h 76"/>
                  <a:gd name="T24" fmla="*/ 51 w 54"/>
                  <a:gd name="T25" fmla="*/ 27 h 76"/>
                  <a:gd name="T26" fmla="*/ 54 w 54"/>
                  <a:gd name="T27" fmla="*/ 27 h 76"/>
                  <a:gd name="T28" fmla="*/ 54 w 54"/>
                  <a:gd name="T29" fmla="*/ 25 h 76"/>
                  <a:gd name="T30" fmla="*/ 49 w 54"/>
                  <a:gd name="T31" fmla="*/ 8 h 76"/>
                  <a:gd name="T32" fmla="*/ 31 w 54"/>
                  <a:gd name="T33" fmla="*/ 44 h 76"/>
                  <a:gd name="T34" fmla="*/ 31 w 54"/>
                  <a:gd name="T35" fmla="*/ 57 h 76"/>
                  <a:gd name="T36" fmla="*/ 19 w 54"/>
                  <a:gd name="T37" fmla="*/ 70 h 76"/>
                  <a:gd name="T38" fmla="*/ 6 w 54"/>
                  <a:gd name="T39" fmla="*/ 57 h 76"/>
                  <a:gd name="T40" fmla="*/ 6 w 54"/>
                  <a:gd name="T41" fmla="*/ 44 h 76"/>
                  <a:gd name="T42" fmla="*/ 19 w 54"/>
                  <a:gd name="T43" fmla="*/ 31 h 76"/>
                  <a:gd name="T44" fmla="*/ 31 w 54"/>
                  <a:gd name="T45"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76">
                    <a:moveTo>
                      <a:pt x="49" y="8"/>
                    </a:moveTo>
                    <a:cubicBezTo>
                      <a:pt x="45" y="3"/>
                      <a:pt x="40" y="0"/>
                      <a:pt x="35" y="0"/>
                    </a:cubicBezTo>
                    <a:cubicBezTo>
                      <a:pt x="30" y="0"/>
                      <a:pt x="25" y="3"/>
                      <a:pt x="21" y="8"/>
                    </a:cubicBezTo>
                    <a:cubicBezTo>
                      <a:pt x="18" y="13"/>
                      <a:pt x="16" y="19"/>
                      <a:pt x="16" y="25"/>
                    </a:cubicBezTo>
                    <a:cubicBezTo>
                      <a:pt x="7" y="27"/>
                      <a:pt x="0" y="34"/>
                      <a:pt x="0" y="44"/>
                    </a:cubicBezTo>
                    <a:cubicBezTo>
                      <a:pt x="0" y="57"/>
                      <a:pt x="0" y="57"/>
                      <a:pt x="0" y="57"/>
                    </a:cubicBezTo>
                    <a:cubicBezTo>
                      <a:pt x="0" y="67"/>
                      <a:pt x="9" y="76"/>
                      <a:pt x="19" y="76"/>
                    </a:cubicBezTo>
                    <a:cubicBezTo>
                      <a:pt x="29" y="76"/>
                      <a:pt x="37" y="67"/>
                      <a:pt x="37" y="57"/>
                    </a:cubicBezTo>
                    <a:cubicBezTo>
                      <a:pt x="37" y="44"/>
                      <a:pt x="37" y="44"/>
                      <a:pt x="37" y="44"/>
                    </a:cubicBezTo>
                    <a:cubicBezTo>
                      <a:pt x="37" y="34"/>
                      <a:pt x="29" y="25"/>
                      <a:pt x="19" y="25"/>
                    </a:cubicBezTo>
                    <a:cubicBezTo>
                      <a:pt x="20" y="13"/>
                      <a:pt x="26" y="3"/>
                      <a:pt x="35" y="3"/>
                    </a:cubicBezTo>
                    <a:cubicBezTo>
                      <a:pt x="44" y="3"/>
                      <a:pt x="51" y="13"/>
                      <a:pt x="51" y="25"/>
                    </a:cubicBezTo>
                    <a:cubicBezTo>
                      <a:pt x="51" y="26"/>
                      <a:pt x="51" y="26"/>
                      <a:pt x="51" y="27"/>
                    </a:cubicBezTo>
                    <a:cubicBezTo>
                      <a:pt x="54" y="27"/>
                      <a:pt x="54" y="27"/>
                      <a:pt x="54" y="27"/>
                    </a:cubicBezTo>
                    <a:cubicBezTo>
                      <a:pt x="54" y="26"/>
                      <a:pt x="54" y="26"/>
                      <a:pt x="54" y="25"/>
                    </a:cubicBezTo>
                    <a:cubicBezTo>
                      <a:pt x="54" y="19"/>
                      <a:pt x="52" y="13"/>
                      <a:pt x="49" y="8"/>
                    </a:cubicBezTo>
                    <a:close/>
                    <a:moveTo>
                      <a:pt x="31" y="44"/>
                    </a:moveTo>
                    <a:cubicBezTo>
                      <a:pt x="31" y="57"/>
                      <a:pt x="31" y="57"/>
                      <a:pt x="31" y="57"/>
                    </a:cubicBezTo>
                    <a:cubicBezTo>
                      <a:pt x="31" y="64"/>
                      <a:pt x="26" y="70"/>
                      <a:pt x="19" y="70"/>
                    </a:cubicBezTo>
                    <a:cubicBezTo>
                      <a:pt x="12" y="70"/>
                      <a:pt x="6" y="64"/>
                      <a:pt x="6" y="57"/>
                    </a:cubicBezTo>
                    <a:cubicBezTo>
                      <a:pt x="6" y="44"/>
                      <a:pt x="6" y="44"/>
                      <a:pt x="6" y="44"/>
                    </a:cubicBezTo>
                    <a:cubicBezTo>
                      <a:pt x="6" y="37"/>
                      <a:pt x="12" y="31"/>
                      <a:pt x="19" y="31"/>
                    </a:cubicBezTo>
                    <a:cubicBezTo>
                      <a:pt x="26" y="31"/>
                      <a:pt x="31" y="37"/>
                      <a:pt x="3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59">
                <a:extLst>
                  <a:ext uri="{FF2B5EF4-FFF2-40B4-BE49-F238E27FC236}">
                    <a16:creationId xmlns:a16="http://schemas.microsoft.com/office/drawing/2014/main" id="{4F1D66FB-18F4-40ED-B5A0-69D7F72807E0}"/>
                  </a:ext>
                </a:extLst>
              </p:cNvPr>
              <p:cNvSpPr>
                <a:spLocks/>
              </p:cNvSpPr>
              <p:nvPr/>
            </p:nvSpPr>
            <p:spPr bwMode="auto">
              <a:xfrm>
                <a:off x="1590" y="1247"/>
                <a:ext cx="10" cy="18"/>
              </a:xfrm>
              <a:custGeom>
                <a:avLst/>
                <a:gdLst>
                  <a:gd name="T0" fmla="*/ 0 w 7"/>
                  <a:gd name="T1" fmla="*/ 4 h 13"/>
                  <a:gd name="T2" fmla="*/ 0 w 7"/>
                  <a:gd name="T3" fmla="*/ 10 h 13"/>
                  <a:gd name="T4" fmla="*/ 3 w 7"/>
                  <a:gd name="T5" fmla="*/ 13 h 13"/>
                  <a:gd name="T6" fmla="*/ 7 w 7"/>
                  <a:gd name="T7" fmla="*/ 10 h 13"/>
                  <a:gd name="T8" fmla="*/ 7 w 7"/>
                  <a:gd name="T9" fmla="*/ 4 h 13"/>
                  <a:gd name="T10" fmla="*/ 3 w 7"/>
                  <a:gd name="T11" fmla="*/ 0 h 13"/>
                  <a:gd name="T12" fmla="*/ 0 w 7"/>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0" y="4"/>
                    </a:moveTo>
                    <a:cubicBezTo>
                      <a:pt x="0" y="10"/>
                      <a:pt x="0" y="10"/>
                      <a:pt x="0" y="10"/>
                    </a:cubicBezTo>
                    <a:cubicBezTo>
                      <a:pt x="0" y="12"/>
                      <a:pt x="1" y="13"/>
                      <a:pt x="3" y="13"/>
                    </a:cubicBezTo>
                    <a:cubicBezTo>
                      <a:pt x="5" y="13"/>
                      <a:pt x="7" y="12"/>
                      <a:pt x="7" y="10"/>
                    </a:cubicBezTo>
                    <a:cubicBezTo>
                      <a:pt x="7" y="4"/>
                      <a:pt x="7" y="4"/>
                      <a:pt x="7" y="4"/>
                    </a:cubicBezTo>
                    <a:cubicBezTo>
                      <a:pt x="7" y="2"/>
                      <a:pt x="5"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60">
                <a:extLst>
                  <a:ext uri="{FF2B5EF4-FFF2-40B4-BE49-F238E27FC236}">
                    <a16:creationId xmlns:a16="http://schemas.microsoft.com/office/drawing/2014/main" id="{FB76A074-65EB-4537-A934-30136E054551}"/>
                  </a:ext>
                </a:extLst>
              </p:cNvPr>
              <p:cNvSpPr>
                <a:spLocks noEditPoints="1"/>
              </p:cNvSpPr>
              <p:nvPr/>
            </p:nvSpPr>
            <p:spPr bwMode="auto">
              <a:xfrm>
                <a:off x="1783" y="1197"/>
                <a:ext cx="96" cy="112"/>
              </a:xfrm>
              <a:custGeom>
                <a:avLst/>
                <a:gdLst>
                  <a:gd name="T0" fmla="*/ 3 w 70"/>
                  <a:gd name="T1" fmla="*/ 77 h 81"/>
                  <a:gd name="T2" fmla="*/ 5 w 70"/>
                  <a:gd name="T3" fmla="*/ 79 h 81"/>
                  <a:gd name="T4" fmla="*/ 14 w 70"/>
                  <a:gd name="T5" fmla="*/ 77 h 81"/>
                  <a:gd name="T6" fmla="*/ 31 w 70"/>
                  <a:gd name="T7" fmla="*/ 54 h 81"/>
                  <a:gd name="T8" fmla="*/ 32 w 70"/>
                  <a:gd name="T9" fmla="*/ 53 h 81"/>
                  <a:gd name="T10" fmla="*/ 52 w 70"/>
                  <a:gd name="T11" fmla="*/ 52 h 81"/>
                  <a:gd name="T12" fmla="*/ 64 w 70"/>
                  <a:gd name="T13" fmla="*/ 18 h 81"/>
                  <a:gd name="T14" fmla="*/ 30 w 70"/>
                  <a:gd name="T15" fmla="*/ 7 h 81"/>
                  <a:gd name="T16" fmla="*/ 18 w 70"/>
                  <a:gd name="T17" fmla="*/ 40 h 81"/>
                  <a:gd name="T18" fmla="*/ 20 w 70"/>
                  <a:gd name="T19" fmla="*/ 44 h 81"/>
                  <a:gd name="T20" fmla="*/ 19 w 70"/>
                  <a:gd name="T21" fmla="*/ 45 h 81"/>
                  <a:gd name="T22" fmla="*/ 2 w 70"/>
                  <a:gd name="T23" fmla="*/ 68 h 81"/>
                  <a:gd name="T24" fmla="*/ 3 w 70"/>
                  <a:gd name="T25" fmla="*/ 77 h 81"/>
                  <a:gd name="T26" fmla="*/ 34 w 70"/>
                  <a:gd name="T27" fmla="*/ 14 h 81"/>
                  <a:gd name="T28" fmla="*/ 57 w 70"/>
                  <a:gd name="T29" fmla="*/ 22 h 81"/>
                  <a:gd name="T30" fmla="*/ 48 w 70"/>
                  <a:gd name="T31" fmla="*/ 44 h 81"/>
                  <a:gd name="T32" fmla="*/ 25 w 70"/>
                  <a:gd name="T33" fmla="*/ 37 h 81"/>
                  <a:gd name="T34" fmla="*/ 34 w 70"/>
                  <a:gd name="T35"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81">
                    <a:moveTo>
                      <a:pt x="3" y="77"/>
                    </a:moveTo>
                    <a:cubicBezTo>
                      <a:pt x="5" y="79"/>
                      <a:pt x="5" y="79"/>
                      <a:pt x="5" y="79"/>
                    </a:cubicBezTo>
                    <a:cubicBezTo>
                      <a:pt x="8" y="81"/>
                      <a:pt x="12" y="80"/>
                      <a:pt x="14" y="77"/>
                    </a:cubicBezTo>
                    <a:cubicBezTo>
                      <a:pt x="31" y="54"/>
                      <a:pt x="31" y="54"/>
                      <a:pt x="31" y="54"/>
                    </a:cubicBezTo>
                    <a:cubicBezTo>
                      <a:pt x="32" y="54"/>
                      <a:pt x="32" y="53"/>
                      <a:pt x="32" y="53"/>
                    </a:cubicBezTo>
                    <a:cubicBezTo>
                      <a:pt x="38" y="55"/>
                      <a:pt x="45" y="55"/>
                      <a:pt x="52" y="52"/>
                    </a:cubicBezTo>
                    <a:cubicBezTo>
                      <a:pt x="65" y="46"/>
                      <a:pt x="70" y="31"/>
                      <a:pt x="64" y="18"/>
                    </a:cubicBezTo>
                    <a:cubicBezTo>
                      <a:pt x="58" y="6"/>
                      <a:pt x="43" y="0"/>
                      <a:pt x="30" y="7"/>
                    </a:cubicBezTo>
                    <a:cubicBezTo>
                      <a:pt x="18" y="13"/>
                      <a:pt x="12" y="28"/>
                      <a:pt x="18" y="40"/>
                    </a:cubicBezTo>
                    <a:cubicBezTo>
                      <a:pt x="19" y="42"/>
                      <a:pt x="19" y="43"/>
                      <a:pt x="20" y="44"/>
                    </a:cubicBezTo>
                    <a:cubicBezTo>
                      <a:pt x="20" y="45"/>
                      <a:pt x="20" y="45"/>
                      <a:pt x="19" y="45"/>
                    </a:cubicBezTo>
                    <a:cubicBezTo>
                      <a:pt x="2" y="68"/>
                      <a:pt x="2" y="68"/>
                      <a:pt x="2" y="68"/>
                    </a:cubicBezTo>
                    <a:cubicBezTo>
                      <a:pt x="0" y="71"/>
                      <a:pt x="0" y="75"/>
                      <a:pt x="3" y="77"/>
                    </a:cubicBezTo>
                    <a:moveTo>
                      <a:pt x="34" y="14"/>
                    </a:moveTo>
                    <a:cubicBezTo>
                      <a:pt x="43" y="10"/>
                      <a:pt x="53" y="13"/>
                      <a:pt x="57" y="22"/>
                    </a:cubicBezTo>
                    <a:cubicBezTo>
                      <a:pt x="61" y="30"/>
                      <a:pt x="57" y="40"/>
                      <a:pt x="48" y="44"/>
                    </a:cubicBezTo>
                    <a:cubicBezTo>
                      <a:pt x="40" y="49"/>
                      <a:pt x="29" y="45"/>
                      <a:pt x="25" y="37"/>
                    </a:cubicBezTo>
                    <a:cubicBezTo>
                      <a:pt x="21" y="28"/>
                      <a:pt x="25" y="18"/>
                      <a:pt x="34"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61">
                <a:extLst>
                  <a:ext uri="{FF2B5EF4-FFF2-40B4-BE49-F238E27FC236}">
                    <a16:creationId xmlns:a16="http://schemas.microsoft.com/office/drawing/2014/main" id="{CABA1BCC-D511-4E12-B0B0-79A76DE2CC59}"/>
                  </a:ext>
                </a:extLst>
              </p:cNvPr>
              <p:cNvSpPr>
                <a:spLocks/>
              </p:cNvSpPr>
              <p:nvPr/>
            </p:nvSpPr>
            <p:spPr bwMode="auto">
              <a:xfrm>
                <a:off x="2464" y="1982"/>
                <a:ext cx="86" cy="18"/>
              </a:xfrm>
              <a:custGeom>
                <a:avLst/>
                <a:gdLst>
                  <a:gd name="T0" fmla="*/ 42 w 86"/>
                  <a:gd name="T1" fmla="*/ 1 h 18"/>
                  <a:gd name="T2" fmla="*/ 44 w 86"/>
                  <a:gd name="T3" fmla="*/ 1 h 18"/>
                  <a:gd name="T4" fmla="*/ 44 w 86"/>
                  <a:gd name="T5" fmla="*/ 18 h 18"/>
                  <a:gd name="T6" fmla="*/ 86 w 86"/>
                  <a:gd name="T7" fmla="*/ 18 h 18"/>
                  <a:gd name="T8" fmla="*/ 86 w 86"/>
                  <a:gd name="T9" fmla="*/ 0 h 18"/>
                  <a:gd name="T10" fmla="*/ 0 w 86"/>
                  <a:gd name="T11" fmla="*/ 0 h 18"/>
                  <a:gd name="T12" fmla="*/ 0 w 86"/>
                  <a:gd name="T13" fmla="*/ 18 h 18"/>
                  <a:gd name="T14" fmla="*/ 42 w 86"/>
                  <a:gd name="T15" fmla="*/ 18 h 18"/>
                  <a:gd name="T16" fmla="*/ 42 w 86"/>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8">
                    <a:moveTo>
                      <a:pt x="42" y="1"/>
                    </a:moveTo>
                    <a:lnTo>
                      <a:pt x="44" y="1"/>
                    </a:lnTo>
                    <a:lnTo>
                      <a:pt x="44" y="18"/>
                    </a:lnTo>
                    <a:lnTo>
                      <a:pt x="86" y="18"/>
                    </a:lnTo>
                    <a:lnTo>
                      <a:pt x="86" y="0"/>
                    </a:lnTo>
                    <a:lnTo>
                      <a:pt x="0" y="0"/>
                    </a:lnTo>
                    <a:lnTo>
                      <a:pt x="0" y="18"/>
                    </a:lnTo>
                    <a:lnTo>
                      <a:pt x="42" y="18"/>
                    </a:lnTo>
                    <a:lnTo>
                      <a:pt x="4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Rectangle 62">
                <a:extLst>
                  <a:ext uri="{FF2B5EF4-FFF2-40B4-BE49-F238E27FC236}">
                    <a16:creationId xmlns:a16="http://schemas.microsoft.com/office/drawing/2014/main" id="{70FB15B3-34DF-4EA0-829D-48B63B0C2358}"/>
                  </a:ext>
                </a:extLst>
              </p:cNvPr>
              <p:cNvSpPr>
                <a:spLocks noChangeArrowheads="1"/>
              </p:cNvSpPr>
              <p:nvPr/>
            </p:nvSpPr>
            <p:spPr bwMode="auto">
              <a:xfrm>
                <a:off x="2532" y="2002"/>
                <a:ext cx="18"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Rectangle 63">
                <a:extLst>
                  <a:ext uri="{FF2B5EF4-FFF2-40B4-BE49-F238E27FC236}">
                    <a16:creationId xmlns:a16="http://schemas.microsoft.com/office/drawing/2014/main" id="{43E0A2DA-99EE-4C98-9178-ABA4887BF950}"/>
                  </a:ext>
                </a:extLst>
              </p:cNvPr>
              <p:cNvSpPr>
                <a:spLocks noChangeArrowheads="1"/>
              </p:cNvSpPr>
              <p:nvPr/>
            </p:nvSpPr>
            <p:spPr bwMode="auto">
              <a:xfrm>
                <a:off x="2464" y="2002"/>
                <a:ext cx="21"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Rectangle 64">
                <a:extLst>
                  <a:ext uri="{FF2B5EF4-FFF2-40B4-BE49-F238E27FC236}">
                    <a16:creationId xmlns:a16="http://schemas.microsoft.com/office/drawing/2014/main" id="{5DD2B501-394A-46E4-B444-4B2AC90B40A5}"/>
                  </a:ext>
                </a:extLst>
              </p:cNvPr>
              <p:cNvSpPr>
                <a:spLocks noChangeArrowheads="1"/>
              </p:cNvSpPr>
              <p:nvPr/>
            </p:nvSpPr>
            <p:spPr bwMode="auto">
              <a:xfrm>
                <a:off x="2488" y="2002"/>
                <a:ext cx="41"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65">
                <a:extLst>
                  <a:ext uri="{FF2B5EF4-FFF2-40B4-BE49-F238E27FC236}">
                    <a16:creationId xmlns:a16="http://schemas.microsoft.com/office/drawing/2014/main" id="{DE7F3AE5-34B5-4C0D-95A1-D5B809258EA1}"/>
                  </a:ext>
                </a:extLst>
              </p:cNvPr>
              <p:cNvSpPr>
                <a:spLocks/>
              </p:cNvSpPr>
              <p:nvPr/>
            </p:nvSpPr>
            <p:spPr bwMode="auto">
              <a:xfrm>
                <a:off x="2464" y="2022"/>
                <a:ext cx="44" cy="15"/>
              </a:xfrm>
              <a:custGeom>
                <a:avLst/>
                <a:gdLst>
                  <a:gd name="T0" fmla="*/ 0 w 32"/>
                  <a:gd name="T1" fmla="*/ 4 h 11"/>
                  <a:gd name="T2" fmla="*/ 7 w 32"/>
                  <a:gd name="T3" fmla="*/ 11 h 11"/>
                  <a:gd name="T4" fmla="*/ 32 w 32"/>
                  <a:gd name="T5" fmla="*/ 11 h 11"/>
                  <a:gd name="T6" fmla="*/ 32 w 32"/>
                  <a:gd name="T7" fmla="*/ 0 h 11"/>
                  <a:gd name="T8" fmla="*/ 0 w 32"/>
                  <a:gd name="T9" fmla="*/ 0 h 11"/>
                  <a:gd name="T10" fmla="*/ 0 w 32"/>
                  <a:gd name="T11" fmla="*/ 4 h 11"/>
                </a:gdLst>
                <a:ahLst/>
                <a:cxnLst>
                  <a:cxn ang="0">
                    <a:pos x="T0" y="T1"/>
                  </a:cxn>
                  <a:cxn ang="0">
                    <a:pos x="T2" y="T3"/>
                  </a:cxn>
                  <a:cxn ang="0">
                    <a:pos x="T4" y="T5"/>
                  </a:cxn>
                  <a:cxn ang="0">
                    <a:pos x="T6" y="T7"/>
                  </a:cxn>
                  <a:cxn ang="0">
                    <a:pos x="T8" y="T9"/>
                  </a:cxn>
                  <a:cxn ang="0">
                    <a:pos x="T10" y="T11"/>
                  </a:cxn>
                </a:cxnLst>
                <a:rect l="0" t="0" r="r" b="b"/>
                <a:pathLst>
                  <a:path w="32" h="11">
                    <a:moveTo>
                      <a:pt x="0" y="4"/>
                    </a:moveTo>
                    <a:cubicBezTo>
                      <a:pt x="0" y="8"/>
                      <a:pt x="3" y="11"/>
                      <a:pt x="7" y="11"/>
                    </a:cubicBezTo>
                    <a:cubicBezTo>
                      <a:pt x="32" y="11"/>
                      <a:pt x="32" y="11"/>
                      <a:pt x="32" y="11"/>
                    </a:cubicBezTo>
                    <a:cubicBezTo>
                      <a:pt x="32" y="0"/>
                      <a:pt x="32" y="0"/>
                      <a:pt x="32"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66">
                <a:extLst>
                  <a:ext uri="{FF2B5EF4-FFF2-40B4-BE49-F238E27FC236}">
                    <a16:creationId xmlns:a16="http://schemas.microsoft.com/office/drawing/2014/main" id="{E88DACE2-A22D-41AA-A8C3-E3E9A09A0580}"/>
                  </a:ext>
                </a:extLst>
              </p:cNvPr>
              <p:cNvSpPr>
                <a:spLocks/>
              </p:cNvSpPr>
              <p:nvPr/>
            </p:nvSpPr>
            <p:spPr bwMode="auto">
              <a:xfrm>
                <a:off x="2493" y="1964"/>
                <a:ext cx="57" cy="15"/>
              </a:xfrm>
              <a:custGeom>
                <a:avLst/>
                <a:gdLst>
                  <a:gd name="T0" fmla="*/ 41 w 41"/>
                  <a:gd name="T1" fmla="*/ 7 h 11"/>
                  <a:gd name="T2" fmla="*/ 34 w 41"/>
                  <a:gd name="T3" fmla="*/ 0 h 11"/>
                  <a:gd name="T4" fmla="*/ 30 w 41"/>
                  <a:gd name="T5" fmla="*/ 0 h 11"/>
                  <a:gd name="T6" fmla="*/ 30 w 41"/>
                  <a:gd name="T7" fmla="*/ 11 h 11"/>
                  <a:gd name="T8" fmla="*/ 27 w 41"/>
                  <a:gd name="T9" fmla="*/ 11 h 11"/>
                  <a:gd name="T10" fmla="*/ 27 w 41"/>
                  <a:gd name="T11" fmla="*/ 0 h 11"/>
                  <a:gd name="T12" fmla="*/ 0 w 41"/>
                  <a:gd name="T13" fmla="*/ 0 h 11"/>
                  <a:gd name="T14" fmla="*/ 0 w 41"/>
                  <a:gd name="T15" fmla="*/ 11 h 11"/>
                  <a:gd name="T16" fmla="*/ 41 w 41"/>
                  <a:gd name="T17" fmla="*/ 11 h 11"/>
                  <a:gd name="T18" fmla="*/ 41 w 4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1">
                    <a:moveTo>
                      <a:pt x="41" y="7"/>
                    </a:moveTo>
                    <a:cubicBezTo>
                      <a:pt x="41" y="3"/>
                      <a:pt x="38" y="0"/>
                      <a:pt x="34" y="0"/>
                    </a:cubicBezTo>
                    <a:cubicBezTo>
                      <a:pt x="30" y="0"/>
                      <a:pt x="30" y="0"/>
                      <a:pt x="30" y="0"/>
                    </a:cubicBezTo>
                    <a:cubicBezTo>
                      <a:pt x="30" y="11"/>
                      <a:pt x="30" y="11"/>
                      <a:pt x="30" y="11"/>
                    </a:cubicBezTo>
                    <a:cubicBezTo>
                      <a:pt x="27" y="11"/>
                      <a:pt x="27" y="11"/>
                      <a:pt x="27" y="11"/>
                    </a:cubicBezTo>
                    <a:cubicBezTo>
                      <a:pt x="27" y="0"/>
                      <a:pt x="27" y="0"/>
                      <a:pt x="27" y="0"/>
                    </a:cubicBezTo>
                    <a:cubicBezTo>
                      <a:pt x="0" y="0"/>
                      <a:pt x="0" y="0"/>
                      <a:pt x="0" y="0"/>
                    </a:cubicBezTo>
                    <a:cubicBezTo>
                      <a:pt x="0" y="11"/>
                      <a:pt x="0" y="11"/>
                      <a:pt x="0" y="11"/>
                    </a:cubicBezTo>
                    <a:cubicBezTo>
                      <a:pt x="41" y="11"/>
                      <a:pt x="41" y="11"/>
                      <a:pt x="41" y="11"/>
                    </a:cubicBezTo>
                    <a:lnTo>
                      <a:pt x="4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67">
                <a:extLst>
                  <a:ext uri="{FF2B5EF4-FFF2-40B4-BE49-F238E27FC236}">
                    <a16:creationId xmlns:a16="http://schemas.microsoft.com/office/drawing/2014/main" id="{29898172-6389-4F83-B23F-24F8FA30BCF8}"/>
                  </a:ext>
                </a:extLst>
              </p:cNvPr>
              <p:cNvSpPr>
                <a:spLocks/>
              </p:cNvSpPr>
              <p:nvPr/>
            </p:nvSpPr>
            <p:spPr bwMode="auto">
              <a:xfrm>
                <a:off x="2511" y="2022"/>
                <a:ext cx="39" cy="15"/>
              </a:xfrm>
              <a:custGeom>
                <a:avLst/>
                <a:gdLst>
                  <a:gd name="T0" fmla="*/ 0 w 28"/>
                  <a:gd name="T1" fmla="*/ 0 h 11"/>
                  <a:gd name="T2" fmla="*/ 0 w 28"/>
                  <a:gd name="T3" fmla="*/ 11 h 11"/>
                  <a:gd name="T4" fmla="*/ 21 w 28"/>
                  <a:gd name="T5" fmla="*/ 11 h 11"/>
                  <a:gd name="T6" fmla="*/ 28 w 28"/>
                  <a:gd name="T7" fmla="*/ 4 h 11"/>
                  <a:gd name="T8" fmla="*/ 28 w 28"/>
                  <a:gd name="T9" fmla="*/ 0 h 11"/>
                  <a:gd name="T10" fmla="*/ 0 w 28"/>
                  <a:gd name="T11" fmla="*/ 0 h 11"/>
                </a:gdLst>
                <a:ahLst/>
                <a:cxnLst>
                  <a:cxn ang="0">
                    <a:pos x="T0" y="T1"/>
                  </a:cxn>
                  <a:cxn ang="0">
                    <a:pos x="T2" y="T3"/>
                  </a:cxn>
                  <a:cxn ang="0">
                    <a:pos x="T4" y="T5"/>
                  </a:cxn>
                  <a:cxn ang="0">
                    <a:pos x="T6" y="T7"/>
                  </a:cxn>
                  <a:cxn ang="0">
                    <a:pos x="T8" y="T9"/>
                  </a:cxn>
                  <a:cxn ang="0">
                    <a:pos x="T10" y="T11"/>
                  </a:cxn>
                </a:cxnLst>
                <a:rect l="0" t="0" r="r" b="b"/>
                <a:pathLst>
                  <a:path w="28" h="11">
                    <a:moveTo>
                      <a:pt x="0" y="0"/>
                    </a:moveTo>
                    <a:cubicBezTo>
                      <a:pt x="0" y="11"/>
                      <a:pt x="0" y="11"/>
                      <a:pt x="0" y="11"/>
                    </a:cubicBezTo>
                    <a:cubicBezTo>
                      <a:pt x="21" y="11"/>
                      <a:pt x="21" y="11"/>
                      <a:pt x="21" y="11"/>
                    </a:cubicBezTo>
                    <a:cubicBezTo>
                      <a:pt x="25" y="11"/>
                      <a:pt x="28" y="8"/>
                      <a:pt x="28" y="4"/>
                    </a:cubicBezTo>
                    <a:cubicBezTo>
                      <a:pt x="28" y="0"/>
                      <a:pt x="28" y="0"/>
                      <a:pt x="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68">
                <a:extLst>
                  <a:ext uri="{FF2B5EF4-FFF2-40B4-BE49-F238E27FC236}">
                    <a16:creationId xmlns:a16="http://schemas.microsoft.com/office/drawing/2014/main" id="{FE249BB8-21A7-4C62-BE5E-CFD1A4400972}"/>
                  </a:ext>
                </a:extLst>
              </p:cNvPr>
              <p:cNvSpPr>
                <a:spLocks/>
              </p:cNvSpPr>
              <p:nvPr/>
            </p:nvSpPr>
            <p:spPr bwMode="auto">
              <a:xfrm>
                <a:off x="2464" y="1964"/>
                <a:ext cx="27" cy="15"/>
              </a:xfrm>
              <a:custGeom>
                <a:avLst/>
                <a:gdLst>
                  <a:gd name="T0" fmla="*/ 19 w 19"/>
                  <a:gd name="T1" fmla="*/ 0 h 11"/>
                  <a:gd name="T2" fmla="*/ 7 w 19"/>
                  <a:gd name="T3" fmla="*/ 0 h 11"/>
                  <a:gd name="T4" fmla="*/ 0 w 19"/>
                  <a:gd name="T5" fmla="*/ 7 h 11"/>
                  <a:gd name="T6" fmla="*/ 0 w 19"/>
                  <a:gd name="T7" fmla="*/ 11 h 11"/>
                  <a:gd name="T8" fmla="*/ 19 w 19"/>
                  <a:gd name="T9" fmla="*/ 11 h 11"/>
                  <a:gd name="T10" fmla="*/ 19 w 19"/>
                  <a:gd name="T11" fmla="*/ 0 h 11"/>
                </a:gdLst>
                <a:ahLst/>
                <a:cxnLst>
                  <a:cxn ang="0">
                    <a:pos x="T0" y="T1"/>
                  </a:cxn>
                  <a:cxn ang="0">
                    <a:pos x="T2" y="T3"/>
                  </a:cxn>
                  <a:cxn ang="0">
                    <a:pos x="T4" y="T5"/>
                  </a:cxn>
                  <a:cxn ang="0">
                    <a:pos x="T6" y="T7"/>
                  </a:cxn>
                  <a:cxn ang="0">
                    <a:pos x="T8" y="T9"/>
                  </a:cxn>
                  <a:cxn ang="0">
                    <a:pos x="T10" y="T11"/>
                  </a:cxn>
                </a:cxnLst>
                <a:rect l="0" t="0" r="r" b="b"/>
                <a:pathLst>
                  <a:path w="19" h="11">
                    <a:moveTo>
                      <a:pt x="19" y="0"/>
                    </a:moveTo>
                    <a:cubicBezTo>
                      <a:pt x="7" y="0"/>
                      <a:pt x="7" y="0"/>
                      <a:pt x="7" y="0"/>
                    </a:cubicBezTo>
                    <a:cubicBezTo>
                      <a:pt x="3" y="0"/>
                      <a:pt x="0" y="3"/>
                      <a:pt x="0" y="7"/>
                    </a:cubicBezTo>
                    <a:cubicBezTo>
                      <a:pt x="0" y="11"/>
                      <a:pt x="0" y="11"/>
                      <a:pt x="0" y="11"/>
                    </a:cubicBezTo>
                    <a:cubicBezTo>
                      <a:pt x="19" y="11"/>
                      <a:pt x="19" y="11"/>
                      <a:pt x="19" y="11"/>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69">
                <a:extLst>
                  <a:ext uri="{FF2B5EF4-FFF2-40B4-BE49-F238E27FC236}">
                    <a16:creationId xmlns:a16="http://schemas.microsoft.com/office/drawing/2014/main" id="{8728C776-F0BB-4884-8E73-C9C0E403762D}"/>
                  </a:ext>
                </a:extLst>
              </p:cNvPr>
              <p:cNvSpPr>
                <a:spLocks noEditPoints="1"/>
              </p:cNvSpPr>
              <p:nvPr/>
            </p:nvSpPr>
            <p:spPr bwMode="auto">
              <a:xfrm>
                <a:off x="1532" y="1964"/>
                <a:ext cx="135" cy="131"/>
              </a:xfrm>
              <a:custGeom>
                <a:avLst/>
                <a:gdLst>
                  <a:gd name="T0" fmla="*/ 49 w 98"/>
                  <a:gd name="T1" fmla="*/ 0 h 95"/>
                  <a:gd name="T2" fmla="*/ 0 w 98"/>
                  <a:gd name="T3" fmla="*/ 47 h 95"/>
                  <a:gd name="T4" fmla="*/ 49 w 98"/>
                  <a:gd name="T5" fmla="*/ 95 h 95"/>
                  <a:gd name="T6" fmla="*/ 98 w 98"/>
                  <a:gd name="T7" fmla="*/ 47 h 95"/>
                  <a:gd name="T8" fmla="*/ 49 w 98"/>
                  <a:gd name="T9" fmla="*/ 0 h 95"/>
                  <a:gd name="T10" fmla="*/ 48 w 98"/>
                  <a:gd name="T11" fmla="*/ 72 h 95"/>
                  <a:gd name="T12" fmla="*/ 23 w 98"/>
                  <a:gd name="T13" fmla="*/ 48 h 95"/>
                  <a:gd name="T14" fmla="*/ 48 w 98"/>
                  <a:gd name="T15" fmla="*/ 24 h 95"/>
                  <a:gd name="T16" fmla="*/ 74 w 98"/>
                  <a:gd name="T17" fmla="*/ 48 h 95"/>
                  <a:gd name="T18" fmla="*/ 48 w 98"/>
                  <a:gd name="T19" fmla="*/ 7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5">
                    <a:moveTo>
                      <a:pt x="49" y="0"/>
                    </a:moveTo>
                    <a:cubicBezTo>
                      <a:pt x="22" y="0"/>
                      <a:pt x="0" y="21"/>
                      <a:pt x="0" y="47"/>
                    </a:cubicBezTo>
                    <a:cubicBezTo>
                      <a:pt x="0" y="74"/>
                      <a:pt x="22" y="95"/>
                      <a:pt x="49" y="95"/>
                    </a:cubicBezTo>
                    <a:cubicBezTo>
                      <a:pt x="76" y="95"/>
                      <a:pt x="98" y="74"/>
                      <a:pt x="98" y="47"/>
                    </a:cubicBezTo>
                    <a:cubicBezTo>
                      <a:pt x="98" y="21"/>
                      <a:pt x="76" y="0"/>
                      <a:pt x="49" y="0"/>
                    </a:cubicBezTo>
                    <a:close/>
                    <a:moveTo>
                      <a:pt x="48" y="72"/>
                    </a:moveTo>
                    <a:cubicBezTo>
                      <a:pt x="35" y="72"/>
                      <a:pt x="23" y="61"/>
                      <a:pt x="23" y="48"/>
                    </a:cubicBezTo>
                    <a:cubicBezTo>
                      <a:pt x="23" y="34"/>
                      <a:pt x="35" y="24"/>
                      <a:pt x="48" y="24"/>
                    </a:cubicBezTo>
                    <a:cubicBezTo>
                      <a:pt x="62" y="24"/>
                      <a:pt x="74" y="34"/>
                      <a:pt x="74" y="48"/>
                    </a:cubicBezTo>
                    <a:cubicBezTo>
                      <a:pt x="74" y="61"/>
                      <a:pt x="62" y="72"/>
                      <a:pt x="4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70">
                <a:extLst>
                  <a:ext uri="{FF2B5EF4-FFF2-40B4-BE49-F238E27FC236}">
                    <a16:creationId xmlns:a16="http://schemas.microsoft.com/office/drawing/2014/main" id="{1BC0FA19-1857-4C19-8B37-05DF1CDFA0EA}"/>
                  </a:ext>
                </a:extLst>
              </p:cNvPr>
              <p:cNvSpPr>
                <a:spLocks noEditPoints="1"/>
              </p:cNvSpPr>
              <p:nvPr/>
            </p:nvSpPr>
            <p:spPr bwMode="auto">
              <a:xfrm>
                <a:off x="1572" y="2004"/>
                <a:ext cx="54" cy="51"/>
              </a:xfrm>
              <a:custGeom>
                <a:avLst/>
                <a:gdLst>
                  <a:gd name="T0" fmla="*/ 20 w 39"/>
                  <a:gd name="T1" fmla="*/ 0 h 37"/>
                  <a:gd name="T2" fmla="*/ 0 w 39"/>
                  <a:gd name="T3" fmla="*/ 18 h 37"/>
                  <a:gd name="T4" fmla="*/ 20 w 39"/>
                  <a:gd name="T5" fmla="*/ 37 h 37"/>
                  <a:gd name="T6" fmla="*/ 39 w 39"/>
                  <a:gd name="T7" fmla="*/ 18 h 37"/>
                  <a:gd name="T8" fmla="*/ 20 w 39"/>
                  <a:gd name="T9" fmla="*/ 0 h 37"/>
                  <a:gd name="T10" fmla="*/ 19 w 39"/>
                  <a:gd name="T11" fmla="*/ 34 h 37"/>
                  <a:gd name="T12" fmla="*/ 4 w 39"/>
                  <a:gd name="T13" fmla="*/ 19 h 37"/>
                  <a:gd name="T14" fmla="*/ 19 w 39"/>
                  <a:gd name="T15" fmla="*/ 4 h 37"/>
                  <a:gd name="T16" fmla="*/ 35 w 39"/>
                  <a:gd name="T17" fmla="*/ 19 h 37"/>
                  <a:gd name="T18" fmla="*/ 19 w 39"/>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
                    <a:moveTo>
                      <a:pt x="20" y="0"/>
                    </a:moveTo>
                    <a:cubicBezTo>
                      <a:pt x="9" y="0"/>
                      <a:pt x="0" y="8"/>
                      <a:pt x="0" y="18"/>
                    </a:cubicBezTo>
                    <a:cubicBezTo>
                      <a:pt x="0" y="29"/>
                      <a:pt x="9" y="37"/>
                      <a:pt x="20" y="37"/>
                    </a:cubicBezTo>
                    <a:cubicBezTo>
                      <a:pt x="30" y="37"/>
                      <a:pt x="39" y="29"/>
                      <a:pt x="39" y="18"/>
                    </a:cubicBezTo>
                    <a:cubicBezTo>
                      <a:pt x="39" y="8"/>
                      <a:pt x="30" y="0"/>
                      <a:pt x="20" y="0"/>
                    </a:cubicBezTo>
                    <a:close/>
                    <a:moveTo>
                      <a:pt x="19" y="34"/>
                    </a:moveTo>
                    <a:cubicBezTo>
                      <a:pt x="11" y="34"/>
                      <a:pt x="4" y="27"/>
                      <a:pt x="4" y="19"/>
                    </a:cubicBezTo>
                    <a:cubicBezTo>
                      <a:pt x="4" y="10"/>
                      <a:pt x="11" y="4"/>
                      <a:pt x="19" y="4"/>
                    </a:cubicBezTo>
                    <a:cubicBezTo>
                      <a:pt x="28" y="4"/>
                      <a:pt x="35" y="10"/>
                      <a:pt x="35" y="19"/>
                    </a:cubicBezTo>
                    <a:cubicBezTo>
                      <a:pt x="35" y="27"/>
                      <a:pt x="28" y="34"/>
                      <a:pt x="1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Freeform 71">
                <a:extLst>
                  <a:ext uri="{FF2B5EF4-FFF2-40B4-BE49-F238E27FC236}">
                    <a16:creationId xmlns:a16="http://schemas.microsoft.com/office/drawing/2014/main" id="{7A1354F2-8C46-4477-85F2-04D7BEA2B949}"/>
                  </a:ext>
                </a:extLst>
              </p:cNvPr>
              <p:cNvSpPr>
                <a:spLocks noEditPoints="1"/>
              </p:cNvSpPr>
              <p:nvPr/>
            </p:nvSpPr>
            <p:spPr bwMode="auto">
              <a:xfrm>
                <a:off x="936" y="1157"/>
                <a:ext cx="79" cy="90"/>
              </a:xfrm>
              <a:custGeom>
                <a:avLst/>
                <a:gdLst>
                  <a:gd name="T0" fmla="*/ 0 w 57"/>
                  <a:gd name="T1" fmla="*/ 39 h 65"/>
                  <a:gd name="T2" fmla="*/ 27 w 57"/>
                  <a:gd name="T3" fmla="*/ 65 h 65"/>
                  <a:gd name="T4" fmla="*/ 30 w 57"/>
                  <a:gd name="T5" fmla="*/ 65 h 65"/>
                  <a:gd name="T6" fmla="*/ 57 w 57"/>
                  <a:gd name="T7" fmla="*/ 39 h 65"/>
                  <a:gd name="T8" fmla="*/ 57 w 57"/>
                  <a:gd name="T9" fmla="*/ 0 h 65"/>
                  <a:gd name="T10" fmla="*/ 0 w 57"/>
                  <a:gd name="T11" fmla="*/ 0 h 65"/>
                  <a:gd name="T12" fmla="*/ 0 w 57"/>
                  <a:gd name="T13" fmla="*/ 39 h 65"/>
                  <a:gd name="T14" fmla="*/ 38 w 57"/>
                  <a:gd name="T15" fmla="*/ 3 h 65"/>
                  <a:gd name="T16" fmla="*/ 50 w 57"/>
                  <a:gd name="T17" fmla="*/ 3 h 65"/>
                  <a:gd name="T18" fmla="*/ 50 w 57"/>
                  <a:gd name="T19" fmla="*/ 37 h 65"/>
                  <a:gd name="T20" fmla="*/ 44 w 57"/>
                  <a:gd name="T21" fmla="*/ 43 h 65"/>
                  <a:gd name="T22" fmla="*/ 38 w 57"/>
                  <a:gd name="T23" fmla="*/ 37 h 65"/>
                  <a:gd name="T24" fmla="*/ 38 w 57"/>
                  <a:gd name="T25" fmla="*/ 3 h 65"/>
                  <a:gd name="T26" fmla="*/ 21 w 57"/>
                  <a:gd name="T27" fmla="*/ 3 h 65"/>
                  <a:gd name="T28" fmla="*/ 34 w 57"/>
                  <a:gd name="T29" fmla="*/ 3 h 65"/>
                  <a:gd name="T30" fmla="*/ 34 w 57"/>
                  <a:gd name="T31" fmla="*/ 36 h 65"/>
                  <a:gd name="T32" fmla="*/ 27 w 57"/>
                  <a:gd name="T33" fmla="*/ 43 h 65"/>
                  <a:gd name="T34" fmla="*/ 21 w 57"/>
                  <a:gd name="T35" fmla="*/ 36 h 65"/>
                  <a:gd name="T36" fmla="*/ 21 w 57"/>
                  <a:gd name="T37" fmla="*/ 3 h 65"/>
                  <a:gd name="T38" fmla="*/ 5 w 57"/>
                  <a:gd name="T39" fmla="*/ 3 h 65"/>
                  <a:gd name="T40" fmla="*/ 18 w 57"/>
                  <a:gd name="T41" fmla="*/ 3 h 65"/>
                  <a:gd name="T42" fmla="*/ 18 w 57"/>
                  <a:gd name="T43" fmla="*/ 36 h 65"/>
                  <a:gd name="T44" fmla="*/ 11 w 57"/>
                  <a:gd name="T45" fmla="*/ 42 h 65"/>
                  <a:gd name="T46" fmla="*/ 5 w 57"/>
                  <a:gd name="T47" fmla="*/ 36 h 65"/>
                  <a:gd name="T48" fmla="*/ 5 w 57"/>
                  <a:gd name="T4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65">
                    <a:moveTo>
                      <a:pt x="0" y="39"/>
                    </a:moveTo>
                    <a:cubicBezTo>
                      <a:pt x="0" y="54"/>
                      <a:pt x="12" y="65"/>
                      <a:pt x="27" y="65"/>
                    </a:cubicBezTo>
                    <a:cubicBezTo>
                      <a:pt x="30" y="65"/>
                      <a:pt x="30" y="65"/>
                      <a:pt x="30" y="65"/>
                    </a:cubicBezTo>
                    <a:cubicBezTo>
                      <a:pt x="45" y="65"/>
                      <a:pt x="57" y="54"/>
                      <a:pt x="57" y="39"/>
                    </a:cubicBezTo>
                    <a:cubicBezTo>
                      <a:pt x="57" y="0"/>
                      <a:pt x="57" y="0"/>
                      <a:pt x="57" y="0"/>
                    </a:cubicBezTo>
                    <a:cubicBezTo>
                      <a:pt x="0" y="0"/>
                      <a:pt x="0" y="0"/>
                      <a:pt x="0" y="0"/>
                    </a:cubicBezTo>
                    <a:lnTo>
                      <a:pt x="0" y="39"/>
                    </a:lnTo>
                    <a:close/>
                    <a:moveTo>
                      <a:pt x="38" y="3"/>
                    </a:moveTo>
                    <a:cubicBezTo>
                      <a:pt x="50" y="3"/>
                      <a:pt x="50" y="3"/>
                      <a:pt x="50" y="3"/>
                    </a:cubicBezTo>
                    <a:cubicBezTo>
                      <a:pt x="50" y="37"/>
                      <a:pt x="50" y="37"/>
                      <a:pt x="50" y="37"/>
                    </a:cubicBezTo>
                    <a:cubicBezTo>
                      <a:pt x="50" y="40"/>
                      <a:pt x="48" y="43"/>
                      <a:pt x="44" y="43"/>
                    </a:cubicBezTo>
                    <a:cubicBezTo>
                      <a:pt x="41" y="43"/>
                      <a:pt x="38" y="40"/>
                      <a:pt x="38" y="37"/>
                    </a:cubicBezTo>
                    <a:lnTo>
                      <a:pt x="38" y="3"/>
                    </a:lnTo>
                    <a:close/>
                    <a:moveTo>
                      <a:pt x="21" y="3"/>
                    </a:moveTo>
                    <a:cubicBezTo>
                      <a:pt x="34" y="3"/>
                      <a:pt x="34" y="3"/>
                      <a:pt x="34" y="3"/>
                    </a:cubicBezTo>
                    <a:cubicBezTo>
                      <a:pt x="34" y="36"/>
                      <a:pt x="34" y="36"/>
                      <a:pt x="34" y="36"/>
                    </a:cubicBezTo>
                    <a:cubicBezTo>
                      <a:pt x="34" y="40"/>
                      <a:pt x="31" y="43"/>
                      <a:pt x="27" y="43"/>
                    </a:cubicBezTo>
                    <a:cubicBezTo>
                      <a:pt x="24" y="43"/>
                      <a:pt x="21" y="40"/>
                      <a:pt x="21" y="36"/>
                    </a:cubicBezTo>
                    <a:lnTo>
                      <a:pt x="21" y="3"/>
                    </a:lnTo>
                    <a:close/>
                    <a:moveTo>
                      <a:pt x="5" y="3"/>
                    </a:moveTo>
                    <a:cubicBezTo>
                      <a:pt x="18" y="3"/>
                      <a:pt x="18" y="3"/>
                      <a:pt x="18" y="3"/>
                    </a:cubicBezTo>
                    <a:cubicBezTo>
                      <a:pt x="18" y="36"/>
                      <a:pt x="18" y="36"/>
                      <a:pt x="18" y="36"/>
                    </a:cubicBezTo>
                    <a:cubicBezTo>
                      <a:pt x="18" y="40"/>
                      <a:pt x="15" y="42"/>
                      <a:pt x="11" y="42"/>
                    </a:cubicBezTo>
                    <a:cubicBezTo>
                      <a:pt x="8" y="42"/>
                      <a:pt x="5" y="40"/>
                      <a:pt x="5" y="36"/>
                    </a:cubicBez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Freeform 72">
                <a:extLst>
                  <a:ext uri="{FF2B5EF4-FFF2-40B4-BE49-F238E27FC236}">
                    <a16:creationId xmlns:a16="http://schemas.microsoft.com/office/drawing/2014/main" id="{F2E2A28E-44DC-46C2-89F3-8EFD6A1B8ABB}"/>
                  </a:ext>
                </a:extLst>
              </p:cNvPr>
              <p:cNvSpPr>
                <a:spLocks noEditPoints="1"/>
              </p:cNvSpPr>
              <p:nvPr/>
            </p:nvSpPr>
            <p:spPr bwMode="auto">
              <a:xfrm>
                <a:off x="929" y="1113"/>
                <a:ext cx="93" cy="42"/>
              </a:xfrm>
              <a:custGeom>
                <a:avLst/>
                <a:gdLst>
                  <a:gd name="T0" fmla="*/ 58 w 67"/>
                  <a:gd name="T1" fmla="*/ 12 h 30"/>
                  <a:gd name="T2" fmla="*/ 46 w 67"/>
                  <a:gd name="T3" fmla="*/ 12 h 30"/>
                  <a:gd name="T4" fmla="*/ 33 w 67"/>
                  <a:gd name="T5" fmla="*/ 0 h 30"/>
                  <a:gd name="T6" fmla="*/ 20 w 67"/>
                  <a:gd name="T7" fmla="*/ 12 h 30"/>
                  <a:gd name="T8" fmla="*/ 9 w 67"/>
                  <a:gd name="T9" fmla="*/ 12 h 30"/>
                  <a:gd name="T10" fmla="*/ 0 w 67"/>
                  <a:gd name="T11" fmla="*/ 21 h 30"/>
                  <a:gd name="T12" fmla="*/ 0 w 67"/>
                  <a:gd name="T13" fmla="*/ 21 h 30"/>
                  <a:gd name="T14" fmla="*/ 9 w 67"/>
                  <a:gd name="T15" fmla="*/ 30 h 30"/>
                  <a:gd name="T16" fmla="*/ 58 w 67"/>
                  <a:gd name="T17" fmla="*/ 30 h 30"/>
                  <a:gd name="T18" fmla="*/ 67 w 67"/>
                  <a:gd name="T19" fmla="*/ 21 h 30"/>
                  <a:gd name="T20" fmla="*/ 67 w 67"/>
                  <a:gd name="T21" fmla="*/ 21 h 30"/>
                  <a:gd name="T22" fmla="*/ 58 w 67"/>
                  <a:gd name="T23" fmla="*/ 12 h 30"/>
                  <a:gd name="T24" fmla="*/ 23 w 67"/>
                  <a:gd name="T25" fmla="*/ 12 h 30"/>
                  <a:gd name="T26" fmla="*/ 33 w 67"/>
                  <a:gd name="T27" fmla="*/ 4 h 30"/>
                  <a:gd name="T28" fmla="*/ 42 w 67"/>
                  <a:gd name="T29" fmla="*/ 12 h 30"/>
                  <a:gd name="T30" fmla="*/ 23 w 67"/>
                  <a:gd name="T3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0">
                    <a:moveTo>
                      <a:pt x="58" y="12"/>
                    </a:moveTo>
                    <a:cubicBezTo>
                      <a:pt x="46" y="12"/>
                      <a:pt x="46" y="12"/>
                      <a:pt x="46" y="12"/>
                    </a:cubicBezTo>
                    <a:cubicBezTo>
                      <a:pt x="45" y="5"/>
                      <a:pt x="39" y="0"/>
                      <a:pt x="33" y="0"/>
                    </a:cubicBezTo>
                    <a:cubicBezTo>
                      <a:pt x="26" y="0"/>
                      <a:pt x="21" y="5"/>
                      <a:pt x="20" y="12"/>
                    </a:cubicBezTo>
                    <a:cubicBezTo>
                      <a:pt x="9" y="12"/>
                      <a:pt x="9" y="12"/>
                      <a:pt x="9" y="12"/>
                    </a:cubicBezTo>
                    <a:cubicBezTo>
                      <a:pt x="4" y="12"/>
                      <a:pt x="0" y="16"/>
                      <a:pt x="0" y="21"/>
                    </a:cubicBezTo>
                    <a:cubicBezTo>
                      <a:pt x="0" y="21"/>
                      <a:pt x="0" y="21"/>
                      <a:pt x="0" y="21"/>
                    </a:cubicBezTo>
                    <a:cubicBezTo>
                      <a:pt x="0" y="26"/>
                      <a:pt x="4" y="30"/>
                      <a:pt x="9" y="30"/>
                    </a:cubicBezTo>
                    <a:cubicBezTo>
                      <a:pt x="58" y="30"/>
                      <a:pt x="58" y="30"/>
                      <a:pt x="58" y="30"/>
                    </a:cubicBezTo>
                    <a:cubicBezTo>
                      <a:pt x="63" y="30"/>
                      <a:pt x="67" y="26"/>
                      <a:pt x="67" y="21"/>
                    </a:cubicBezTo>
                    <a:cubicBezTo>
                      <a:pt x="67" y="21"/>
                      <a:pt x="67" y="21"/>
                      <a:pt x="67" y="21"/>
                    </a:cubicBezTo>
                    <a:cubicBezTo>
                      <a:pt x="67" y="16"/>
                      <a:pt x="63" y="12"/>
                      <a:pt x="58" y="12"/>
                    </a:cubicBezTo>
                    <a:close/>
                    <a:moveTo>
                      <a:pt x="23" y="12"/>
                    </a:moveTo>
                    <a:cubicBezTo>
                      <a:pt x="24" y="7"/>
                      <a:pt x="28" y="4"/>
                      <a:pt x="33" y="4"/>
                    </a:cubicBezTo>
                    <a:cubicBezTo>
                      <a:pt x="37" y="4"/>
                      <a:pt x="41" y="7"/>
                      <a:pt x="42" y="12"/>
                    </a:cubicBezTo>
                    <a:lnTo>
                      <a:pt x="2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73">
                <a:extLst>
                  <a:ext uri="{FF2B5EF4-FFF2-40B4-BE49-F238E27FC236}">
                    <a16:creationId xmlns:a16="http://schemas.microsoft.com/office/drawing/2014/main" id="{66F40992-1D4B-4B75-A0F4-5278830BC15D}"/>
                  </a:ext>
                </a:extLst>
              </p:cNvPr>
              <p:cNvSpPr>
                <a:spLocks noEditPoints="1"/>
              </p:cNvSpPr>
              <p:nvPr/>
            </p:nvSpPr>
            <p:spPr bwMode="auto">
              <a:xfrm>
                <a:off x="1797" y="607"/>
                <a:ext cx="73" cy="98"/>
              </a:xfrm>
              <a:custGeom>
                <a:avLst/>
                <a:gdLst>
                  <a:gd name="T0" fmla="*/ 46 w 53"/>
                  <a:gd name="T1" fmla="*/ 0 h 71"/>
                  <a:gd name="T2" fmla="*/ 7 w 53"/>
                  <a:gd name="T3" fmla="*/ 0 h 71"/>
                  <a:gd name="T4" fmla="*/ 0 w 53"/>
                  <a:gd name="T5" fmla="*/ 7 h 71"/>
                  <a:gd name="T6" fmla="*/ 0 w 53"/>
                  <a:gd name="T7" fmla="*/ 64 h 71"/>
                  <a:gd name="T8" fmla="*/ 7 w 53"/>
                  <a:gd name="T9" fmla="*/ 71 h 71"/>
                  <a:gd name="T10" fmla="*/ 46 w 53"/>
                  <a:gd name="T11" fmla="*/ 71 h 71"/>
                  <a:gd name="T12" fmla="*/ 53 w 53"/>
                  <a:gd name="T13" fmla="*/ 64 h 71"/>
                  <a:gd name="T14" fmla="*/ 53 w 53"/>
                  <a:gd name="T15" fmla="*/ 7 h 71"/>
                  <a:gd name="T16" fmla="*/ 46 w 53"/>
                  <a:gd name="T17" fmla="*/ 0 h 71"/>
                  <a:gd name="T18" fmla="*/ 18 w 53"/>
                  <a:gd name="T19" fmla="*/ 59 h 71"/>
                  <a:gd name="T20" fmla="*/ 9 w 53"/>
                  <a:gd name="T21" fmla="*/ 59 h 71"/>
                  <a:gd name="T22" fmla="*/ 6 w 53"/>
                  <a:gd name="T23" fmla="*/ 57 h 71"/>
                  <a:gd name="T24" fmla="*/ 9 w 53"/>
                  <a:gd name="T25" fmla="*/ 54 h 71"/>
                  <a:gd name="T26" fmla="*/ 18 w 53"/>
                  <a:gd name="T27" fmla="*/ 54 h 71"/>
                  <a:gd name="T28" fmla="*/ 21 w 53"/>
                  <a:gd name="T29" fmla="*/ 57 h 71"/>
                  <a:gd name="T30" fmla="*/ 18 w 53"/>
                  <a:gd name="T31" fmla="*/ 59 h 71"/>
                  <a:gd name="T32" fmla="*/ 25 w 53"/>
                  <a:gd name="T33" fmla="*/ 60 h 71"/>
                  <a:gd name="T34" fmla="*/ 22 w 53"/>
                  <a:gd name="T35" fmla="*/ 57 h 71"/>
                  <a:gd name="T36" fmla="*/ 25 w 53"/>
                  <a:gd name="T37" fmla="*/ 54 h 71"/>
                  <a:gd name="T38" fmla="*/ 29 w 53"/>
                  <a:gd name="T39" fmla="*/ 57 h 71"/>
                  <a:gd name="T40" fmla="*/ 25 w 53"/>
                  <a:gd name="T41" fmla="*/ 60 h 71"/>
                  <a:gd name="T42" fmla="*/ 43 w 53"/>
                  <a:gd name="T43" fmla="*/ 59 h 71"/>
                  <a:gd name="T44" fmla="*/ 34 w 53"/>
                  <a:gd name="T45" fmla="*/ 59 h 71"/>
                  <a:gd name="T46" fmla="*/ 31 w 53"/>
                  <a:gd name="T47" fmla="*/ 57 h 71"/>
                  <a:gd name="T48" fmla="*/ 34 w 53"/>
                  <a:gd name="T49" fmla="*/ 54 h 71"/>
                  <a:gd name="T50" fmla="*/ 43 w 53"/>
                  <a:gd name="T51" fmla="*/ 54 h 71"/>
                  <a:gd name="T52" fmla="*/ 46 w 53"/>
                  <a:gd name="T53" fmla="*/ 57 h 71"/>
                  <a:gd name="T54" fmla="*/ 43 w 53"/>
                  <a:gd name="T55" fmla="*/ 59 h 71"/>
                  <a:gd name="T56" fmla="*/ 47 w 53"/>
                  <a:gd name="T57" fmla="*/ 47 h 71"/>
                  <a:gd name="T58" fmla="*/ 5 w 53"/>
                  <a:gd name="T59" fmla="*/ 47 h 71"/>
                  <a:gd name="T60" fmla="*/ 5 w 53"/>
                  <a:gd name="T61" fmla="*/ 8 h 71"/>
                  <a:gd name="T62" fmla="*/ 6 w 53"/>
                  <a:gd name="T63" fmla="*/ 7 h 71"/>
                  <a:gd name="T64" fmla="*/ 45 w 53"/>
                  <a:gd name="T65" fmla="*/ 7 h 71"/>
                  <a:gd name="T66" fmla="*/ 47 w 53"/>
                  <a:gd name="T67" fmla="*/ 8 h 71"/>
                  <a:gd name="T68" fmla="*/ 47 w 53"/>
                  <a:gd name="T69"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71">
                    <a:moveTo>
                      <a:pt x="46" y="0"/>
                    </a:moveTo>
                    <a:cubicBezTo>
                      <a:pt x="7" y="0"/>
                      <a:pt x="7" y="0"/>
                      <a:pt x="7" y="0"/>
                    </a:cubicBezTo>
                    <a:cubicBezTo>
                      <a:pt x="3" y="0"/>
                      <a:pt x="0" y="3"/>
                      <a:pt x="0" y="7"/>
                    </a:cubicBezTo>
                    <a:cubicBezTo>
                      <a:pt x="0" y="64"/>
                      <a:pt x="0" y="64"/>
                      <a:pt x="0" y="64"/>
                    </a:cubicBezTo>
                    <a:cubicBezTo>
                      <a:pt x="0" y="68"/>
                      <a:pt x="3" y="71"/>
                      <a:pt x="7" y="71"/>
                    </a:cubicBezTo>
                    <a:cubicBezTo>
                      <a:pt x="46" y="71"/>
                      <a:pt x="46" y="71"/>
                      <a:pt x="46" y="71"/>
                    </a:cubicBezTo>
                    <a:cubicBezTo>
                      <a:pt x="50" y="71"/>
                      <a:pt x="53" y="68"/>
                      <a:pt x="53" y="64"/>
                    </a:cubicBezTo>
                    <a:cubicBezTo>
                      <a:pt x="53" y="7"/>
                      <a:pt x="53" y="7"/>
                      <a:pt x="53" y="7"/>
                    </a:cubicBezTo>
                    <a:cubicBezTo>
                      <a:pt x="53" y="3"/>
                      <a:pt x="50" y="0"/>
                      <a:pt x="46" y="0"/>
                    </a:cubicBezTo>
                    <a:close/>
                    <a:moveTo>
                      <a:pt x="18" y="59"/>
                    </a:moveTo>
                    <a:cubicBezTo>
                      <a:pt x="9" y="59"/>
                      <a:pt x="9" y="59"/>
                      <a:pt x="9" y="59"/>
                    </a:cubicBezTo>
                    <a:cubicBezTo>
                      <a:pt x="7" y="59"/>
                      <a:pt x="6" y="58"/>
                      <a:pt x="6" y="57"/>
                    </a:cubicBezTo>
                    <a:cubicBezTo>
                      <a:pt x="6" y="55"/>
                      <a:pt x="7" y="54"/>
                      <a:pt x="9" y="54"/>
                    </a:cubicBezTo>
                    <a:cubicBezTo>
                      <a:pt x="18" y="54"/>
                      <a:pt x="18" y="54"/>
                      <a:pt x="18" y="54"/>
                    </a:cubicBezTo>
                    <a:cubicBezTo>
                      <a:pt x="19" y="54"/>
                      <a:pt x="21" y="55"/>
                      <a:pt x="21" y="57"/>
                    </a:cubicBezTo>
                    <a:cubicBezTo>
                      <a:pt x="21" y="58"/>
                      <a:pt x="19" y="59"/>
                      <a:pt x="18" y="59"/>
                    </a:cubicBezTo>
                    <a:close/>
                    <a:moveTo>
                      <a:pt x="25" y="60"/>
                    </a:moveTo>
                    <a:cubicBezTo>
                      <a:pt x="24" y="60"/>
                      <a:pt x="22" y="58"/>
                      <a:pt x="22" y="57"/>
                    </a:cubicBezTo>
                    <a:cubicBezTo>
                      <a:pt x="22" y="55"/>
                      <a:pt x="24" y="54"/>
                      <a:pt x="25" y="54"/>
                    </a:cubicBezTo>
                    <a:cubicBezTo>
                      <a:pt x="27" y="54"/>
                      <a:pt x="29" y="55"/>
                      <a:pt x="29" y="57"/>
                    </a:cubicBezTo>
                    <a:cubicBezTo>
                      <a:pt x="29" y="58"/>
                      <a:pt x="27" y="60"/>
                      <a:pt x="25" y="60"/>
                    </a:cubicBezTo>
                    <a:close/>
                    <a:moveTo>
                      <a:pt x="43" y="59"/>
                    </a:moveTo>
                    <a:cubicBezTo>
                      <a:pt x="34" y="59"/>
                      <a:pt x="34" y="59"/>
                      <a:pt x="34" y="59"/>
                    </a:cubicBezTo>
                    <a:cubicBezTo>
                      <a:pt x="32" y="59"/>
                      <a:pt x="31" y="58"/>
                      <a:pt x="31" y="57"/>
                    </a:cubicBezTo>
                    <a:cubicBezTo>
                      <a:pt x="31" y="55"/>
                      <a:pt x="32" y="54"/>
                      <a:pt x="34" y="54"/>
                    </a:cubicBezTo>
                    <a:cubicBezTo>
                      <a:pt x="43" y="54"/>
                      <a:pt x="43" y="54"/>
                      <a:pt x="43" y="54"/>
                    </a:cubicBezTo>
                    <a:cubicBezTo>
                      <a:pt x="45" y="54"/>
                      <a:pt x="46" y="55"/>
                      <a:pt x="46" y="57"/>
                    </a:cubicBezTo>
                    <a:cubicBezTo>
                      <a:pt x="46" y="58"/>
                      <a:pt x="45" y="59"/>
                      <a:pt x="43" y="59"/>
                    </a:cubicBezTo>
                    <a:close/>
                    <a:moveTo>
                      <a:pt x="47" y="47"/>
                    </a:moveTo>
                    <a:cubicBezTo>
                      <a:pt x="5" y="47"/>
                      <a:pt x="5" y="47"/>
                      <a:pt x="5" y="47"/>
                    </a:cubicBezTo>
                    <a:cubicBezTo>
                      <a:pt x="5" y="8"/>
                      <a:pt x="5" y="8"/>
                      <a:pt x="5" y="8"/>
                    </a:cubicBezTo>
                    <a:cubicBezTo>
                      <a:pt x="5" y="8"/>
                      <a:pt x="6" y="7"/>
                      <a:pt x="6" y="7"/>
                    </a:cubicBezTo>
                    <a:cubicBezTo>
                      <a:pt x="45" y="7"/>
                      <a:pt x="45" y="7"/>
                      <a:pt x="45" y="7"/>
                    </a:cubicBezTo>
                    <a:cubicBezTo>
                      <a:pt x="46" y="7"/>
                      <a:pt x="47" y="8"/>
                      <a:pt x="47" y="8"/>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Freeform 74">
                <a:extLst>
                  <a:ext uri="{FF2B5EF4-FFF2-40B4-BE49-F238E27FC236}">
                    <a16:creationId xmlns:a16="http://schemas.microsoft.com/office/drawing/2014/main" id="{AC12FCF9-FA7B-4F90-8B90-BF8CE8705C4F}"/>
                  </a:ext>
                </a:extLst>
              </p:cNvPr>
              <p:cNvSpPr>
                <a:spLocks noEditPoints="1"/>
              </p:cNvSpPr>
              <p:nvPr/>
            </p:nvSpPr>
            <p:spPr bwMode="auto">
              <a:xfrm>
                <a:off x="1484" y="917"/>
                <a:ext cx="108" cy="122"/>
              </a:xfrm>
              <a:custGeom>
                <a:avLst/>
                <a:gdLst>
                  <a:gd name="T0" fmla="*/ 52 w 78"/>
                  <a:gd name="T1" fmla="*/ 79 h 89"/>
                  <a:gd name="T2" fmla="*/ 49 w 78"/>
                  <a:gd name="T3" fmla="*/ 75 h 89"/>
                  <a:gd name="T4" fmla="*/ 42 w 78"/>
                  <a:gd name="T5" fmla="*/ 75 h 89"/>
                  <a:gd name="T6" fmla="*/ 42 w 78"/>
                  <a:gd name="T7" fmla="*/ 67 h 89"/>
                  <a:gd name="T8" fmla="*/ 56 w 78"/>
                  <a:gd name="T9" fmla="*/ 67 h 89"/>
                  <a:gd name="T10" fmla="*/ 64 w 78"/>
                  <a:gd name="T11" fmla="*/ 59 h 89"/>
                  <a:gd name="T12" fmla="*/ 64 w 78"/>
                  <a:gd name="T13" fmla="*/ 32 h 89"/>
                  <a:gd name="T14" fmla="*/ 70 w 78"/>
                  <a:gd name="T15" fmla="*/ 32 h 89"/>
                  <a:gd name="T16" fmla="*/ 68 w 78"/>
                  <a:gd name="T17" fmla="*/ 26 h 89"/>
                  <a:gd name="T18" fmla="*/ 43 w 78"/>
                  <a:gd name="T19" fmla="*/ 3 h 89"/>
                  <a:gd name="T20" fmla="*/ 32 w 78"/>
                  <a:gd name="T21" fmla="*/ 3 h 89"/>
                  <a:gd name="T22" fmla="*/ 11 w 78"/>
                  <a:gd name="T23" fmla="*/ 26 h 89"/>
                  <a:gd name="T24" fmla="*/ 8 w 78"/>
                  <a:gd name="T25" fmla="*/ 32 h 89"/>
                  <a:gd name="T26" fmla="*/ 15 w 78"/>
                  <a:gd name="T27" fmla="*/ 32 h 89"/>
                  <a:gd name="T28" fmla="*/ 15 w 78"/>
                  <a:gd name="T29" fmla="*/ 59 h 89"/>
                  <a:gd name="T30" fmla="*/ 23 w 78"/>
                  <a:gd name="T31" fmla="*/ 67 h 89"/>
                  <a:gd name="T32" fmla="*/ 37 w 78"/>
                  <a:gd name="T33" fmla="*/ 67 h 89"/>
                  <a:gd name="T34" fmla="*/ 37 w 78"/>
                  <a:gd name="T35" fmla="*/ 75 h 89"/>
                  <a:gd name="T36" fmla="*/ 28 w 78"/>
                  <a:gd name="T37" fmla="*/ 75 h 89"/>
                  <a:gd name="T38" fmla="*/ 25 w 78"/>
                  <a:gd name="T39" fmla="*/ 79 h 89"/>
                  <a:gd name="T40" fmla="*/ 0 w 78"/>
                  <a:gd name="T41" fmla="*/ 79 h 89"/>
                  <a:gd name="T42" fmla="*/ 0 w 78"/>
                  <a:gd name="T43" fmla="*/ 86 h 89"/>
                  <a:gd name="T44" fmla="*/ 25 w 78"/>
                  <a:gd name="T45" fmla="*/ 86 h 89"/>
                  <a:gd name="T46" fmla="*/ 28 w 78"/>
                  <a:gd name="T47" fmla="*/ 89 h 89"/>
                  <a:gd name="T48" fmla="*/ 49 w 78"/>
                  <a:gd name="T49" fmla="*/ 89 h 89"/>
                  <a:gd name="T50" fmla="*/ 52 w 78"/>
                  <a:gd name="T51" fmla="*/ 86 h 89"/>
                  <a:gd name="T52" fmla="*/ 78 w 78"/>
                  <a:gd name="T53" fmla="*/ 86 h 89"/>
                  <a:gd name="T54" fmla="*/ 78 w 78"/>
                  <a:gd name="T55" fmla="*/ 79 h 89"/>
                  <a:gd name="T56" fmla="*/ 52 w 78"/>
                  <a:gd name="T57" fmla="*/ 79 h 89"/>
                  <a:gd name="T58" fmla="*/ 27 w 78"/>
                  <a:gd name="T59" fmla="*/ 38 h 89"/>
                  <a:gd name="T60" fmla="*/ 32 w 78"/>
                  <a:gd name="T61" fmla="*/ 34 h 89"/>
                  <a:gd name="T62" fmla="*/ 46 w 78"/>
                  <a:gd name="T63" fmla="*/ 34 h 89"/>
                  <a:gd name="T64" fmla="*/ 52 w 78"/>
                  <a:gd name="T65" fmla="*/ 38 h 89"/>
                  <a:gd name="T66" fmla="*/ 52 w 78"/>
                  <a:gd name="T67" fmla="*/ 58 h 89"/>
                  <a:gd name="T68" fmla="*/ 27 w 78"/>
                  <a:gd name="T69" fmla="*/ 58 h 89"/>
                  <a:gd name="T70" fmla="*/ 27 w 78"/>
                  <a:gd name="T71" fmla="*/ 3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89">
                    <a:moveTo>
                      <a:pt x="52" y="79"/>
                    </a:moveTo>
                    <a:cubicBezTo>
                      <a:pt x="52" y="77"/>
                      <a:pt x="50" y="75"/>
                      <a:pt x="49" y="75"/>
                    </a:cubicBezTo>
                    <a:cubicBezTo>
                      <a:pt x="42" y="75"/>
                      <a:pt x="42" y="75"/>
                      <a:pt x="42" y="75"/>
                    </a:cubicBezTo>
                    <a:cubicBezTo>
                      <a:pt x="42" y="67"/>
                      <a:pt x="42" y="67"/>
                      <a:pt x="42" y="67"/>
                    </a:cubicBezTo>
                    <a:cubicBezTo>
                      <a:pt x="56" y="67"/>
                      <a:pt x="56" y="67"/>
                      <a:pt x="56" y="67"/>
                    </a:cubicBezTo>
                    <a:cubicBezTo>
                      <a:pt x="61" y="67"/>
                      <a:pt x="64" y="63"/>
                      <a:pt x="64" y="59"/>
                    </a:cubicBezTo>
                    <a:cubicBezTo>
                      <a:pt x="64" y="32"/>
                      <a:pt x="64" y="32"/>
                      <a:pt x="64" y="32"/>
                    </a:cubicBezTo>
                    <a:cubicBezTo>
                      <a:pt x="70" y="32"/>
                      <a:pt x="70" y="32"/>
                      <a:pt x="70" y="32"/>
                    </a:cubicBezTo>
                    <a:cubicBezTo>
                      <a:pt x="70" y="30"/>
                      <a:pt x="69" y="27"/>
                      <a:pt x="68" y="26"/>
                    </a:cubicBezTo>
                    <a:cubicBezTo>
                      <a:pt x="43" y="3"/>
                      <a:pt x="43" y="3"/>
                      <a:pt x="43" y="3"/>
                    </a:cubicBezTo>
                    <a:cubicBezTo>
                      <a:pt x="40" y="0"/>
                      <a:pt x="35" y="0"/>
                      <a:pt x="32" y="3"/>
                    </a:cubicBezTo>
                    <a:cubicBezTo>
                      <a:pt x="11" y="26"/>
                      <a:pt x="11" y="26"/>
                      <a:pt x="11" y="26"/>
                    </a:cubicBezTo>
                    <a:cubicBezTo>
                      <a:pt x="9" y="28"/>
                      <a:pt x="8" y="30"/>
                      <a:pt x="8" y="32"/>
                    </a:cubicBezTo>
                    <a:cubicBezTo>
                      <a:pt x="15" y="32"/>
                      <a:pt x="15" y="32"/>
                      <a:pt x="15" y="32"/>
                    </a:cubicBezTo>
                    <a:cubicBezTo>
                      <a:pt x="15" y="59"/>
                      <a:pt x="15" y="59"/>
                      <a:pt x="15" y="59"/>
                    </a:cubicBezTo>
                    <a:cubicBezTo>
                      <a:pt x="15" y="63"/>
                      <a:pt x="18" y="67"/>
                      <a:pt x="23" y="67"/>
                    </a:cubicBezTo>
                    <a:cubicBezTo>
                      <a:pt x="37" y="67"/>
                      <a:pt x="37" y="67"/>
                      <a:pt x="37" y="67"/>
                    </a:cubicBezTo>
                    <a:cubicBezTo>
                      <a:pt x="37" y="75"/>
                      <a:pt x="37" y="75"/>
                      <a:pt x="37" y="75"/>
                    </a:cubicBezTo>
                    <a:cubicBezTo>
                      <a:pt x="28" y="75"/>
                      <a:pt x="28" y="75"/>
                      <a:pt x="28" y="75"/>
                    </a:cubicBezTo>
                    <a:cubicBezTo>
                      <a:pt x="27" y="75"/>
                      <a:pt x="25" y="77"/>
                      <a:pt x="25" y="79"/>
                    </a:cubicBezTo>
                    <a:cubicBezTo>
                      <a:pt x="0" y="79"/>
                      <a:pt x="0" y="79"/>
                      <a:pt x="0" y="79"/>
                    </a:cubicBezTo>
                    <a:cubicBezTo>
                      <a:pt x="0" y="86"/>
                      <a:pt x="0" y="86"/>
                      <a:pt x="0" y="86"/>
                    </a:cubicBezTo>
                    <a:cubicBezTo>
                      <a:pt x="25" y="86"/>
                      <a:pt x="25" y="86"/>
                      <a:pt x="25" y="86"/>
                    </a:cubicBezTo>
                    <a:cubicBezTo>
                      <a:pt x="25" y="88"/>
                      <a:pt x="27" y="89"/>
                      <a:pt x="28" y="89"/>
                    </a:cubicBezTo>
                    <a:cubicBezTo>
                      <a:pt x="49" y="89"/>
                      <a:pt x="49" y="89"/>
                      <a:pt x="49" y="89"/>
                    </a:cubicBezTo>
                    <a:cubicBezTo>
                      <a:pt x="50" y="89"/>
                      <a:pt x="52" y="88"/>
                      <a:pt x="52" y="86"/>
                    </a:cubicBezTo>
                    <a:cubicBezTo>
                      <a:pt x="78" y="86"/>
                      <a:pt x="78" y="86"/>
                      <a:pt x="78" y="86"/>
                    </a:cubicBezTo>
                    <a:cubicBezTo>
                      <a:pt x="78" y="79"/>
                      <a:pt x="78" y="79"/>
                      <a:pt x="78" y="79"/>
                    </a:cubicBezTo>
                    <a:lnTo>
                      <a:pt x="52" y="79"/>
                    </a:lnTo>
                    <a:close/>
                    <a:moveTo>
                      <a:pt x="27" y="38"/>
                    </a:moveTo>
                    <a:cubicBezTo>
                      <a:pt x="27" y="36"/>
                      <a:pt x="30" y="34"/>
                      <a:pt x="32" y="34"/>
                    </a:cubicBezTo>
                    <a:cubicBezTo>
                      <a:pt x="46" y="34"/>
                      <a:pt x="46" y="34"/>
                      <a:pt x="46" y="34"/>
                    </a:cubicBezTo>
                    <a:cubicBezTo>
                      <a:pt x="49" y="34"/>
                      <a:pt x="52" y="36"/>
                      <a:pt x="52" y="38"/>
                    </a:cubicBezTo>
                    <a:cubicBezTo>
                      <a:pt x="52" y="58"/>
                      <a:pt x="52" y="58"/>
                      <a:pt x="52" y="58"/>
                    </a:cubicBezTo>
                    <a:cubicBezTo>
                      <a:pt x="27" y="58"/>
                      <a:pt x="27" y="58"/>
                      <a:pt x="27" y="58"/>
                    </a:cubicBezTo>
                    <a:lnTo>
                      <a:pt x="2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75">
                <a:extLst>
                  <a:ext uri="{FF2B5EF4-FFF2-40B4-BE49-F238E27FC236}">
                    <a16:creationId xmlns:a16="http://schemas.microsoft.com/office/drawing/2014/main" id="{D8B0100E-9AFA-4588-88DF-7F41A30AF1D5}"/>
                  </a:ext>
                </a:extLst>
              </p:cNvPr>
              <p:cNvSpPr>
                <a:spLocks noEditPoints="1"/>
              </p:cNvSpPr>
              <p:nvPr/>
            </p:nvSpPr>
            <p:spPr bwMode="auto">
              <a:xfrm>
                <a:off x="1435" y="1049"/>
                <a:ext cx="135" cy="118"/>
              </a:xfrm>
              <a:custGeom>
                <a:avLst/>
                <a:gdLst>
                  <a:gd name="T0" fmla="*/ 92 w 98"/>
                  <a:gd name="T1" fmla="*/ 73 h 86"/>
                  <a:gd name="T2" fmla="*/ 85 w 98"/>
                  <a:gd name="T3" fmla="*/ 73 h 86"/>
                  <a:gd name="T4" fmla="*/ 93 w 98"/>
                  <a:gd name="T5" fmla="*/ 62 h 86"/>
                  <a:gd name="T6" fmla="*/ 93 w 98"/>
                  <a:gd name="T7" fmla="*/ 12 h 86"/>
                  <a:gd name="T8" fmla="*/ 81 w 98"/>
                  <a:gd name="T9" fmla="*/ 0 h 86"/>
                  <a:gd name="T10" fmla="*/ 17 w 98"/>
                  <a:gd name="T11" fmla="*/ 0 h 86"/>
                  <a:gd name="T12" fmla="*/ 5 w 98"/>
                  <a:gd name="T13" fmla="*/ 12 h 86"/>
                  <a:gd name="T14" fmla="*/ 5 w 98"/>
                  <a:gd name="T15" fmla="*/ 62 h 86"/>
                  <a:gd name="T16" fmla="*/ 14 w 98"/>
                  <a:gd name="T17" fmla="*/ 73 h 86"/>
                  <a:gd name="T18" fmla="*/ 6 w 98"/>
                  <a:gd name="T19" fmla="*/ 73 h 86"/>
                  <a:gd name="T20" fmla="*/ 0 w 98"/>
                  <a:gd name="T21" fmla="*/ 79 h 86"/>
                  <a:gd name="T22" fmla="*/ 6 w 98"/>
                  <a:gd name="T23" fmla="*/ 86 h 86"/>
                  <a:gd name="T24" fmla="*/ 92 w 98"/>
                  <a:gd name="T25" fmla="*/ 86 h 86"/>
                  <a:gd name="T26" fmla="*/ 98 w 98"/>
                  <a:gd name="T27" fmla="*/ 79 h 86"/>
                  <a:gd name="T28" fmla="*/ 92 w 98"/>
                  <a:gd name="T29" fmla="*/ 73 h 86"/>
                  <a:gd name="T30" fmla="*/ 57 w 98"/>
                  <a:gd name="T31" fmla="*/ 82 h 86"/>
                  <a:gd name="T32" fmla="*/ 40 w 98"/>
                  <a:gd name="T33" fmla="*/ 82 h 86"/>
                  <a:gd name="T34" fmla="*/ 39 w 98"/>
                  <a:gd name="T35" fmla="*/ 81 h 86"/>
                  <a:gd name="T36" fmla="*/ 40 w 98"/>
                  <a:gd name="T37" fmla="*/ 79 h 86"/>
                  <a:gd name="T38" fmla="*/ 57 w 98"/>
                  <a:gd name="T39" fmla="*/ 79 h 86"/>
                  <a:gd name="T40" fmla="*/ 59 w 98"/>
                  <a:gd name="T41" fmla="*/ 81 h 86"/>
                  <a:gd name="T42" fmla="*/ 57 w 98"/>
                  <a:gd name="T43" fmla="*/ 82 h 86"/>
                  <a:gd name="T44" fmla="*/ 17 w 98"/>
                  <a:gd name="T45" fmla="*/ 68 h 86"/>
                  <a:gd name="T46" fmla="*/ 11 w 98"/>
                  <a:gd name="T47" fmla="*/ 62 h 86"/>
                  <a:gd name="T48" fmla="*/ 11 w 98"/>
                  <a:gd name="T49" fmla="*/ 12 h 86"/>
                  <a:gd name="T50" fmla="*/ 17 w 98"/>
                  <a:gd name="T51" fmla="*/ 5 h 86"/>
                  <a:gd name="T52" fmla="*/ 81 w 98"/>
                  <a:gd name="T53" fmla="*/ 5 h 86"/>
                  <a:gd name="T54" fmla="*/ 88 w 98"/>
                  <a:gd name="T55" fmla="*/ 12 h 86"/>
                  <a:gd name="T56" fmla="*/ 88 w 98"/>
                  <a:gd name="T57" fmla="*/ 62 h 86"/>
                  <a:gd name="T58" fmla="*/ 81 w 98"/>
                  <a:gd name="T59" fmla="*/ 68 h 86"/>
                  <a:gd name="T60" fmla="*/ 17 w 98"/>
                  <a:gd name="T61"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86">
                    <a:moveTo>
                      <a:pt x="92" y="73"/>
                    </a:moveTo>
                    <a:cubicBezTo>
                      <a:pt x="85" y="73"/>
                      <a:pt x="85" y="73"/>
                      <a:pt x="85" y="73"/>
                    </a:cubicBezTo>
                    <a:cubicBezTo>
                      <a:pt x="90" y="71"/>
                      <a:pt x="93" y="67"/>
                      <a:pt x="93" y="62"/>
                    </a:cubicBezTo>
                    <a:cubicBezTo>
                      <a:pt x="93" y="12"/>
                      <a:pt x="93" y="12"/>
                      <a:pt x="93" y="12"/>
                    </a:cubicBezTo>
                    <a:cubicBezTo>
                      <a:pt x="93" y="5"/>
                      <a:pt x="88" y="0"/>
                      <a:pt x="81" y="0"/>
                    </a:cubicBezTo>
                    <a:cubicBezTo>
                      <a:pt x="17" y="0"/>
                      <a:pt x="17" y="0"/>
                      <a:pt x="17" y="0"/>
                    </a:cubicBezTo>
                    <a:cubicBezTo>
                      <a:pt x="11" y="0"/>
                      <a:pt x="5" y="5"/>
                      <a:pt x="5" y="12"/>
                    </a:cubicBezTo>
                    <a:cubicBezTo>
                      <a:pt x="5" y="62"/>
                      <a:pt x="5" y="62"/>
                      <a:pt x="5" y="62"/>
                    </a:cubicBezTo>
                    <a:cubicBezTo>
                      <a:pt x="5" y="67"/>
                      <a:pt x="9" y="71"/>
                      <a:pt x="14" y="73"/>
                    </a:cubicBezTo>
                    <a:cubicBezTo>
                      <a:pt x="6" y="73"/>
                      <a:pt x="6" y="73"/>
                      <a:pt x="6" y="73"/>
                    </a:cubicBezTo>
                    <a:cubicBezTo>
                      <a:pt x="3" y="73"/>
                      <a:pt x="0" y="76"/>
                      <a:pt x="0" y="79"/>
                    </a:cubicBezTo>
                    <a:cubicBezTo>
                      <a:pt x="0" y="83"/>
                      <a:pt x="3" y="86"/>
                      <a:pt x="6" y="86"/>
                    </a:cubicBezTo>
                    <a:cubicBezTo>
                      <a:pt x="92" y="86"/>
                      <a:pt x="92" y="86"/>
                      <a:pt x="92" y="86"/>
                    </a:cubicBezTo>
                    <a:cubicBezTo>
                      <a:pt x="95" y="86"/>
                      <a:pt x="98" y="83"/>
                      <a:pt x="98" y="79"/>
                    </a:cubicBezTo>
                    <a:cubicBezTo>
                      <a:pt x="98" y="76"/>
                      <a:pt x="95" y="73"/>
                      <a:pt x="92" y="73"/>
                    </a:cubicBezTo>
                    <a:close/>
                    <a:moveTo>
                      <a:pt x="57" y="82"/>
                    </a:moveTo>
                    <a:cubicBezTo>
                      <a:pt x="40" y="82"/>
                      <a:pt x="40" y="82"/>
                      <a:pt x="40" y="82"/>
                    </a:cubicBezTo>
                    <a:cubicBezTo>
                      <a:pt x="39" y="82"/>
                      <a:pt x="39" y="82"/>
                      <a:pt x="39" y="81"/>
                    </a:cubicBezTo>
                    <a:cubicBezTo>
                      <a:pt x="39" y="80"/>
                      <a:pt x="39" y="79"/>
                      <a:pt x="40" y="79"/>
                    </a:cubicBezTo>
                    <a:cubicBezTo>
                      <a:pt x="57" y="79"/>
                      <a:pt x="57" y="79"/>
                      <a:pt x="57" y="79"/>
                    </a:cubicBezTo>
                    <a:cubicBezTo>
                      <a:pt x="58" y="79"/>
                      <a:pt x="59" y="80"/>
                      <a:pt x="59" y="81"/>
                    </a:cubicBezTo>
                    <a:cubicBezTo>
                      <a:pt x="59" y="82"/>
                      <a:pt x="58" y="82"/>
                      <a:pt x="57" y="82"/>
                    </a:cubicBezTo>
                    <a:close/>
                    <a:moveTo>
                      <a:pt x="17" y="68"/>
                    </a:moveTo>
                    <a:cubicBezTo>
                      <a:pt x="14" y="68"/>
                      <a:pt x="11" y="65"/>
                      <a:pt x="11" y="62"/>
                    </a:cubicBezTo>
                    <a:cubicBezTo>
                      <a:pt x="11" y="12"/>
                      <a:pt x="11" y="12"/>
                      <a:pt x="11" y="12"/>
                    </a:cubicBezTo>
                    <a:cubicBezTo>
                      <a:pt x="11" y="8"/>
                      <a:pt x="14" y="5"/>
                      <a:pt x="17" y="5"/>
                    </a:cubicBezTo>
                    <a:cubicBezTo>
                      <a:pt x="81" y="5"/>
                      <a:pt x="81" y="5"/>
                      <a:pt x="81" y="5"/>
                    </a:cubicBezTo>
                    <a:cubicBezTo>
                      <a:pt x="85" y="5"/>
                      <a:pt x="88" y="8"/>
                      <a:pt x="88" y="12"/>
                    </a:cubicBezTo>
                    <a:cubicBezTo>
                      <a:pt x="88" y="62"/>
                      <a:pt x="88" y="62"/>
                      <a:pt x="88" y="62"/>
                    </a:cubicBezTo>
                    <a:cubicBezTo>
                      <a:pt x="88" y="65"/>
                      <a:pt x="85" y="68"/>
                      <a:pt x="81" y="68"/>
                    </a:cubicBezTo>
                    <a:lnTo>
                      <a:pt x="1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Freeform 76">
                <a:extLst>
                  <a:ext uri="{FF2B5EF4-FFF2-40B4-BE49-F238E27FC236}">
                    <a16:creationId xmlns:a16="http://schemas.microsoft.com/office/drawing/2014/main" id="{4242AC93-35B1-418B-8350-EE0930E194A6}"/>
                  </a:ext>
                </a:extLst>
              </p:cNvPr>
              <p:cNvSpPr>
                <a:spLocks/>
              </p:cNvSpPr>
              <p:nvPr/>
            </p:nvSpPr>
            <p:spPr bwMode="auto">
              <a:xfrm>
                <a:off x="1484" y="1075"/>
                <a:ext cx="48" cy="51"/>
              </a:xfrm>
              <a:custGeom>
                <a:avLst/>
                <a:gdLst>
                  <a:gd name="T0" fmla="*/ 0 w 48"/>
                  <a:gd name="T1" fmla="*/ 51 h 51"/>
                  <a:gd name="T2" fmla="*/ 48 w 48"/>
                  <a:gd name="T3" fmla="*/ 25 h 51"/>
                  <a:gd name="T4" fmla="*/ 0 w 48"/>
                  <a:gd name="T5" fmla="*/ 0 h 51"/>
                  <a:gd name="T6" fmla="*/ 0 w 48"/>
                  <a:gd name="T7" fmla="*/ 51 h 51"/>
                </a:gdLst>
                <a:ahLst/>
                <a:cxnLst>
                  <a:cxn ang="0">
                    <a:pos x="T0" y="T1"/>
                  </a:cxn>
                  <a:cxn ang="0">
                    <a:pos x="T2" y="T3"/>
                  </a:cxn>
                  <a:cxn ang="0">
                    <a:pos x="T4" y="T5"/>
                  </a:cxn>
                  <a:cxn ang="0">
                    <a:pos x="T6" y="T7"/>
                  </a:cxn>
                </a:cxnLst>
                <a:rect l="0" t="0" r="r" b="b"/>
                <a:pathLst>
                  <a:path w="48" h="51">
                    <a:moveTo>
                      <a:pt x="0" y="51"/>
                    </a:moveTo>
                    <a:lnTo>
                      <a:pt x="48" y="25"/>
                    </a:lnTo>
                    <a:lnTo>
                      <a:pt x="0" y="0"/>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77">
                <a:extLst>
                  <a:ext uri="{FF2B5EF4-FFF2-40B4-BE49-F238E27FC236}">
                    <a16:creationId xmlns:a16="http://schemas.microsoft.com/office/drawing/2014/main" id="{6015420F-201B-4D27-9255-3D9937540881}"/>
                  </a:ext>
                </a:extLst>
              </p:cNvPr>
              <p:cNvSpPr>
                <a:spLocks noEditPoints="1"/>
              </p:cNvSpPr>
              <p:nvPr/>
            </p:nvSpPr>
            <p:spPr bwMode="auto">
              <a:xfrm>
                <a:off x="2166" y="2075"/>
                <a:ext cx="117" cy="95"/>
              </a:xfrm>
              <a:custGeom>
                <a:avLst/>
                <a:gdLst>
                  <a:gd name="T0" fmla="*/ 75 w 85"/>
                  <a:gd name="T1" fmla="*/ 0 h 69"/>
                  <a:gd name="T2" fmla="*/ 10 w 85"/>
                  <a:gd name="T3" fmla="*/ 0 h 69"/>
                  <a:gd name="T4" fmla="*/ 0 w 85"/>
                  <a:gd name="T5" fmla="*/ 9 h 69"/>
                  <a:gd name="T6" fmla="*/ 0 w 85"/>
                  <a:gd name="T7" fmla="*/ 47 h 69"/>
                  <a:gd name="T8" fmla="*/ 10 w 85"/>
                  <a:gd name="T9" fmla="*/ 56 h 69"/>
                  <a:gd name="T10" fmla="*/ 42 w 85"/>
                  <a:gd name="T11" fmla="*/ 56 h 69"/>
                  <a:gd name="T12" fmla="*/ 56 w 85"/>
                  <a:gd name="T13" fmla="*/ 66 h 69"/>
                  <a:gd name="T14" fmla="*/ 63 w 85"/>
                  <a:gd name="T15" fmla="*/ 69 h 69"/>
                  <a:gd name="T16" fmla="*/ 69 w 85"/>
                  <a:gd name="T17" fmla="*/ 66 h 69"/>
                  <a:gd name="T18" fmla="*/ 82 w 85"/>
                  <a:gd name="T19" fmla="*/ 53 h 69"/>
                  <a:gd name="T20" fmla="*/ 84 w 85"/>
                  <a:gd name="T21" fmla="*/ 50 h 69"/>
                  <a:gd name="T22" fmla="*/ 85 w 85"/>
                  <a:gd name="T23" fmla="*/ 47 h 69"/>
                  <a:gd name="T24" fmla="*/ 85 w 85"/>
                  <a:gd name="T25" fmla="*/ 9 h 69"/>
                  <a:gd name="T26" fmla="*/ 75 w 85"/>
                  <a:gd name="T27" fmla="*/ 0 h 69"/>
                  <a:gd name="T28" fmla="*/ 77 w 85"/>
                  <a:gd name="T29" fmla="*/ 45 h 69"/>
                  <a:gd name="T30" fmla="*/ 77 w 85"/>
                  <a:gd name="T31" fmla="*/ 46 h 69"/>
                  <a:gd name="T32" fmla="*/ 76 w 85"/>
                  <a:gd name="T33" fmla="*/ 48 h 69"/>
                  <a:gd name="T34" fmla="*/ 64 w 85"/>
                  <a:gd name="T35" fmla="*/ 60 h 69"/>
                  <a:gd name="T36" fmla="*/ 57 w 85"/>
                  <a:gd name="T37" fmla="*/ 60 h 69"/>
                  <a:gd name="T38" fmla="*/ 44 w 85"/>
                  <a:gd name="T39" fmla="*/ 49 h 69"/>
                  <a:gd name="T40" fmla="*/ 13 w 85"/>
                  <a:gd name="T41" fmla="*/ 49 h 69"/>
                  <a:gd name="T42" fmla="*/ 8 w 85"/>
                  <a:gd name="T43" fmla="*/ 45 h 69"/>
                  <a:gd name="T44" fmla="*/ 8 w 85"/>
                  <a:gd name="T45" fmla="*/ 10 h 69"/>
                  <a:gd name="T46" fmla="*/ 13 w 85"/>
                  <a:gd name="T47" fmla="*/ 6 h 69"/>
                  <a:gd name="T48" fmla="*/ 72 w 85"/>
                  <a:gd name="T49" fmla="*/ 6 h 69"/>
                  <a:gd name="T50" fmla="*/ 77 w 85"/>
                  <a:gd name="T51" fmla="*/ 10 h 69"/>
                  <a:gd name="T52" fmla="*/ 77 w 85"/>
                  <a:gd name="T53" fmla="*/ 4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69">
                    <a:moveTo>
                      <a:pt x="75" y="0"/>
                    </a:moveTo>
                    <a:cubicBezTo>
                      <a:pt x="10" y="0"/>
                      <a:pt x="10" y="0"/>
                      <a:pt x="10" y="0"/>
                    </a:cubicBezTo>
                    <a:cubicBezTo>
                      <a:pt x="4" y="0"/>
                      <a:pt x="0" y="4"/>
                      <a:pt x="0" y="9"/>
                    </a:cubicBezTo>
                    <a:cubicBezTo>
                      <a:pt x="0" y="47"/>
                      <a:pt x="0" y="47"/>
                      <a:pt x="0" y="47"/>
                    </a:cubicBezTo>
                    <a:cubicBezTo>
                      <a:pt x="0" y="52"/>
                      <a:pt x="4" y="56"/>
                      <a:pt x="10" y="56"/>
                    </a:cubicBezTo>
                    <a:cubicBezTo>
                      <a:pt x="42" y="56"/>
                      <a:pt x="42" y="56"/>
                      <a:pt x="42" y="56"/>
                    </a:cubicBezTo>
                    <a:cubicBezTo>
                      <a:pt x="56" y="66"/>
                      <a:pt x="56" y="66"/>
                      <a:pt x="56" y="66"/>
                    </a:cubicBezTo>
                    <a:cubicBezTo>
                      <a:pt x="58" y="68"/>
                      <a:pt x="60" y="69"/>
                      <a:pt x="63" y="69"/>
                    </a:cubicBezTo>
                    <a:cubicBezTo>
                      <a:pt x="65" y="69"/>
                      <a:pt x="67" y="68"/>
                      <a:pt x="69" y="66"/>
                    </a:cubicBezTo>
                    <a:cubicBezTo>
                      <a:pt x="82" y="53"/>
                      <a:pt x="82" y="53"/>
                      <a:pt x="82" y="53"/>
                    </a:cubicBezTo>
                    <a:cubicBezTo>
                      <a:pt x="83" y="52"/>
                      <a:pt x="84" y="51"/>
                      <a:pt x="84" y="50"/>
                    </a:cubicBezTo>
                    <a:cubicBezTo>
                      <a:pt x="85" y="49"/>
                      <a:pt x="85" y="48"/>
                      <a:pt x="85" y="47"/>
                    </a:cubicBezTo>
                    <a:cubicBezTo>
                      <a:pt x="85" y="9"/>
                      <a:pt x="85" y="9"/>
                      <a:pt x="85" y="9"/>
                    </a:cubicBezTo>
                    <a:cubicBezTo>
                      <a:pt x="85" y="4"/>
                      <a:pt x="80" y="0"/>
                      <a:pt x="75" y="0"/>
                    </a:cubicBezTo>
                    <a:close/>
                    <a:moveTo>
                      <a:pt x="77" y="45"/>
                    </a:moveTo>
                    <a:cubicBezTo>
                      <a:pt x="77" y="45"/>
                      <a:pt x="77" y="46"/>
                      <a:pt x="77" y="46"/>
                    </a:cubicBezTo>
                    <a:cubicBezTo>
                      <a:pt x="77" y="47"/>
                      <a:pt x="77" y="47"/>
                      <a:pt x="76" y="48"/>
                    </a:cubicBezTo>
                    <a:cubicBezTo>
                      <a:pt x="64" y="60"/>
                      <a:pt x="64" y="60"/>
                      <a:pt x="64" y="60"/>
                    </a:cubicBezTo>
                    <a:cubicBezTo>
                      <a:pt x="62" y="61"/>
                      <a:pt x="59" y="61"/>
                      <a:pt x="57" y="60"/>
                    </a:cubicBezTo>
                    <a:cubicBezTo>
                      <a:pt x="44" y="49"/>
                      <a:pt x="44" y="49"/>
                      <a:pt x="44" y="49"/>
                    </a:cubicBezTo>
                    <a:cubicBezTo>
                      <a:pt x="13" y="49"/>
                      <a:pt x="13" y="49"/>
                      <a:pt x="13" y="49"/>
                    </a:cubicBezTo>
                    <a:cubicBezTo>
                      <a:pt x="10" y="49"/>
                      <a:pt x="8" y="47"/>
                      <a:pt x="8" y="45"/>
                    </a:cubicBezTo>
                    <a:cubicBezTo>
                      <a:pt x="8" y="10"/>
                      <a:pt x="8" y="10"/>
                      <a:pt x="8" y="10"/>
                    </a:cubicBezTo>
                    <a:cubicBezTo>
                      <a:pt x="8" y="8"/>
                      <a:pt x="10" y="6"/>
                      <a:pt x="13" y="6"/>
                    </a:cubicBezTo>
                    <a:cubicBezTo>
                      <a:pt x="72" y="6"/>
                      <a:pt x="72" y="6"/>
                      <a:pt x="72" y="6"/>
                    </a:cubicBezTo>
                    <a:cubicBezTo>
                      <a:pt x="75" y="6"/>
                      <a:pt x="77" y="8"/>
                      <a:pt x="77" y="10"/>
                    </a:cubicBezTo>
                    <a:lnTo>
                      <a:pt x="77"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Oval 78">
                <a:extLst>
                  <a:ext uri="{FF2B5EF4-FFF2-40B4-BE49-F238E27FC236}">
                    <a16:creationId xmlns:a16="http://schemas.microsoft.com/office/drawing/2014/main" id="{20C00A5D-F6C2-499A-ABD0-A4052D083146}"/>
                  </a:ext>
                </a:extLst>
              </p:cNvPr>
              <p:cNvSpPr>
                <a:spLocks noChangeArrowheads="1"/>
              </p:cNvSpPr>
              <p:nvPr/>
            </p:nvSpPr>
            <p:spPr bwMode="auto">
              <a:xfrm>
                <a:off x="2240" y="2093"/>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Oval 79">
                <a:extLst>
                  <a:ext uri="{FF2B5EF4-FFF2-40B4-BE49-F238E27FC236}">
                    <a16:creationId xmlns:a16="http://schemas.microsoft.com/office/drawing/2014/main" id="{6CD6A92F-676D-4D17-BA88-7B58182C11C5}"/>
                  </a:ext>
                </a:extLst>
              </p:cNvPr>
              <p:cNvSpPr>
                <a:spLocks noChangeArrowheads="1"/>
              </p:cNvSpPr>
              <p:nvPr/>
            </p:nvSpPr>
            <p:spPr bwMode="auto">
              <a:xfrm>
                <a:off x="2211" y="2093"/>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Oval 80">
                <a:extLst>
                  <a:ext uri="{FF2B5EF4-FFF2-40B4-BE49-F238E27FC236}">
                    <a16:creationId xmlns:a16="http://schemas.microsoft.com/office/drawing/2014/main" id="{1FCEF8EC-0FA5-48EF-9DA5-F35CDAB0DD68}"/>
                  </a:ext>
                </a:extLst>
              </p:cNvPr>
              <p:cNvSpPr>
                <a:spLocks noChangeArrowheads="1"/>
              </p:cNvSpPr>
              <p:nvPr/>
            </p:nvSpPr>
            <p:spPr bwMode="auto">
              <a:xfrm>
                <a:off x="2182" y="2093"/>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81">
                <a:extLst>
                  <a:ext uri="{FF2B5EF4-FFF2-40B4-BE49-F238E27FC236}">
                    <a16:creationId xmlns:a16="http://schemas.microsoft.com/office/drawing/2014/main" id="{CAD4877B-A4B9-4560-9828-F03F29671BC9}"/>
                  </a:ext>
                </a:extLst>
              </p:cNvPr>
              <p:cNvSpPr>
                <a:spLocks noEditPoints="1"/>
              </p:cNvSpPr>
              <p:nvPr/>
            </p:nvSpPr>
            <p:spPr bwMode="auto">
              <a:xfrm>
                <a:off x="1612" y="1525"/>
                <a:ext cx="94" cy="76"/>
              </a:xfrm>
              <a:custGeom>
                <a:avLst/>
                <a:gdLst>
                  <a:gd name="T0" fmla="*/ 68 w 68"/>
                  <a:gd name="T1" fmla="*/ 54 h 55"/>
                  <a:gd name="T2" fmla="*/ 60 w 68"/>
                  <a:gd name="T3" fmla="*/ 25 h 55"/>
                  <a:gd name="T4" fmla="*/ 60 w 68"/>
                  <a:gd name="T5" fmla="*/ 24 h 55"/>
                  <a:gd name="T6" fmla="*/ 49 w 68"/>
                  <a:gd name="T7" fmla="*/ 24 h 55"/>
                  <a:gd name="T8" fmla="*/ 48 w 68"/>
                  <a:gd name="T9" fmla="*/ 25 h 55"/>
                  <a:gd name="T10" fmla="*/ 45 w 68"/>
                  <a:gd name="T11" fmla="*/ 38 h 55"/>
                  <a:gd name="T12" fmla="*/ 36 w 68"/>
                  <a:gd name="T13" fmla="*/ 1 h 55"/>
                  <a:gd name="T14" fmla="*/ 34 w 68"/>
                  <a:gd name="T15" fmla="*/ 0 h 55"/>
                  <a:gd name="T16" fmla="*/ 15 w 68"/>
                  <a:gd name="T17" fmla="*/ 0 h 55"/>
                  <a:gd name="T18" fmla="*/ 14 w 68"/>
                  <a:gd name="T19" fmla="*/ 1 h 55"/>
                  <a:gd name="T20" fmla="*/ 1 w 68"/>
                  <a:gd name="T21" fmla="*/ 54 h 55"/>
                  <a:gd name="T22" fmla="*/ 2 w 68"/>
                  <a:gd name="T23" fmla="*/ 55 h 55"/>
                  <a:gd name="T24" fmla="*/ 18 w 68"/>
                  <a:gd name="T25" fmla="*/ 55 h 55"/>
                  <a:gd name="T26" fmla="*/ 19 w 68"/>
                  <a:gd name="T27" fmla="*/ 55 h 55"/>
                  <a:gd name="T28" fmla="*/ 21 w 68"/>
                  <a:gd name="T29" fmla="*/ 44 h 55"/>
                  <a:gd name="T30" fmla="*/ 22 w 68"/>
                  <a:gd name="T31" fmla="*/ 43 h 55"/>
                  <a:gd name="T32" fmla="*/ 28 w 68"/>
                  <a:gd name="T33" fmla="*/ 43 h 55"/>
                  <a:gd name="T34" fmla="*/ 28 w 68"/>
                  <a:gd name="T35" fmla="*/ 44 h 55"/>
                  <a:gd name="T36" fmla="*/ 30 w 68"/>
                  <a:gd name="T37" fmla="*/ 55 h 55"/>
                  <a:gd name="T38" fmla="*/ 32 w 68"/>
                  <a:gd name="T39" fmla="*/ 55 h 55"/>
                  <a:gd name="T40" fmla="*/ 48 w 68"/>
                  <a:gd name="T41" fmla="*/ 55 h 55"/>
                  <a:gd name="T42" fmla="*/ 49 w 68"/>
                  <a:gd name="T43" fmla="*/ 55 h 55"/>
                  <a:gd name="T44" fmla="*/ 51 w 68"/>
                  <a:gd name="T45" fmla="*/ 55 h 55"/>
                  <a:gd name="T46" fmla="*/ 51 w 68"/>
                  <a:gd name="T47" fmla="*/ 55 h 55"/>
                  <a:gd name="T48" fmla="*/ 52 w 68"/>
                  <a:gd name="T49" fmla="*/ 48 h 55"/>
                  <a:gd name="T50" fmla="*/ 53 w 68"/>
                  <a:gd name="T51" fmla="*/ 48 h 55"/>
                  <a:gd name="T52" fmla="*/ 56 w 68"/>
                  <a:gd name="T53" fmla="*/ 48 h 55"/>
                  <a:gd name="T54" fmla="*/ 56 w 68"/>
                  <a:gd name="T55" fmla="*/ 48 h 55"/>
                  <a:gd name="T56" fmla="*/ 58 w 68"/>
                  <a:gd name="T57" fmla="*/ 55 h 55"/>
                  <a:gd name="T58" fmla="*/ 58 w 68"/>
                  <a:gd name="T59" fmla="*/ 55 h 55"/>
                  <a:gd name="T60" fmla="*/ 67 w 68"/>
                  <a:gd name="T61" fmla="*/ 55 h 55"/>
                  <a:gd name="T62" fmla="*/ 68 w 68"/>
                  <a:gd name="T63" fmla="*/ 54 h 55"/>
                  <a:gd name="T64" fmla="*/ 22 w 68"/>
                  <a:gd name="T65" fmla="*/ 38 h 55"/>
                  <a:gd name="T66" fmla="*/ 20 w 68"/>
                  <a:gd name="T67" fmla="*/ 36 h 55"/>
                  <a:gd name="T68" fmla="*/ 23 w 68"/>
                  <a:gd name="T69" fmla="*/ 20 h 55"/>
                  <a:gd name="T70" fmla="*/ 25 w 68"/>
                  <a:gd name="T71" fmla="*/ 16 h 55"/>
                  <a:gd name="T72" fmla="*/ 27 w 68"/>
                  <a:gd name="T73" fmla="*/ 20 h 55"/>
                  <a:gd name="T74" fmla="*/ 29 w 68"/>
                  <a:gd name="T75" fmla="*/ 36 h 55"/>
                  <a:gd name="T76" fmla="*/ 22 w 68"/>
                  <a:gd name="T77" fmla="*/ 38 h 55"/>
                  <a:gd name="T78" fmla="*/ 54 w 68"/>
                  <a:gd name="T79" fmla="*/ 44 h 55"/>
                  <a:gd name="T80" fmla="*/ 53 w 68"/>
                  <a:gd name="T81" fmla="*/ 43 h 55"/>
                  <a:gd name="T82" fmla="*/ 54 w 68"/>
                  <a:gd name="T83" fmla="*/ 40 h 55"/>
                  <a:gd name="T84" fmla="*/ 54 w 68"/>
                  <a:gd name="T85" fmla="*/ 39 h 55"/>
                  <a:gd name="T86" fmla="*/ 55 w 68"/>
                  <a:gd name="T87" fmla="*/ 40 h 55"/>
                  <a:gd name="T88" fmla="*/ 56 w 68"/>
                  <a:gd name="T89" fmla="*/ 44 h 55"/>
                  <a:gd name="T90" fmla="*/ 54 w 68"/>
                  <a:gd name="T9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 h="55">
                    <a:moveTo>
                      <a:pt x="68" y="54"/>
                    </a:moveTo>
                    <a:cubicBezTo>
                      <a:pt x="60" y="25"/>
                      <a:pt x="60" y="25"/>
                      <a:pt x="60" y="25"/>
                    </a:cubicBezTo>
                    <a:cubicBezTo>
                      <a:pt x="60" y="24"/>
                      <a:pt x="60" y="24"/>
                      <a:pt x="60" y="24"/>
                    </a:cubicBezTo>
                    <a:cubicBezTo>
                      <a:pt x="49" y="24"/>
                      <a:pt x="49" y="24"/>
                      <a:pt x="49" y="24"/>
                    </a:cubicBezTo>
                    <a:cubicBezTo>
                      <a:pt x="49" y="24"/>
                      <a:pt x="48" y="24"/>
                      <a:pt x="48" y="25"/>
                    </a:cubicBezTo>
                    <a:cubicBezTo>
                      <a:pt x="45" y="38"/>
                      <a:pt x="45" y="38"/>
                      <a:pt x="45" y="38"/>
                    </a:cubicBezTo>
                    <a:cubicBezTo>
                      <a:pt x="36" y="1"/>
                      <a:pt x="36" y="1"/>
                      <a:pt x="36" y="1"/>
                    </a:cubicBezTo>
                    <a:cubicBezTo>
                      <a:pt x="36" y="0"/>
                      <a:pt x="35" y="0"/>
                      <a:pt x="34" y="0"/>
                    </a:cubicBezTo>
                    <a:cubicBezTo>
                      <a:pt x="15" y="0"/>
                      <a:pt x="15" y="0"/>
                      <a:pt x="15" y="0"/>
                    </a:cubicBezTo>
                    <a:cubicBezTo>
                      <a:pt x="14" y="0"/>
                      <a:pt x="14" y="0"/>
                      <a:pt x="14" y="1"/>
                    </a:cubicBezTo>
                    <a:cubicBezTo>
                      <a:pt x="1" y="54"/>
                      <a:pt x="1" y="54"/>
                      <a:pt x="1" y="54"/>
                    </a:cubicBezTo>
                    <a:cubicBezTo>
                      <a:pt x="0" y="55"/>
                      <a:pt x="1" y="55"/>
                      <a:pt x="2" y="55"/>
                    </a:cubicBezTo>
                    <a:cubicBezTo>
                      <a:pt x="18" y="55"/>
                      <a:pt x="18" y="55"/>
                      <a:pt x="18" y="55"/>
                    </a:cubicBezTo>
                    <a:cubicBezTo>
                      <a:pt x="19" y="55"/>
                      <a:pt x="19" y="55"/>
                      <a:pt x="19" y="55"/>
                    </a:cubicBezTo>
                    <a:cubicBezTo>
                      <a:pt x="21" y="44"/>
                      <a:pt x="21" y="44"/>
                      <a:pt x="21" y="44"/>
                    </a:cubicBezTo>
                    <a:cubicBezTo>
                      <a:pt x="21" y="43"/>
                      <a:pt x="22" y="43"/>
                      <a:pt x="22" y="43"/>
                    </a:cubicBezTo>
                    <a:cubicBezTo>
                      <a:pt x="28" y="43"/>
                      <a:pt x="28" y="43"/>
                      <a:pt x="28" y="43"/>
                    </a:cubicBezTo>
                    <a:cubicBezTo>
                      <a:pt x="28" y="43"/>
                      <a:pt x="28" y="43"/>
                      <a:pt x="28" y="44"/>
                    </a:cubicBezTo>
                    <a:cubicBezTo>
                      <a:pt x="30" y="55"/>
                      <a:pt x="30" y="55"/>
                      <a:pt x="30" y="55"/>
                    </a:cubicBezTo>
                    <a:cubicBezTo>
                      <a:pt x="31" y="55"/>
                      <a:pt x="31" y="55"/>
                      <a:pt x="32" y="55"/>
                    </a:cubicBezTo>
                    <a:cubicBezTo>
                      <a:pt x="48" y="55"/>
                      <a:pt x="48" y="55"/>
                      <a:pt x="48" y="55"/>
                    </a:cubicBezTo>
                    <a:cubicBezTo>
                      <a:pt x="48" y="55"/>
                      <a:pt x="49" y="55"/>
                      <a:pt x="49" y="55"/>
                    </a:cubicBezTo>
                    <a:cubicBezTo>
                      <a:pt x="51" y="55"/>
                      <a:pt x="51" y="55"/>
                      <a:pt x="51" y="55"/>
                    </a:cubicBezTo>
                    <a:cubicBezTo>
                      <a:pt x="51" y="55"/>
                      <a:pt x="51" y="55"/>
                      <a:pt x="51" y="55"/>
                    </a:cubicBezTo>
                    <a:cubicBezTo>
                      <a:pt x="52" y="48"/>
                      <a:pt x="52" y="48"/>
                      <a:pt x="52" y="48"/>
                    </a:cubicBezTo>
                    <a:cubicBezTo>
                      <a:pt x="52" y="48"/>
                      <a:pt x="53" y="48"/>
                      <a:pt x="53" y="48"/>
                    </a:cubicBezTo>
                    <a:cubicBezTo>
                      <a:pt x="56" y="48"/>
                      <a:pt x="56" y="48"/>
                      <a:pt x="56" y="48"/>
                    </a:cubicBezTo>
                    <a:cubicBezTo>
                      <a:pt x="56" y="48"/>
                      <a:pt x="56" y="48"/>
                      <a:pt x="56" y="48"/>
                    </a:cubicBezTo>
                    <a:cubicBezTo>
                      <a:pt x="58" y="55"/>
                      <a:pt x="58" y="55"/>
                      <a:pt x="58" y="55"/>
                    </a:cubicBezTo>
                    <a:cubicBezTo>
                      <a:pt x="58" y="55"/>
                      <a:pt x="58" y="55"/>
                      <a:pt x="58" y="55"/>
                    </a:cubicBezTo>
                    <a:cubicBezTo>
                      <a:pt x="67" y="55"/>
                      <a:pt x="67" y="55"/>
                      <a:pt x="67" y="55"/>
                    </a:cubicBezTo>
                    <a:cubicBezTo>
                      <a:pt x="68" y="55"/>
                      <a:pt x="68" y="55"/>
                      <a:pt x="68" y="54"/>
                    </a:cubicBezTo>
                    <a:moveTo>
                      <a:pt x="22" y="38"/>
                    </a:moveTo>
                    <a:cubicBezTo>
                      <a:pt x="21" y="38"/>
                      <a:pt x="20" y="37"/>
                      <a:pt x="20" y="36"/>
                    </a:cubicBezTo>
                    <a:cubicBezTo>
                      <a:pt x="23" y="20"/>
                      <a:pt x="23" y="20"/>
                      <a:pt x="23" y="20"/>
                    </a:cubicBezTo>
                    <a:cubicBezTo>
                      <a:pt x="24" y="17"/>
                      <a:pt x="24" y="16"/>
                      <a:pt x="25" y="16"/>
                    </a:cubicBezTo>
                    <a:cubicBezTo>
                      <a:pt x="26" y="16"/>
                      <a:pt x="26" y="18"/>
                      <a:pt x="27" y="20"/>
                    </a:cubicBezTo>
                    <a:cubicBezTo>
                      <a:pt x="29" y="36"/>
                      <a:pt x="29" y="36"/>
                      <a:pt x="29" y="36"/>
                    </a:cubicBezTo>
                    <a:cubicBezTo>
                      <a:pt x="30" y="38"/>
                      <a:pt x="29" y="38"/>
                      <a:pt x="22" y="38"/>
                    </a:cubicBezTo>
                    <a:moveTo>
                      <a:pt x="54" y="44"/>
                    </a:moveTo>
                    <a:cubicBezTo>
                      <a:pt x="53" y="44"/>
                      <a:pt x="53" y="44"/>
                      <a:pt x="53" y="43"/>
                    </a:cubicBezTo>
                    <a:cubicBezTo>
                      <a:pt x="54" y="40"/>
                      <a:pt x="54" y="40"/>
                      <a:pt x="54" y="40"/>
                    </a:cubicBezTo>
                    <a:cubicBezTo>
                      <a:pt x="54" y="39"/>
                      <a:pt x="54" y="39"/>
                      <a:pt x="54" y="39"/>
                    </a:cubicBezTo>
                    <a:cubicBezTo>
                      <a:pt x="55" y="39"/>
                      <a:pt x="55" y="39"/>
                      <a:pt x="55" y="40"/>
                    </a:cubicBezTo>
                    <a:cubicBezTo>
                      <a:pt x="56" y="44"/>
                      <a:pt x="56" y="44"/>
                      <a:pt x="56" y="44"/>
                    </a:cubicBezTo>
                    <a:cubicBezTo>
                      <a:pt x="56" y="44"/>
                      <a:pt x="55" y="44"/>
                      <a:pt x="5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Freeform 82">
                <a:extLst>
                  <a:ext uri="{FF2B5EF4-FFF2-40B4-BE49-F238E27FC236}">
                    <a16:creationId xmlns:a16="http://schemas.microsoft.com/office/drawing/2014/main" id="{BFBAC685-F449-4FDD-8EB8-294FF53CBDAE}"/>
                  </a:ext>
                </a:extLst>
              </p:cNvPr>
              <p:cNvSpPr>
                <a:spLocks noEditPoints="1"/>
              </p:cNvSpPr>
              <p:nvPr/>
            </p:nvSpPr>
            <p:spPr bwMode="auto">
              <a:xfrm>
                <a:off x="980" y="1170"/>
                <a:ext cx="228" cy="191"/>
              </a:xfrm>
              <a:custGeom>
                <a:avLst/>
                <a:gdLst>
                  <a:gd name="T0" fmla="*/ 154 w 165"/>
                  <a:gd name="T1" fmla="*/ 28 h 139"/>
                  <a:gd name="T2" fmla="*/ 139 w 165"/>
                  <a:gd name="T3" fmla="*/ 25 h 139"/>
                  <a:gd name="T4" fmla="*/ 131 w 165"/>
                  <a:gd name="T5" fmla="*/ 48 h 139"/>
                  <a:gd name="T6" fmla="*/ 134 w 165"/>
                  <a:gd name="T7" fmla="*/ 28 h 139"/>
                  <a:gd name="T8" fmla="*/ 134 w 165"/>
                  <a:gd name="T9" fmla="*/ 25 h 139"/>
                  <a:gd name="T10" fmla="*/ 135 w 165"/>
                  <a:gd name="T11" fmla="*/ 24 h 139"/>
                  <a:gd name="T12" fmla="*/ 134 w 165"/>
                  <a:gd name="T13" fmla="*/ 24 h 139"/>
                  <a:gd name="T14" fmla="*/ 122 w 165"/>
                  <a:gd name="T15" fmla="*/ 11 h 139"/>
                  <a:gd name="T16" fmla="*/ 56 w 165"/>
                  <a:gd name="T17" fmla="*/ 1 h 139"/>
                  <a:gd name="T18" fmla="*/ 40 w 165"/>
                  <a:gd name="T19" fmla="*/ 13 h 139"/>
                  <a:gd name="T20" fmla="*/ 36 w 165"/>
                  <a:gd name="T21" fmla="*/ 39 h 139"/>
                  <a:gd name="T22" fmla="*/ 48 w 165"/>
                  <a:gd name="T23" fmla="*/ 55 h 139"/>
                  <a:gd name="T24" fmla="*/ 51 w 165"/>
                  <a:gd name="T25" fmla="*/ 56 h 139"/>
                  <a:gd name="T26" fmla="*/ 40 w 165"/>
                  <a:gd name="T27" fmla="*/ 99 h 139"/>
                  <a:gd name="T28" fmla="*/ 20 w 165"/>
                  <a:gd name="T29" fmla="*/ 105 h 139"/>
                  <a:gd name="T30" fmla="*/ 20 w 165"/>
                  <a:gd name="T31" fmla="*/ 92 h 139"/>
                  <a:gd name="T32" fmla="*/ 10 w 165"/>
                  <a:gd name="T33" fmla="*/ 82 h 139"/>
                  <a:gd name="T34" fmla="*/ 0 w 165"/>
                  <a:gd name="T35" fmla="*/ 92 h 139"/>
                  <a:gd name="T36" fmla="*/ 0 w 165"/>
                  <a:gd name="T37" fmla="*/ 130 h 139"/>
                  <a:gd name="T38" fmla="*/ 10 w 165"/>
                  <a:gd name="T39" fmla="*/ 139 h 139"/>
                  <a:gd name="T40" fmla="*/ 20 w 165"/>
                  <a:gd name="T41" fmla="*/ 130 h 139"/>
                  <a:gd name="T42" fmla="*/ 20 w 165"/>
                  <a:gd name="T43" fmla="*/ 118 h 139"/>
                  <a:gd name="T44" fmla="*/ 49 w 165"/>
                  <a:gd name="T45" fmla="*/ 109 h 139"/>
                  <a:gd name="T46" fmla="*/ 50 w 165"/>
                  <a:gd name="T47" fmla="*/ 109 h 139"/>
                  <a:gd name="T48" fmla="*/ 63 w 165"/>
                  <a:gd name="T49" fmla="*/ 58 h 139"/>
                  <a:gd name="T50" fmla="*/ 114 w 165"/>
                  <a:gd name="T51" fmla="*/ 66 h 139"/>
                  <a:gd name="T52" fmla="*/ 128 w 165"/>
                  <a:gd name="T53" fmla="*/ 60 h 139"/>
                  <a:gd name="T54" fmla="*/ 147 w 165"/>
                  <a:gd name="T55" fmla="*/ 64 h 139"/>
                  <a:gd name="T56" fmla="*/ 149 w 165"/>
                  <a:gd name="T57" fmla="*/ 56 h 139"/>
                  <a:gd name="T58" fmla="*/ 161 w 165"/>
                  <a:gd name="T59" fmla="*/ 59 h 139"/>
                  <a:gd name="T60" fmla="*/ 165 w 165"/>
                  <a:gd name="T61" fmla="*/ 38 h 139"/>
                  <a:gd name="T62" fmla="*/ 153 w 165"/>
                  <a:gd name="T63" fmla="*/ 36 h 139"/>
                  <a:gd name="T64" fmla="*/ 154 w 165"/>
                  <a:gd name="T65" fmla="*/ 28 h 139"/>
                  <a:gd name="T66" fmla="*/ 61 w 165"/>
                  <a:gd name="T67" fmla="*/ 45 h 139"/>
                  <a:gd name="T68" fmla="*/ 48 w 165"/>
                  <a:gd name="T69" fmla="*/ 33 h 139"/>
                  <a:gd name="T70" fmla="*/ 61 w 165"/>
                  <a:gd name="T71" fmla="*/ 20 h 139"/>
                  <a:gd name="T72" fmla="*/ 74 w 165"/>
                  <a:gd name="T73" fmla="*/ 33 h 139"/>
                  <a:gd name="T74" fmla="*/ 61 w 165"/>
                  <a:gd name="T75" fmla="*/ 4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5" h="139">
                    <a:moveTo>
                      <a:pt x="154" y="28"/>
                    </a:moveTo>
                    <a:cubicBezTo>
                      <a:pt x="139" y="25"/>
                      <a:pt x="139" y="25"/>
                      <a:pt x="139" y="25"/>
                    </a:cubicBezTo>
                    <a:cubicBezTo>
                      <a:pt x="131" y="48"/>
                      <a:pt x="131" y="48"/>
                      <a:pt x="131" y="48"/>
                    </a:cubicBezTo>
                    <a:cubicBezTo>
                      <a:pt x="134" y="28"/>
                      <a:pt x="134" y="28"/>
                      <a:pt x="134" y="28"/>
                    </a:cubicBezTo>
                    <a:cubicBezTo>
                      <a:pt x="134" y="27"/>
                      <a:pt x="134" y="26"/>
                      <a:pt x="134" y="25"/>
                    </a:cubicBezTo>
                    <a:cubicBezTo>
                      <a:pt x="135" y="24"/>
                      <a:pt x="135" y="24"/>
                      <a:pt x="135" y="24"/>
                    </a:cubicBezTo>
                    <a:cubicBezTo>
                      <a:pt x="134" y="24"/>
                      <a:pt x="134" y="24"/>
                      <a:pt x="134" y="24"/>
                    </a:cubicBezTo>
                    <a:cubicBezTo>
                      <a:pt x="134" y="18"/>
                      <a:pt x="129" y="12"/>
                      <a:pt x="122" y="11"/>
                    </a:cubicBezTo>
                    <a:cubicBezTo>
                      <a:pt x="56" y="1"/>
                      <a:pt x="56" y="1"/>
                      <a:pt x="56" y="1"/>
                    </a:cubicBezTo>
                    <a:cubicBezTo>
                      <a:pt x="48" y="0"/>
                      <a:pt x="41" y="5"/>
                      <a:pt x="40" y="13"/>
                    </a:cubicBezTo>
                    <a:cubicBezTo>
                      <a:pt x="36" y="39"/>
                      <a:pt x="36" y="39"/>
                      <a:pt x="36" y="39"/>
                    </a:cubicBezTo>
                    <a:cubicBezTo>
                      <a:pt x="35" y="47"/>
                      <a:pt x="40" y="54"/>
                      <a:pt x="48" y="55"/>
                    </a:cubicBezTo>
                    <a:cubicBezTo>
                      <a:pt x="51" y="56"/>
                      <a:pt x="51" y="56"/>
                      <a:pt x="51" y="56"/>
                    </a:cubicBezTo>
                    <a:cubicBezTo>
                      <a:pt x="40" y="99"/>
                      <a:pt x="40" y="99"/>
                      <a:pt x="40" y="99"/>
                    </a:cubicBezTo>
                    <a:cubicBezTo>
                      <a:pt x="20" y="105"/>
                      <a:pt x="20" y="105"/>
                      <a:pt x="20" y="105"/>
                    </a:cubicBezTo>
                    <a:cubicBezTo>
                      <a:pt x="20" y="92"/>
                      <a:pt x="20" y="92"/>
                      <a:pt x="20" y="92"/>
                    </a:cubicBezTo>
                    <a:cubicBezTo>
                      <a:pt x="20" y="87"/>
                      <a:pt x="15" y="82"/>
                      <a:pt x="10" y="82"/>
                    </a:cubicBezTo>
                    <a:cubicBezTo>
                      <a:pt x="5" y="82"/>
                      <a:pt x="0" y="87"/>
                      <a:pt x="0" y="92"/>
                    </a:cubicBezTo>
                    <a:cubicBezTo>
                      <a:pt x="0" y="130"/>
                      <a:pt x="0" y="130"/>
                      <a:pt x="0" y="130"/>
                    </a:cubicBezTo>
                    <a:cubicBezTo>
                      <a:pt x="0" y="135"/>
                      <a:pt x="5" y="139"/>
                      <a:pt x="10" y="139"/>
                    </a:cubicBezTo>
                    <a:cubicBezTo>
                      <a:pt x="15" y="139"/>
                      <a:pt x="20" y="135"/>
                      <a:pt x="20" y="130"/>
                    </a:cubicBezTo>
                    <a:cubicBezTo>
                      <a:pt x="20" y="118"/>
                      <a:pt x="20" y="118"/>
                      <a:pt x="20" y="118"/>
                    </a:cubicBezTo>
                    <a:cubicBezTo>
                      <a:pt x="49" y="109"/>
                      <a:pt x="49" y="109"/>
                      <a:pt x="49" y="109"/>
                    </a:cubicBezTo>
                    <a:cubicBezTo>
                      <a:pt x="50" y="109"/>
                      <a:pt x="50" y="109"/>
                      <a:pt x="50" y="109"/>
                    </a:cubicBezTo>
                    <a:cubicBezTo>
                      <a:pt x="63" y="58"/>
                      <a:pt x="63" y="58"/>
                      <a:pt x="63" y="58"/>
                    </a:cubicBezTo>
                    <a:cubicBezTo>
                      <a:pt x="114" y="66"/>
                      <a:pt x="114" y="66"/>
                      <a:pt x="114" y="66"/>
                    </a:cubicBezTo>
                    <a:cubicBezTo>
                      <a:pt x="120" y="66"/>
                      <a:pt x="125" y="64"/>
                      <a:pt x="128" y="60"/>
                    </a:cubicBezTo>
                    <a:cubicBezTo>
                      <a:pt x="147" y="64"/>
                      <a:pt x="147" y="64"/>
                      <a:pt x="147" y="64"/>
                    </a:cubicBezTo>
                    <a:cubicBezTo>
                      <a:pt x="149" y="56"/>
                      <a:pt x="149" y="56"/>
                      <a:pt x="149" y="56"/>
                    </a:cubicBezTo>
                    <a:cubicBezTo>
                      <a:pt x="161" y="59"/>
                      <a:pt x="161" y="59"/>
                      <a:pt x="161" y="59"/>
                    </a:cubicBezTo>
                    <a:cubicBezTo>
                      <a:pt x="165" y="38"/>
                      <a:pt x="165" y="38"/>
                      <a:pt x="165" y="38"/>
                    </a:cubicBezTo>
                    <a:cubicBezTo>
                      <a:pt x="153" y="36"/>
                      <a:pt x="153" y="36"/>
                      <a:pt x="153" y="36"/>
                    </a:cubicBezTo>
                    <a:lnTo>
                      <a:pt x="154" y="28"/>
                    </a:lnTo>
                    <a:close/>
                    <a:moveTo>
                      <a:pt x="61" y="45"/>
                    </a:moveTo>
                    <a:cubicBezTo>
                      <a:pt x="54" y="45"/>
                      <a:pt x="48" y="40"/>
                      <a:pt x="48" y="33"/>
                    </a:cubicBezTo>
                    <a:cubicBezTo>
                      <a:pt x="48" y="26"/>
                      <a:pt x="54" y="20"/>
                      <a:pt x="61" y="20"/>
                    </a:cubicBezTo>
                    <a:cubicBezTo>
                      <a:pt x="69" y="20"/>
                      <a:pt x="74" y="26"/>
                      <a:pt x="74" y="33"/>
                    </a:cubicBezTo>
                    <a:cubicBezTo>
                      <a:pt x="74" y="40"/>
                      <a:pt x="69" y="45"/>
                      <a:pt x="61"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83">
                <a:extLst>
                  <a:ext uri="{FF2B5EF4-FFF2-40B4-BE49-F238E27FC236}">
                    <a16:creationId xmlns:a16="http://schemas.microsoft.com/office/drawing/2014/main" id="{03CE8525-CCD9-4B24-B335-E83B4AF7C049}"/>
                  </a:ext>
                </a:extLst>
              </p:cNvPr>
              <p:cNvSpPr>
                <a:spLocks noEditPoints="1"/>
              </p:cNvSpPr>
              <p:nvPr/>
            </p:nvSpPr>
            <p:spPr bwMode="auto">
              <a:xfrm>
                <a:off x="1172" y="1196"/>
                <a:ext cx="140" cy="154"/>
              </a:xfrm>
              <a:custGeom>
                <a:avLst/>
                <a:gdLst>
                  <a:gd name="T0" fmla="*/ 86 w 102"/>
                  <a:gd name="T1" fmla="*/ 59 h 112"/>
                  <a:gd name="T2" fmla="*/ 86 w 102"/>
                  <a:gd name="T3" fmla="*/ 15 h 112"/>
                  <a:gd name="T4" fmla="*/ 89 w 102"/>
                  <a:gd name="T5" fmla="*/ 9 h 112"/>
                  <a:gd name="T6" fmla="*/ 80 w 102"/>
                  <a:gd name="T7" fmla="*/ 0 h 112"/>
                  <a:gd name="T8" fmla="*/ 71 w 102"/>
                  <a:gd name="T9" fmla="*/ 9 h 112"/>
                  <a:gd name="T10" fmla="*/ 76 w 102"/>
                  <a:gd name="T11" fmla="*/ 16 h 112"/>
                  <a:gd name="T12" fmla="*/ 76 w 102"/>
                  <a:gd name="T13" fmla="*/ 59 h 112"/>
                  <a:gd name="T14" fmla="*/ 18 w 102"/>
                  <a:gd name="T15" fmla="*/ 59 h 112"/>
                  <a:gd name="T16" fmla="*/ 0 w 102"/>
                  <a:gd name="T17" fmla="*/ 77 h 112"/>
                  <a:gd name="T18" fmla="*/ 0 w 102"/>
                  <a:gd name="T19" fmla="*/ 94 h 112"/>
                  <a:gd name="T20" fmla="*/ 18 w 102"/>
                  <a:gd name="T21" fmla="*/ 112 h 112"/>
                  <a:gd name="T22" fmla="*/ 84 w 102"/>
                  <a:gd name="T23" fmla="*/ 112 h 112"/>
                  <a:gd name="T24" fmla="*/ 102 w 102"/>
                  <a:gd name="T25" fmla="*/ 94 h 112"/>
                  <a:gd name="T26" fmla="*/ 102 w 102"/>
                  <a:gd name="T27" fmla="*/ 77 h 112"/>
                  <a:gd name="T28" fmla="*/ 86 w 102"/>
                  <a:gd name="T29" fmla="*/ 59 h 112"/>
                  <a:gd name="T30" fmla="*/ 18 w 102"/>
                  <a:gd name="T31" fmla="*/ 102 h 112"/>
                  <a:gd name="T32" fmla="*/ 10 w 102"/>
                  <a:gd name="T33" fmla="*/ 94 h 112"/>
                  <a:gd name="T34" fmla="*/ 10 w 102"/>
                  <a:gd name="T35" fmla="*/ 77 h 112"/>
                  <a:gd name="T36" fmla="*/ 18 w 102"/>
                  <a:gd name="T37" fmla="*/ 69 h 112"/>
                  <a:gd name="T38" fmla="*/ 71 w 102"/>
                  <a:gd name="T39" fmla="*/ 69 h 112"/>
                  <a:gd name="T40" fmla="*/ 61 w 102"/>
                  <a:gd name="T41" fmla="*/ 85 h 112"/>
                  <a:gd name="T42" fmla="*/ 72 w 102"/>
                  <a:gd name="T43" fmla="*/ 102 h 112"/>
                  <a:gd name="T44" fmla="*/ 18 w 102"/>
                  <a:gd name="T45" fmla="*/ 102 h 112"/>
                  <a:gd name="T46" fmla="*/ 79 w 102"/>
                  <a:gd name="T47" fmla="*/ 94 h 112"/>
                  <a:gd name="T48" fmla="*/ 70 w 102"/>
                  <a:gd name="T49" fmla="*/ 85 h 112"/>
                  <a:gd name="T50" fmla="*/ 79 w 102"/>
                  <a:gd name="T51" fmla="*/ 76 h 112"/>
                  <a:gd name="T52" fmla="*/ 89 w 102"/>
                  <a:gd name="T53" fmla="*/ 85 h 112"/>
                  <a:gd name="T54" fmla="*/ 79 w 102"/>
                  <a:gd name="T55"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2">
                    <a:moveTo>
                      <a:pt x="86" y="59"/>
                    </a:moveTo>
                    <a:cubicBezTo>
                      <a:pt x="86" y="15"/>
                      <a:pt x="86" y="15"/>
                      <a:pt x="86" y="15"/>
                    </a:cubicBezTo>
                    <a:cubicBezTo>
                      <a:pt x="88" y="14"/>
                      <a:pt x="89" y="11"/>
                      <a:pt x="89" y="9"/>
                    </a:cubicBezTo>
                    <a:cubicBezTo>
                      <a:pt x="89" y="4"/>
                      <a:pt x="85" y="0"/>
                      <a:pt x="80" y="0"/>
                    </a:cubicBezTo>
                    <a:cubicBezTo>
                      <a:pt x="75" y="0"/>
                      <a:pt x="71" y="4"/>
                      <a:pt x="71" y="9"/>
                    </a:cubicBezTo>
                    <a:cubicBezTo>
                      <a:pt x="71" y="12"/>
                      <a:pt x="73" y="14"/>
                      <a:pt x="76" y="16"/>
                    </a:cubicBezTo>
                    <a:cubicBezTo>
                      <a:pt x="76" y="59"/>
                      <a:pt x="76" y="59"/>
                      <a:pt x="76" y="59"/>
                    </a:cubicBezTo>
                    <a:cubicBezTo>
                      <a:pt x="18" y="59"/>
                      <a:pt x="18" y="59"/>
                      <a:pt x="18" y="59"/>
                    </a:cubicBezTo>
                    <a:cubicBezTo>
                      <a:pt x="8" y="59"/>
                      <a:pt x="0" y="67"/>
                      <a:pt x="0" y="77"/>
                    </a:cubicBezTo>
                    <a:cubicBezTo>
                      <a:pt x="0" y="94"/>
                      <a:pt x="0" y="94"/>
                      <a:pt x="0" y="94"/>
                    </a:cubicBezTo>
                    <a:cubicBezTo>
                      <a:pt x="0" y="103"/>
                      <a:pt x="8" y="112"/>
                      <a:pt x="18" y="112"/>
                    </a:cubicBezTo>
                    <a:cubicBezTo>
                      <a:pt x="84" y="112"/>
                      <a:pt x="84" y="112"/>
                      <a:pt x="84" y="112"/>
                    </a:cubicBezTo>
                    <a:cubicBezTo>
                      <a:pt x="94" y="112"/>
                      <a:pt x="102" y="103"/>
                      <a:pt x="102" y="94"/>
                    </a:cubicBezTo>
                    <a:cubicBezTo>
                      <a:pt x="102" y="77"/>
                      <a:pt x="102" y="77"/>
                      <a:pt x="102" y="77"/>
                    </a:cubicBezTo>
                    <a:cubicBezTo>
                      <a:pt x="102" y="67"/>
                      <a:pt x="95" y="59"/>
                      <a:pt x="86" y="59"/>
                    </a:cubicBezTo>
                    <a:close/>
                    <a:moveTo>
                      <a:pt x="18" y="102"/>
                    </a:moveTo>
                    <a:cubicBezTo>
                      <a:pt x="14" y="102"/>
                      <a:pt x="10" y="98"/>
                      <a:pt x="10" y="94"/>
                    </a:cubicBezTo>
                    <a:cubicBezTo>
                      <a:pt x="10" y="77"/>
                      <a:pt x="10" y="77"/>
                      <a:pt x="10" y="77"/>
                    </a:cubicBezTo>
                    <a:cubicBezTo>
                      <a:pt x="10" y="72"/>
                      <a:pt x="14" y="69"/>
                      <a:pt x="18" y="69"/>
                    </a:cubicBezTo>
                    <a:cubicBezTo>
                      <a:pt x="71" y="69"/>
                      <a:pt x="71" y="69"/>
                      <a:pt x="71" y="69"/>
                    </a:cubicBezTo>
                    <a:cubicBezTo>
                      <a:pt x="65" y="72"/>
                      <a:pt x="61" y="78"/>
                      <a:pt x="61" y="85"/>
                    </a:cubicBezTo>
                    <a:cubicBezTo>
                      <a:pt x="61" y="92"/>
                      <a:pt x="66" y="99"/>
                      <a:pt x="72" y="102"/>
                    </a:cubicBezTo>
                    <a:lnTo>
                      <a:pt x="18" y="102"/>
                    </a:lnTo>
                    <a:close/>
                    <a:moveTo>
                      <a:pt x="79" y="94"/>
                    </a:moveTo>
                    <a:cubicBezTo>
                      <a:pt x="74" y="94"/>
                      <a:pt x="70" y="90"/>
                      <a:pt x="70" y="85"/>
                    </a:cubicBezTo>
                    <a:cubicBezTo>
                      <a:pt x="70" y="80"/>
                      <a:pt x="74" y="76"/>
                      <a:pt x="79" y="76"/>
                    </a:cubicBezTo>
                    <a:cubicBezTo>
                      <a:pt x="85" y="76"/>
                      <a:pt x="89" y="80"/>
                      <a:pt x="89" y="85"/>
                    </a:cubicBezTo>
                    <a:cubicBezTo>
                      <a:pt x="89" y="90"/>
                      <a:pt x="85" y="94"/>
                      <a:pt x="79"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Freeform 84">
                <a:extLst>
                  <a:ext uri="{FF2B5EF4-FFF2-40B4-BE49-F238E27FC236}">
                    <a16:creationId xmlns:a16="http://schemas.microsoft.com/office/drawing/2014/main" id="{D4C69B3E-FF1D-4664-BEEE-74D06128D610}"/>
                  </a:ext>
                </a:extLst>
              </p:cNvPr>
              <p:cNvSpPr>
                <a:spLocks/>
              </p:cNvSpPr>
              <p:nvPr/>
            </p:nvSpPr>
            <p:spPr bwMode="auto">
              <a:xfrm>
                <a:off x="1192" y="1299"/>
                <a:ext cx="60" cy="11"/>
              </a:xfrm>
              <a:custGeom>
                <a:avLst/>
                <a:gdLst>
                  <a:gd name="T0" fmla="*/ 4 w 43"/>
                  <a:gd name="T1" fmla="*/ 8 h 8"/>
                  <a:gd name="T2" fmla="*/ 39 w 43"/>
                  <a:gd name="T3" fmla="*/ 8 h 8"/>
                  <a:gd name="T4" fmla="*/ 43 w 43"/>
                  <a:gd name="T5" fmla="*/ 4 h 8"/>
                  <a:gd name="T6" fmla="*/ 39 w 43"/>
                  <a:gd name="T7" fmla="*/ 0 h 8"/>
                  <a:gd name="T8" fmla="*/ 4 w 43"/>
                  <a:gd name="T9" fmla="*/ 0 h 8"/>
                  <a:gd name="T10" fmla="*/ 0 w 43"/>
                  <a:gd name="T11" fmla="*/ 4 h 8"/>
                  <a:gd name="T12" fmla="*/ 4 w 4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3" h="8">
                    <a:moveTo>
                      <a:pt x="4" y="8"/>
                    </a:moveTo>
                    <a:cubicBezTo>
                      <a:pt x="39" y="8"/>
                      <a:pt x="39" y="8"/>
                      <a:pt x="39" y="8"/>
                    </a:cubicBezTo>
                    <a:cubicBezTo>
                      <a:pt x="41" y="8"/>
                      <a:pt x="43" y="6"/>
                      <a:pt x="43" y="4"/>
                    </a:cubicBezTo>
                    <a:cubicBezTo>
                      <a:pt x="43" y="2"/>
                      <a:pt x="41" y="0"/>
                      <a:pt x="39"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85">
                <a:extLst>
                  <a:ext uri="{FF2B5EF4-FFF2-40B4-BE49-F238E27FC236}">
                    <a16:creationId xmlns:a16="http://schemas.microsoft.com/office/drawing/2014/main" id="{11F79D58-C343-41AF-87C1-1C1BACA452F0}"/>
                  </a:ext>
                </a:extLst>
              </p:cNvPr>
              <p:cNvSpPr>
                <a:spLocks/>
              </p:cNvSpPr>
              <p:nvPr/>
            </p:nvSpPr>
            <p:spPr bwMode="auto">
              <a:xfrm>
                <a:off x="1194" y="1317"/>
                <a:ext cx="59" cy="11"/>
              </a:xfrm>
              <a:custGeom>
                <a:avLst/>
                <a:gdLst>
                  <a:gd name="T0" fmla="*/ 39 w 43"/>
                  <a:gd name="T1" fmla="*/ 0 h 8"/>
                  <a:gd name="T2" fmla="*/ 4 w 43"/>
                  <a:gd name="T3" fmla="*/ 0 h 8"/>
                  <a:gd name="T4" fmla="*/ 0 w 43"/>
                  <a:gd name="T5" fmla="*/ 4 h 8"/>
                  <a:gd name="T6" fmla="*/ 4 w 43"/>
                  <a:gd name="T7" fmla="*/ 8 h 8"/>
                  <a:gd name="T8" fmla="*/ 39 w 43"/>
                  <a:gd name="T9" fmla="*/ 8 h 8"/>
                  <a:gd name="T10" fmla="*/ 43 w 43"/>
                  <a:gd name="T11" fmla="*/ 4 h 8"/>
                  <a:gd name="T12" fmla="*/ 39 w 4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3" h="8">
                    <a:moveTo>
                      <a:pt x="39" y="0"/>
                    </a:moveTo>
                    <a:cubicBezTo>
                      <a:pt x="4" y="0"/>
                      <a:pt x="4" y="0"/>
                      <a:pt x="4" y="0"/>
                    </a:cubicBezTo>
                    <a:cubicBezTo>
                      <a:pt x="2" y="0"/>
                      <a:pt x="0" y="1"/>
                      <a:pt x="0" y="4"/>
                    </a:cubicBezTo>
                    <a:cubicBezTo>
                      <a:pt x="0" y="6"/>
                      <a:pt x="2" y="8"/>
                      <a:pt x="4" y="8"/>
                    </a:cubicBezTo>
                    <a:cubicBezTo>
                      <a:pt x="39" y="8"/>
                      <a:pt x="39" y="8"/>
                      <a:pt x="39" y="8"/>
                    </a:cubicBezTo>
                    <a:cubicBezTo>
                      <a:pt x="41" y="8"/>
                      <a:pt x="43" y="6"/>
                      <a:pt x="43" y="4"/>
                    </a:cubicBezTo>
                    <a:cubicBezTo>
                      <a:pt x="43" y="1"/>
                      <a:pt x="41" y="0"/>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86">
                <a:extLst>
                  <a:ext uri="{FF2B5EF4-FFF2-40B4-BE49-F238E27FC236}">
                    <a16:creationId xmlns:a16="http://schemas.microsoft.com/office/drawing/2014/main" id="{360B7288-D7F1-4368-8657-EDF812480FE7}"/>
                  </a:ext>
                </a:extLst>
              </p:cNvPr>
              <p:cNvSpPr>
                <a:spLocks noEditPoints="1"/>
              </p:cNvSpPr>
              <p:nvPr/>
            </p:nvSpPr>
            <p:spPr bwMode="auto">
              <a:xfrm>
                <a:off x="2477" y="1846"/>
                <a:ext cx="106" cy="93"/>
              </a:xfrm>
              <a:custGeom>
                <a:avLst/>
                <a:gdLst>
                  <a:gd name="T0" fmla="*/ 55 w 77"/>
                  <a:gd name="T1" fmla="*/ 0 h 68"/>
                  <a:gd name="T2" fmla="*/ 37 w 77"/>
                  <a:gd name="T3" fmla="*/ 9 h 68"/>
                  <a:gd name="T4" fmla="*/ 11 w 77"/>
                  <a:gd name="T5" fmla="*/ 9 h 68"/>
                  <a:gd name="T6" fmla="*/ 0 w 77"/>
                  <a:gd name="T7" fmla="*/ 20 h 68"/>
                  <a:gd name="T8" fmla="*/ 0 w 77"/>
                  <a:gd name="T9" fmla="*/ 57 h 68"/>
                  <a:gd name="T10" fmla="*/ 11 w 77"/>
                  <a:gd name="T11" fmla="*/ 68 h 68"/>
                  <a:gd name="T12" fmla="*/ 39 w 77"/>
                  <a:gd name="T13" fmla="*/ 68 h 68"/>
                  <a:gd name="T14" fmla="*/ 50 w 77"/>
                  <a:gd name="T15" fmla="*/ 57 h 68"/>
                  <a:gd name="T16" fmla="*/ 50 w 77"/>
                  <a:gd name="T17" fmla="*/ 41 h 68"/>
                  <a:gd name="T18" fmla="*/ 55 w 77"/>
                  <a:gd name="T19" fmla="*/ 41 h 68"/>
                  <a:gd name="T20" fmla="*/ 77 w 77"/>
                  <a:gd name="T21" fmla="*/ 21 h 68"/>
                  <a:gd name="T22" fmla="*/ 55 w 77"/>
                  <a:gd name="T23" fmla="*/ 0 h 68"/>
                  <a:gd name="T24" fmla="*/ 25 w 77"/>
                  <a:gd name="T25" fmla="*/ 60 h 68"/>
                  <a:gd name="T26" fmla="*/ 20 w 77"/>
                  <a:gd name="T27" fmla="*/ 55 h 68"/>
                  <a:gd name="T28" fmla="*/ 25 w 77"/>
                  <a:gd name="T29" fmla="*/ 50 h 68"/>
                  <a:gd name="T30" fmla="*/ 30 w 77"/>
                  <a:gd name="T31" fmla="*/ 55 h 68"/>
                  <a:gd name="T32" fmla="*/ 25 w 77"/>
                  <a:gd name="T33" fmla="*/ 60 h 68"/>
                  <a:gd name="T34" fmla="*/ 45 w 77"/>
                  <a:gd name="T35" fmla="*/ 44 h 68"/>
                  <a:gd name="T36" fmla="*/ 5 w 77"/>
                  <a:gd name="T37" fmla="*/ 44 h 68"/>
                  <a:gd name="T38" fmla="*/ 5 w 77"/>
                  <a:gd name="T39" fmla="*/ 20 h 68"/>
                  <a:gd name="T40" fmla="*/ 11 w 77"/>
                  <a:gd name="T41" fmla="*/ 14 h 68"/>
                  <a:gd name="T42" fmla="*/ 34 w 77"/>
                  <a:gd name="T43" fmla="*/ 14 h 68"/>
                  <a:gd name="T44" fmla="*/ 33 w 77"/>
                  <a:gd name="T45" fmla="*/ 21 h 68"/>
                  <a:gd name="T46" fmla="*/ 45 w 77"/>
                  <a:gd name="T47" fmla="*/ 39 h 68"/>
                  <a:gd name="T48" fmla="*/ 45 w 77"/>
                  <a:gd name="T49" fmla="*/ 44 h 68"/>
                  <a:gd name="T50" fmla="*/ 55 w 77"/>
                  <a:gd name="T51" fmla="*/ 38 h 68"/>
                  <a:gd name="T52" fmla="*/ 37 w 77"/>
                  <a:gd name="T53" fmla="*/ 21 h 68"/>
                  <a:gd name="T54" fmla="*/ 55 w 77"/>
                  <a:gd name="T55" fmla="*/ 3 h 68"/>
                  <a:gd name="T56" fmla="*/ 74 w 77"/>
                  <a:gd name="T57" fmla="*/ 21 h 68"/>
                  <a:gd name="T58" fmla="*/ 55 w 77"/>
                  <a:gd name="T59"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68">
                    <a:moveTo>
                      <a:pt x="55" y="0"/>
                    </a:moveTo>
                    <a:cubicBezTo>
                      <a:pt x="47" y="0"/>
                      <a:pt x="41" y="3"/>
                      <a:pt x="37" y="9"/>
                    </a:cubicBezTo>
                    <a:cubicBezTo>
                      <a:pt x="11" y="9"/>
                      <a:pt x="11" y="9"/>
                      <a:pt x="11" y="9"/>
                    </a:cubicBezTo>
                    <a:cubicBezTo>
                      <a:pt x="5" y="9"/>
                      <a:pt x="0" y="14"/>
                      <a:pt x="0" y="20"/>
                    </a:cubicBezTo>
                    <a:cubicBezTo>
                      <a:pt x="0" y="57"/>
                      <a:pt x="0" y="57"/>
                      <a:pt x="0" y="57"/>
                    </a:cubicBezTo>
                    <a:cubicBezTo>
                      <a:pt x="0" y="63"/>
                      <a:pt x="5" y="68"/>
                      <a:pt x="11" y="68"/>
                    </a:cubicBezTo>
                    <a:cubicBezTo>
                      <a:pt x="39" y="68"/>
                      <a:pt x="39" y="68"/>
                      <a:pt x="39" y="68"/>
                    </a:cubicBezTo>
                    <a:cubicBezTo>
                      <a:pt x="45" y="68"/>
                      <a:pt x="50" y="63"/>
                      <a:pt x="50" y="57"/>
                    </a:cubicBezTo>
                    <a:cubicBezTo>
                      <a:pt x="50" y="41"/>
                      <a:pt x="50" y="41"/>
                      <a:pt x="50" y="41"/>
                    </a:cubicBezTo>
                    <a:cubicBezTo>
                      <a:pt x="52" y="41"/>
                      <a:pt x="53" y="41"/>
                      <a:pt x="55" y="41"/>
                    </a:cubicBezTo>
                    <a:cubicBezTo>
                      <a:pt x="67" y="41"/>
                      <a:pt x="77" y="32"/>
                      <a:pt x="77" y="21"/>
                    </a:cubicBezTo>
                    <a:cubicBezTo>
                      <a:pt x="77" y="9"/>
                      <a:pt x="67" y="0"/>
                      <a:pt x="55" y="0"/>
                    </a:cubicBezTo>
                    <a:close/>
                    <a:moveTo>
                      <a:pt x="25" y="60"/>
                    </a:moveTo>
                    <a:cubicBezTo>
                      <a:pt x="22" y="60"/>
                      <a:pt x="20" y="58"/>
                      <a:pt x="20" y="55"/>
                    </a:cubicBezTo>
                    <a:cubicBezTo>
                      <a:pt x="20" y="53"/>
                      <a:pt x="22" y="50"/>
                      <a:pt x="25" y="50"/>
                    </a:cubicBezTo>
                    <a:cubicBezTo>
                      <a:pt x="28" y="50"/>
                      <a:pt x="30" y="53"/>
                      <a:pt x="30" y="55"/>
                    </a:cubicBezTo>
                    <a:cubicBezTo>
                      <a:pt x="30" y="58"/>
                      <a:pt x="28" y="60"/>
                      <a:pt x="25" y="60"/>
                    </a:cubicBezTo>
                    <a:close/>
                    <a:moveTo>
                      <a:pt x="45" y="44"/>
                    </a:moveTo>
                    <a:cubicBezTo>
                      <a:pt x="5" y="44"/>
                      <a:pt x="5" y="44"/>
                      <a:pt x="5" y="44"/>
                    </a:cubicBezTo>
                    <a:cubicBezTo>
                      <a:pt x="5" y="20"/>
                      <a:pt x="5" y="20"/>
                      <a:pt x="5" y="20"/>
                    </a:cubicBezTo>
                    <a:cubicBezTo>
                      <a:pt x="5" y="17"/>
                      <a:pt x="8" y="14"/>
                      <a:pt x="11" y="14"/>
                    </a:cubicBezTo>
                    <a:cubicBezTo>
                      <a:pt x="34" y="14"/>
                      <a:pt x="34" y="14"/>
                      <a:pt x="34" y="14"/>
                    </a:cubicBezTo>
                    <a:cubicBezTo>
                      <a:pt x="33" y="16"/>
                      <a:pt x="33" y="18"/>
                      <a:pt x="33" y="21"/>
                    </a:cubicBezTo>
                    <a:cubicBezTo>
                      <a:pt x="33" y="29"/>
                      <a:pt x="38" y="36"/>
                      <a:pt x="45" y="39"/>
                    </a:cubicBezTo>
                    <a:lnTo>
                      <a:pt x="45" y="44"/>
                    </a:lnTo>
                    <a:close/>
                    <a:moveTo>
                      <a:pt x="55" y="38"/>
                    </a:moveTo>
                    <a:cubicBezTo>
                      <a:pt x="45" y="38"/>
                      <a:pt x="37" y="30"/>
                      <a:pt x="37" y="21"/>
                    </a:cubicBezTo>
                    <a:cubicBezTo>
                      <a:pt x="37" y="11"/>
                      <a:pt x="45" y="3"/>
                      <a:pt x="55" y="3"/>
                    </a:cubicBezTo>
                    <a:cubicBezTo>
                      <a:pt x="66" y="3"/>
                      <a:pt x="74" y="11"/>
                      <a:pt x="74" y="21"/>
                    </a:cubicBezTo>
                    <a:cubicBezTo>
                      <a:pt x="74" y="30"/>
                      <a:pt x="66" y="38"/>
                      <a:pt x="55"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87">
                <a:extLst>
                  <a:ext uri="{FF2B5EF4-FFF2-40B4-BE49-F238E27FC236}">
                    <a16:creationId xmlns:a16="http://schemas.microsoft.com/office/drawing/2014/main" id="{E8D22C9C-B46B-490C-B2F5-FA73FA762A98}"/>
                  </a:ext>
                </a:extLst>
              </p:cNvPr>
              <p:cNvSpPr>
                <a:spLocks/>
              </p:cNvSpPr>
              <p:nvPr/>
            </p:nvSpPr>
            <p:spPr bwMode="auto">
              <a:xfrm>
                <a:off x="2533" y="1866"/>
                <a:ext cx="10" cy="15"/>
              </a:xfrm>
              <a:custGeom>
                <a:avLst/>
                <a:gdLst>
                  <a:gd name="T0" fmla="*/ 4 w 7"/>
                  <a:gd name="T1" fmla="*/ 5 h 11"/>
                  <a:gd name="T2" fmla="*/ 2 w 7"/>
                  <a:gd name="T3" fmla="*/ 3 h 11"/>
                  <a:gd name="T4" fmla="*/ 4 w 7"/>
                  <a:gd name="T5" fmla="*/ 2 h 11"/>
                  <a:gd name="T6" fmla="*/ 6 w 7"/>
                  <a:gd name="T7" fmla="*/ 3 h 11"/>
                  <a:gd name="T8" fmla="*/ 7 w 7"/>
                  <a:gd name="T9" fmla="*/ 1 h 11"/>
                  <a:gd name="T10" fmla="*/ 4 w 7"/>
                  <a:gd name="T11" fmla="*/ 0 h 11"/>
                  <a:gd name="T12" fmla="*/ 0 w 7"/>
                  <a:gd name="T13" fmla="*/ 3 h 11"/>
                  <a:gd name="T14" fmla="*/ 3 w 7"/>
                  <a:gd name="T15" fmla="*/ 7 h 11"/>
                  <a:gd name="T16" fmla="*/ 5 w 7"/>
                  <a:gd name="T17" fmla="*/ 8 h 11"/>
                  <a:gd name="T18" fmla="*/ 3 w 7"/>
                  <a:gd name="T19" fmla="*/ 9 h 11"/>
                  <a:gd name="T20" fmla="*/ 0 w 7"/>
                  <a:gd name="T21" fmla="*/ 9 h 11"/>
                  <a:gd name="T22" fmla="*/ 0 w 7"/>
                  <a:gd name="T23" fmla="*/ 11 h 11"/>
                  <a:gd name="T24" fmla="*/ 3 w 7"/>
                  <a:gd name="T25" fmla="*/ 11 h 11"/>
                  <a:gd name="T26" fmla="*/ 7 w 7"/>
                  <a:gd name="T27" fmla="*/ 8 h 11"/>
                  <a:gd name="T28" fmla="*/ 4 w 7"/>
                  <a:gd name="T2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1">
                    <a:moveTo>
                      <a:pt x="4" y="5"/>
                    </a:moveTo>
                    <a:cubicBezTo>
                      <a:pt x="3" y="4"/>
                      <a:pt x="2" y="4"/>
                      <a:pt x="2" y="3"/>
                    </a:cubicBezTo>
                    <a:cubicBezTo>
                      <a:pt x="2" y="3"/>
                      <a:pt x="3" y="2"/>
                      <a:pt x="4" y="2"/>
                    </a:cubicBezTo>
                    <a:cubicBezTo>
                      <a:pt x="5" y="2"/>
                      <a:pt x="6" y="2"/>
                      <a:pt x="6" y="3"/>
                    </a:cubicBezTo>
                    <a:cubicBezTo>
                      <a:pt x="7" y="1"/>
                      <a:pt x="7" y="1"/>
                      <a:pt x="7" y="1"/>
                    </a:cubicBezTo>
                    <a:cubicBezTo>
                      <a:pt x="6" y="0"/>
                      <a:pt x="5" y="0"/>
                      <a:pt x="4" y="0"/>
                    </a:cubicBezTo>
                    <a:cubicBezTo>
                      <a:pt x="1" y="0"/>
                      <a:pt x="0" y="1"/>
                      <a:pt x="0" y="3"/>
                    </a:cubicBezTo>
                    <a:cubicBezTo>
                      <a:pt x="0" y="5"/>
                      <a:pt x="1" y="6"/>
                      <a:pt x="3" y="7"/>
                    </a:cubicBezTo>
                    <a:cubicBezTo>
                      <a:pt x="4" y="7"/>
                      <a:pt x="5" y="7"/>
                      <a:pt x="5" y="8"/>
                    </a:cubicBezTo>
                    <a:cubicBezTo>
                      <a:pt x="5" y="9"/>
                      <a:pt x="4" y="9"/>
                      <a:pt x="3" y="9"/>
                    </a:cubicBezTo>
                    <a:cubicBezTo>
                      <a:pt x="2" y="9"/>
                      <a:pt x="1" y="9"/>
                      <a:pt x="0" y="9"/>
                    </a:cubicBezTo>
                    <a:cubicBezTo>
                      <a:pt x="0" y="11"/>
                      <a:pt x="0" y="11"/>
                      <a:pt x="0" y="11"/>
                    </a:cubicBezTo>
                    <a:cubicBezTo>
                      <a:pt x="0" y="11"/>
                      <a:pt x="2" y="11"/>
                      <a:pt x="3" y="11"/>
                    </a:cubicBezTo>
                    <a:cubicBezTo>
                      <a:pt x="6" y="11"/>
                      <a:pt x="7" y="10"/>
                      <a:pt x="7" y="8"/>
                    </a:cubicBezTo>
                    <a:cubicBezTo>
                      <a:pt x="7" y="6"/>
                      <a:pt x="6" y="5"/>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88">
                <a:extLst>
                  <a:ext uri="{FF2B5EF4-FFF2-40B4-BE49-F238E27FC236}">
                    <a16:creationId xmlns:a16="http://schemas.microsoft.com/office/drawing/2014/main" id="{9547E752-C04A-46BA-8410-0D3480BCF3C0}"/>
                  </a:ext>
                </a:extLst>
              </p:cNvPr>
              <p:cNvSpPr>
                <a:spLocks/>
              </p:cNvSpPr>
              <p:nvPr/>
            </p:nvSpPr>
            <p:spPr bwMode="auto">
              <a:xfrm>
                <a:off x="2546" y="1866"/>
                <a:ext cx="16" cy="15"/>
              </a:xfrm>
              <a:custGeom>
                <a:avLst/>
                <a:gdLst>
                  <a:gd name="T0" fmla="*/ 8 w 12"/>
                  <a:gd name="T1" fmla="*/ 0 h 11"/>
                  <a:gd name="T2" fmla="*/ 7 w 12"/>
                  <a:gd name="T3" fmla="*/ 4 h 11"/>
                  <a:gd name="T4" fmla="*/ 6 w 12"/>
                  <a:gd name="T5" fmla="*/ 8 h 11"/>
                  <a:gd name="T6" fmla="*/ 6 w 12"/>
                  <a:gd name="T7" fmla="*/ 8 h 11"/>
                  <a:gd name="T8" fmla="*/ 5 w 12"/>
                  <a:gd name="T9" fmla="*/ 4 h 11"/>
                  <a:gd name="T10" fmla="*/ 4 w 12"/>
                  <a:gd name="T11" fmla="*/ 0 h 11"/>
                  <a:gd name="T12" fmla="*/ 0 w 12"/>
                  <a:gd name="T13" fmla="*/ 0 h 11"/>
                  <a:gd name="T14" fmla="*/ 0 w 12"/>
                  <a:gd name="T15" fmla="*/ 11 h 11"/>
                  <a:gd name="T16" fmla="*/ 2 w 12"/>
                  <a:gd name="T17" fmla="*/ 11 h 11"/>
                  <a:gd name="T18" fmla="*/ 2 w 12"/>
                  <a:gd name="T19" fmla="*/ 7 h 11"/>
                  <a:gd name="T20" fmla="*/ 2 w 12"/>
                  <a:gd name="T21" fmla="*/ 2 h 11"/>
                  <a:gd name="T22" fmla="*/ 2 w 12"/>
                  <a:gd name="T23" fmla="*/ 2 h 11"/>
                  <a:gd name="T24" fmla="*/ 3 w 12"/>
                  <a:gd name="T25" fmla="*/ 7 h 11"/>
                  <a:gd name="T26" fmla="*/ 5 w 12"/>
                  <a:gd name="T27" fmla="*/ 11 h 11"/>
                  <a:gd name="T28" fmla="*/ 6 w 12"/>
                  <a:gd name="T29" fmla="*/ 11 h 11"/>
                  <a:gd name="T30" fmla="*/ 8 w 12"/>
                  <a:gd name="T31" fmla="*/ 7 h 11"/>
                  <a:gd name="T32" fmla="*/ 9 w 12"/>
                  <a:gd name="T33" fmla="*/ 2 h 11"/>
                  <a:gd name="T34" fmla="*/ 9 w 12"/>
                  <a:gd name="T35" fmla="*/ 2 h 11"/>
                  <a:gd name="T36" fmla="*/ 9 w 12"/>
                  <a:gd name="T37" fmla="*/ 7 h 11"/>
                  <a:gd name="T38" fmla="*/ 9 w 12"/>
                  <a:gd name="T39" fmla="*/ 11 h 11"/>
                  <a:gd name="T40" fmla="*/ 12 w 12"/>
                  <a:gd name="T41" fmla="*/ 11 h 11"/>
                  <a:gd name="T42" fmla="*/ 11 w 12"/>
                  <a:gd name="T43" fmla="*/ 0 h 11"/>
                  <a:gd name="T44" fmla="*/ 8 w 12"/>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1">
                    <a:moveTo>
                      <a:pt x="8" y="0"/>
                    </a:moveTo>
                    <a:cubicBezTo>
                      <a:pt x="7" y="4"/>
                      <a:pt x="7" y="4"/>
                      <a:pt x="7" y="4"/>
                    </a:cubicBezTo>
                    <a:cubicBezTo>
                      <a:pt x="6" y="5"/>
                      <a:pt x="6" y="6"/>
                      <a:pt x="6" y="8"/>
                    </a:cubicBezTo>
                    <a:cubicBezTo>
                      <a:pt x="6" y="8"/>
                      <a:pt x="6" y="8"/>
                      <a:pt x="6" y="8"/>
                    </a:cubicBezTo>
                    <a:cubicBezTo>
                      <a:pt x="5" y="6"/>
                      <a:pt x="5" y="5"/>
                      <a:pt x="5" y="4"/>
                    </a:cubicBezTo>
                    <a:cubicBezTo>
                      <a:pt x="4" y="0"/>
                      <a:pt x="4" y="0"/>
                      <a:pt x="4" y="0"/>
                    </a:cubicBezTo>
                    <a:cubicBezTo>
                      <a:pt x="0" y="0"/>
                      <a:pt x="0" y="0"/>
                      <a:pt x="0" y="0"/>
                    </a:cubicBezTo>
                    <a:cubicBezTo>
                      <a:pt x="0" y="11"/>
                      <a:pt x="0" y="11"/>
                      <a:pt x="0" y="11"/>
                    </a:cubicBezTo>
                    <a:cubicBezTo>
                      <a:pt x="2" y="11"/>
                      <a:pt x="2" y="11"/>
                      <a:pt x="2" y="11"/>
                    </a:cubicBezTo>
                    <a:cubicBezTo>
                      <a:pt x="2" y="7"/>
                      <a:pt x="2" y="7"/>
                      <a:pt x="2" y="7"/>
                    </a:cubicBezTo>
                    <a:cubicBezTo>
                      <a:pt x="2" y="6"/>
                      <a:pt x="2" y="4"/>
                      <a:pt x="2" y="2"/>
                    </a:cubicBezTo>
                    <a:cubicBezTo>
                      <a:pt x="2" y="2"/>
                      <a:pt x="2" y="2"/>
                      <a:pt x="2" y="2"/>
                    </a:cubicBezTo>
                    <a:cubicBezTo>
                      <a:pt x="3" y="4"/>
                      <a:pt x="3" y="5"/>
                      <a:pt x="3" y="7"/>
                    </a:cubicBezTo>
                    <a:cubicBezTo>
                      <a:pt x="5" y="11"/>
                      <a:pt x="5" y="11"/>
                      <a:pt x="5" y="11"/>
                    </a:cubicBezTo>
                    <a:cubicBezTo>
                      <a:pt x="6" y="11"/>
                      <a:pt x="6" y="11"/>
                      <a:pt x="6" y="11"/>
                    </a:cubicBezTo>
                    <a:cubicBezTo>
                      <a:pt x="8" y="7"/>
                      <a:pt x="8" y="7"/>
                      <a:pt x="8" y="7"/>
                    </a:cubicBezTo>
                    <a:cubicBezTo>
                      <a:pt x="8" y="5"/>
                      <a:pt x="9" y="4"/>
                      <a:pt x="9" y="2"/>
                    </a:cubicBezTo>
                    <a:cubicBezTo>
                      <a:pt x="9" y="2"/>
                      <a:pt x="9" y="2"/>
                      <a:pt x="9" y="2"/>
                    </a:cubicBezTo>
                    <a:cubicBezTo>
                      <a:pt x="9" y="4"/>
                      <a:pt x="9" y="6"/>
                      <a:pt x="9" y="7"/>
                    </a:cubicBezTo>
                    <a:cubicBezTo>
                      <a:pt x="9" y="11"/>
                      <a:pt x="9" y="11"/>
                      <a:pt x="9" y="11"/>
                    </a:cubicBezTo>
                    <a:cubicBezTo>
                      <a:pt x="12" y="11"/>
                      <a:pt x="12" y="11"/>
                      <a:pt x="12" y="11"/>
                    </a:cubicBezTo>
                    <a:cubicBezTo>
                      <a:pt x="11" y="0"/>
                      <a:pt x="11" y="0"/>
                      <a:pt x="11"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89">
                <a:extLst>
                  <a:ext uri="{FF2B5EF4-FFF2-40B4-BE49-F238E27FC236}">
                    <a16:creationId xmlns:a16="http://schemas.microsoft.com/office/drawing/2014/main" id="{540BD5EA-8400-4521-9F74-85529D56A417}"/>
                  </a:ext>
                </a:extLst>
              </p:cNvPr>
              <p:cNvSpPr>
                <a:spLocks/>
              </p:cNvSpPr>
              <p:nvPr/>
            </p:nvSpPr>
            <p:spPr bwMode="auto">
              <a:xfrm>
                <a:off x="2564" y="1866"/>
                <a:ext cx="11" cy="15"/>
              </a:xfrm>
              <a:custGeom>
                <a:avLst/>
                <a:gdLst>
                  <a:gd name="T0" fmla="*/ 5 w 8"/>
                  <a:gd name="T1" fmla="*/ 5 h 11"/>
                  <a:gd name="T2" fmla="*/ 3 w 8"/>
                  <a:gd name="T3" fmla="*/ 3 h 11"/>
                  <a:gd name="T4" fmla="*/ 4 w 8"/>
                  <a:gd name="T5" fmla="*/ 2 h 11"/>
                  <a:gd name="T6" fmla="*/ 7 w 8"/>
                  <a:gd name="T7" fmla="*/ 3 h 11"/>
                  <a:gd name="T8" fmla="*/ 7 w 8"/>
                  <a:gd name="T9" fmla="*/ 1 h 11"/>
                  <a:gd name="T10" fmla="*/ 4 w 8"/>
                  <a:gd name="T11" fmla="*/ 0 h 11"/>
                  <a:gd name="T12" fmla="*/ 0 w 8"/>
                  <a:gd name="T13" fmla="*/ 3 h 11"/>
                  <a:gd name="T14" fmla="*/ 3 w 8"/>
                  <a:gd name="T15" fmla="*/ 7 h 11"/>
                  <a:gd name="T16" fmla="*/ 5 w 8"/>
                  <a:gd name="T17" fmla="*/ 8 h 11"/>
                  <a:gd name="T18" fmla="*/ 3 w 8"/>
                  <a:gd name="T19" fmla="*/ 9 h 11"/>
                  <a:gd name="T20" fmla="*/ 1 w 8"/>
                  <a:gd name="T21" fmla="*/ 9 h 11"/>
                  <a:gd name="T22" fmla="*/ 0 w 8"/>
                  <a:gd name="T23" fmla="*/ 11 h 11"/>
                  <a:gd name="T24" fmla="*/ 3 w 8"/>
                  <a:gd name="T25" fmla="*/ 11 h 11"/>
                  <a:gd name="T26" fmla="*/ 8 w 8"/>
                  <a:gd name="T27" fmla="*/ 8 h 11"/>
                  <a:gd name="T28" fmla="*/ 5 w 8"/>
                  <a:gd name="T2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1">
                    <a:moveTo>
                      <a:pt x="5" y="5"/>
                    </a:moveTo>
                    <a:cubicBezTo>
                      <a:pt x="3" y="4"/>
                      <a:pt x="3" y="4"/>
                      <a:pt x="3" y="3"/>
                    </a:cubicBezTo>
                    <a:cubicBezTo>
                      <a:pt x="3" y="3"/>
                      <a:pt x="3" y="2"/>
                      <a:pt x="4" y="2"/>
                    </a:cubicBezTo>
                    <a:cubicBezTo>
                      <a:pt x="5" y="2"/>
                      <a:pt x="6" y="2"/>
                      <a:pt x="7" y="3"/>
                    </a:cubicBezTo>
                    <a:cubicBezTo>
                      <a:pt x="7" y="1"/>
                      <a:pt x="7" y="1"/>
                      <a:pt x="7" y="1"/>
                    </a:cubicBezTo>
                    <a:cubicBezTo>
                      <a:pt x="7" y="0"/>
                      <a:pt x="6" y="0"/>
                      <a:pt x="4" y="0"/>
                    </a:cubicBezTo>
                    <a:cubicBezTo>
                      <a:pt x="2" y="0"/>
                      <a:pt x="0" y="1"/>
                      <a:pt x="0" y="3"/>
                    </a:cubicBezTo>
                    <a:cubicBezTo>
                      <a:pt x="0" y="5"/>
                      <a:pt x="2" y="6"/>
                      <a:pt x="3" y="7"/>
                    </a:cubicBezTo>
                    <a:cubicBezTo>
                      <a:pt x="5" y="7"/>
                      <a:pt x="5" y="7"/>
                      <a:pt x="5" y="8"/>
                    </a:cubicBezTo>
                    <a:cubicBezTo>
                      <a:pt x="5" y="9"/>
                      <a:pt x="5" y="9"/>
                      <a:pt x="3" y="9"/>
                    </a:cubicBezTo>
                    <a:cubicBezTo>
                      <a:pt x="2" y="9"/>
                      <a:pt x="1" y="9"/>
                      <a:pt x="1" y="9"/>
                    </a:cubicBezTo>
                    <a:cubicBezTo>
                      <a:pt x="0" y="11"/>
                      <a:pt x="0" y="11"/>
                      <a:pt x="0" y="11"/>
                    </a:cubicBezTo>
                    <a:cubicBezTo>
                      <a:pt x="1" y="11"/>
                      <a:pt x="2" y="11"/>
                      <a:pt x="3" y="11"/>
                    </a:cubicBezTo>
                    <a:cubicBezTo>
                      <a:pt x="6" y="11"/>
                      <a:pt x="8" y="10"/>
                      <a:pt x="8" y="8"/>
                    </a:cubicBezTo>
                    <a:cubicBezTo>
                      <a:pt x="8" y="6"/>
                      <a:pt x="7"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Freeform 90">
                <a:extLst>
                  <a:ext uri="{FF2B5EF4-FFF2-40B4-BE49-F238E27FC236}">
                    <a16:creationId xmlns:a16="http://schemas.microsoft.com/office/drawing/2014/main" id="{1E7BCAD7-18AF-4CC7-B624-8E22DBEA2D04}"/>
                  </a:ext>
                </a:extLst>
              </p:cNvPr>
              <p:cNvSpPr>
                <a:spLocks noEditPoints="1"/>
              </p:cNvSpPr>
              <p:nvPr/>
            </p:nvSpPr>
            <p:spPr bwMode="auto">
              <a:xfrm>
                <a:off x="1572" y="1715"/>
                <a:ext cx="108" cy="93"/>
              </a:xfrm>
              <a:custGeom>
                <a:avLst/>
                <a:gdLst>
                  <a:gd name="T0" fmla="*/ 55 w 78"/>
                  <a:gd name="T1" fmla="*/ 0 h 68"/>
                  <a:gd name="T2" fmla="*/ 37 w 78"/>
                  <a:gd name="T3" fmla="*/ 9 h 68"/>
                  <a:gd name="T4" fmla="*/ 12 w 78"/>
                  <a:gd name="T5" fmla="*/ 9 h 68"/>
                  <a:gd name="T6" fmla="*/ 0 w 78"/>
                  <a:gd name="T7" fmla="*/ 20 h 68"/>
                  <a:gd name="T8" fmla="*/ 0 w 78"/>
                  <a:gd name="T9" fmla="*/ 57 h 68"/>
                  <a:gd name="T10" fmla="*/ 12 w 78"/>
                  <a:gd name="T11" fmla="*/ 68 h 68"/>
                  <a:gd name="T12" fmla="*/ 39 w 78"/>
                  <a:gd name="T13" fmla="*/ 68 h 68"/>
                  <a:gd name="T14" fmla="*/ 50 w 78"/>
                  <a:gd name="T15" fmla="*/ 57 h 68"/>
                  <a:gd name="T16" fmla="*/ 50 w 78"/>
                  <a:gd name="T17" fmla="*/ 41 h 68"/>
                  <a:gd name="T18" fmla="*/ 55 w 78"/>
                  <a:gd name="T19" fmla="*/ 41 h 68"/>
                  <a:gd name="T20" fmla="*/ 78 w 78"/>
                  <a:gd name="T21" fmla="*/ 21 h 68"/>
                  <a:gd name="T22" fmla="*/ 55 w 78"/>
                  <a:gd name="T23" fmla="*/ 0 h 68"/>
                  <a:gd name="T24" fmla="*/ 25 w 78"/>
                  <a:gd name="T25" fmla="*/ 60 h 68"/>
                  <a:gd name="T26" fmla="*/ 20 w 78"/>
                  <a:gd name="T27" fmla="*/ 55 h 68"/>
                  <a:gd name="T28" fmla="*/ 25 w 78"/>
                  <a:gd name="T29" fmla="*/ 50 h 68"/>
                  <a:gd name="T30" fmla="*/ 30 w 78"/>
                  <a:gd name="T31" fmla="*/ 55 h 68"/>
                  <a:gd name="T32" fmla="*/ 25 w 78"/>
                  <a:gd name="T33" fmla="*/ 60 h 68"/>
                  <a:gd name="T34" fmla="*/ 45 w 78"/>
                  <a:gd name="T35" fmla="*/ 44 h 68"/>
                  <a:gd name="T36" fmla="*/ 5 w 78"/>
                  <a:gd name="T37" fmla="*/ 44 h 68"/>
                  <a:gd name="T38" fmla="*/ 5 w 78"/>
                  <a:gd name="T39" fmla="*/ 20 h 68"/>
                  <a:gd name="T40" fmla="*/ 12 w 78"/>
                  <a:gd name="T41" fmla="*/ 14 h 68"/>
                  <a:gd name="T42" fmla="*/ 34 w 78"/>
                  <a:gd name="T43" fmla="*/ 14 h 68"/>
                  <a:gd name="T44" fmla="*/ 33 w 78"/>
                  <a:gd name="T45" fmla="*/ 21 h 68"/>
                  <a:gd name="T46" fmla="*/ 45 w 78"/>
                  <a:gd name="T47" fmla="*/ 39 h 68"/>
                  <a:gd name="T48" fmla="*/ 45 w 78"/>
                  <a:gd name="T49" fmla="*/ 44 h 68"/>
                  <a:gd name="T50" fmla="*/ 55 w 78"/>
                  <a:gd name="T51" fmla="*/ 38 h 68"/>
                  <a:gd name="T52" fmla="*/ 37 w 78"/>
                  <a:gd name="T53" fmla="*/ 21 h 68"/>
                  <a:gd name="T54" fmla="*/ 55 w 78"/>
                  <a:gd name="T55" fmla="*/ 3 h 68"/>
                  <a:gd name="T56" fmla="*/ 74 w 78"/>
                  <a:gd name="T57" fmla="*/ 21 h 68"/>
                  <a:gd name="T58" fmla="*/ 55 w 78"/>
                  <a:gd name="T59"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68">
                    <a:moveTo>
                      <a:pt x="55" y="0"/>
                    </a:moveTo>
                    <a:cubicBezTo>
                      <a:pt x="48" y="0"/>
                      <a:pt x="41" y="3"/>
                      <a:pt x="37" y="9"/>
                    </a:cubicBezTo>
                    <a:cubicBezTo>
                      <a:pt x="12" y="9"/>
                      <a:pt x="12" y="9"/>
                      <a:pt x="12" y="9"/>
                    </a:cubicBezTo>
                    <a:cubicBezTo>
                      <a:pt x="5" y="9"/>
                      <a:pt x="0" y="14"/>
                      <a:pt x="0" y="20"/>
                    </a:cubicBezTo>
                    <a:cubicBezTo>
                      <a:pt x="0" y="57"/>
                      <a:pt x="0" y="57"/>
                      <a:pt x="0" y="57"/>
                    </a:cubicBezTo>
                    <a:cubicBezTo>
                      <a:pt x="0" y="63"/>
                      <a:pt x="5" y="68"/>
                      <a:pt x="12" y="68"/>
                    </a:cubicBezTo>
                    <a:cubicBezTo>
                      <a:pt x="39" y="68"/>
                      <a:pt x="39" y="68"/>
                      <a:pt x="39" y="68"/>
                    </a:cubicBezTo>
                    <a:cubicBezTo>
                      <a:pt x="45" y="68"/>
                      <a:pt x="50" y="63"/>
                      <a:pt x="50" y="57"/>
                    </a:cubicBezTo>
                    <a:cubicBezTo>
                      <a:pt x="50" y="41"/>
                      <a:pt x="50" y="41"/>
                      <a:pt x="50" y="41"/>
                    </a:cubicBezTo>
                    <a:cubicBezTo>
                      <a:pt x="52" y="41"/>
                      <a:pt x="54" y="41"/>
                      <a:pt x="55" y="41"/>
                    </a:cubicBezTo>
                    <a:cubicBezTo>
                      <a:pt x="68" y="41"/>
                      <a:pt x="78" y="32"/>
                      <a:pt x="78" y="21"/>
                    </a:cubicBezTo>
                    <a:cubicBezTo>
                      <a:pt x="78" y="9"/>
                      <a:pt x="68" y="0"/>
                      <a:pt x="55" y="0"/>
                    </a:cubicBezTo>
                    <a:close/>
                    <a:moveTo>
                      <a:pt x="25" y="60"/>
                    </a:moveTo>
                    <a:cubicBezTo>
                      <a:pt x="22" y="60"/>
                      <a:pt x="20" y="58"/>
                      <a:pt x="20" y="55"/>
                    </a:cubicBezTo>
                    <a:cubicBezTo>
                      <a:pt x="20" y="53"/>
                      <a:pt x="22" y="50"/>
                      <a:pt x="25" y="50"/>
                    </a:cubicBezTo>
                    <a:cubicBezTo>
                      <a:pt x="28" y="50"/>
                      <a:pt x="30" y="53"/>
                      <a:pt x="30" y="55"/>
                    </a:cubicBezTo>
                    <a:cubicBezTo>
                      <a:pt x="30" y="58"/>
                      <a:pt x="28" y="60"/>
                      <a:pt x="25" y="60"/>
                    </a:cubicBezTo>
                    <a:close/>
                    <a:moveTo>
                      <a:pt x="45" y="44"/>
                    </a:moveTo>
                    <a:cubicBezTo>
                      <a:pt x="5" y="44"/>
                      <a:pt x="5" y="44"/>
                      <a:pt x="5" y="44"/>
                    </a:cubicBezTo>
                    <a:cubicBezTo>
                      <a:pt x="5" y="20"/>
                      <a:pt x="5" y="20"/>
                      <a:pt x="5" y="20"/>
                    </a:cubicBezTo>
                    <a:cubicBezTo>
                      <a:pt x="5" y="17"/>
                      <a:pt x="8" y="14"/>
                      <a:pt x="12" y="14"/>
                    </a:cubicBezTo>
                    <a:cubicBezTo>
                      <a:pt x="34" y="14"/>
                      <a:pt x="34" y="14"/>
                      <a:pt x="34" y="14"/>
                    </a:cubicBezTo>
                    <a:cubicBezTo>
                      <a:pt x="34" y="16"/>
                      <a:pt x="33" y="18"/>
                      <a:pt x="33" y="21"/>
                    </a:cubicBezTo>
                    <a:cubicBezTo>
                      <a:pt x="33" y="29"/>
                      <a:pt x="38" y="36"/>
                      <a:pt x="45" y="39"/>
                    </a:cubicBezTo>
                    <a:lnTo>
                      <a:pt x="45" y="44"/>
                    </a:lnTo>
                    <a:close/>
                    <a:moveTo>
                      <a:pt x="55" y="38"/>
                    </a:moveTo>
                    <a:cubicBezTo>
                      <a:pt x="45" y="38"/>
                      <a:pt x="37" y="30"/>
                      <a:pt x="37" y="21"/>
                    </a:cubicBezTo>
                    <a:cubicBezTo>
                      <a:pt x="37" y="11"/>
                      <a:pt x="45" y="3"/>
                      <a:pt x="55" y="3"/>
                    </a:cubicBezTo>
                    <a:cubicBezTo>
                      <a:pt x="66" y="3"/>
                      <a:pt x="74" y="11"/>
                      <a:pt x="74" y="21"/>
                    </a:cubicBezTo>
                    <a:cubicBezTo>
                      <a:pt x="74" y="30"/>
                      <a:pt x="66" y="38"/>
                      <a:pt x="55"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Freeform 91">
                <a:extLst>
                  <a:ext uri="{FF2B5EF4-FFF2-40B4-BE49-F238E27FC236}">
                    <a16:creationId xmlns:a16="http://schemas.microsoft.com/office/drawing/2014/main" id="{20E1EC85-FBC2-4729-8B80-8B7E5DF19B05}"/>
                  </a:ext>
                </a:extLst>
              </p:cNvPr>
              <p:cNvSpPr>
                <a:spLocks/>
              </p:cNvSpPr>
              <p:nvPr/>
            </p:nvSpPr>
            <p:spPr bwMode="auto">
              <a:xfrm>
                <a:off x="1629" y="1735"/>
                <a:ext cx="9" cy="16"/>
              </a:xfrm>
              <a:custGeom>
                <a:avLst/>
                <a:gdLst>
                  <a:gd name="T0" fmla="*/ 5 w 7"/>
                  <a:gd name="T1" fmla="*/ 5 h 11"/>
                  <a:gd name="T2" fmla="*/ 3 w 7"/>
                  <a:gd name="T3" fmla="*/ 3 h 11"/>
                  <a:gd name="T4" fmla="*/ 4 w 7"/>
                  <a:gd name="T5" fmla="*/ 2 h 11"/>
                  <a:gd name="T6" fmla="*/ 6 w 7"/>
                  <a:gd name="T7" fmla="*/ 3 h 11"/>
                  <a:gd name="T8" fmla="*/ 7 w 7"/>
                  <a:gd name="T9" fmla="*/ 1 h 11"/>
                  <a:gd name="T10" fmla="*/ 4 w 7"/>
                  <a:gd name="T11" fmla="*/ 0 h 11"/>
                  <a:gd name="T12" fmla="*/ 0 w 7"/>
                  <a:gd name="T13" fmla="*/ 3 h 11"/>
                  <a:gd name="T14" fmla="*/ 3 w 7"/>
                  <a:gd name="T15" fmla="*/ 7 h 11"/>
                  <a:gd name="T16" fmla="*/ 5 w 7"/>
                  <a:gd name="T17" fmla="*/ 8 h 11"/>
                  <a:gd name="T18" fmla="*/ 3 w 7"/>
                  <a:gd name="T19" fmla="*/ 9 h 11"/>
                  <a:gd name="T20" fmla="*/ 0 w 7"/>
                  <a:gd name="T21" fmla="*/ 9 h 11"/>
                  <a:gd name="T22" fmla="*/ 0 w 7"/>
                  <a:gd name="T23" fmla="*/ 11 h 11"/>
                  <a:gd name="T24" fmla="*/ 3 w 7"/>
                  <a:gd name="T25" fmla="*/ 11 h 11"/>
                  <a:gd name="T26" fmla="*/ 7 w 7"/>
                  <a:gd name="T27" fmla="*/ 8 h 11"/>
                  <a:gd name="T28" fmla="*/ 5 w 7"/>
                  <a:gd name="T2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1">
                    <a:moveTo>
                      <a:pt x="5" y="5"/>
                    </a:moveTo>
                    <a:cubicBezTo>
                      <a:pt x="3" y="4"/>
                      <a:pt x="3" y="4"/>
                      <a:pt x="3" y="3"/>
                    </a:cubicBezTo>
                    <a:cubicBezTo>
                      <a:pt x="3" y="3"/>
                      <a:pt x="3" y="2"/>
                      <a:pt x="4" y="2"/>
                    </a:cubicBezTo>
                    <a:cubicBezTo>
                      <a:pt x="5" y="2"/>
                      <a:pt x="6" y="2"/>
                      <a:pt x="6" y="3"/>
                    </a:cubicBezTo>
                    <a:cubicBezTo>
                      <a:pt x="7" y="1"/>
                      <a:pt x="7" y="1"/>
                      <a:pt x="7" y="1"/>
                    </a:cubicBezTo>
                    <a:cubicBezTo>
                      <a:pt x="6" y="0"/>
                      <a:pt x="5" y="0"/>
                      <a:pt x="4" y="0"/>
                    </a:cubicBezTo>
                    <a:cubicBezTo>
                      <a:pt x="2" y="0"/>
                      <a:pt x="0" y="1"/>
                      <a:pt x="0" y="3"/>
                    </a:cubicBezTo>
                    <a:cubicBezTo>
                      <a:pt x="0" y="5"/>
                      <a:pt x="1" y="6"/>
                      <a:pt x="3" y="7"/>
                    </a:cubicBezTo>
                    <a:cubicBezTo>
                      <a:pt x="4" y="7"/>
                      <a:pt x="5" y="7"/>
                      <a:pt x="5" y="8"/>
                    </a:cubicBezTo>
                    <a:cubicBezTo>
                      <a:pt x="5" y="9"/>
                      <a:pt x="4" y="9"/>
                      <a:pt x="3" y="9"/>
                    </a:cubicBezTo>
                    <a:cubicBezTo>
                      <a:pt x="2" y="9"/>
                      <a:pt x="1" y="9"/>
                      <a:pt x="0" y="9"/>
                    </a:cubicBezTo>
                    <a:cubicBezTo>
                      <a:pt x="0" y="11"/>
                      <a:pt x="0" y="11"/>
                      <a:pt x="0" y="11"/>
                    </a:cubicBezTo>
                    <a:cubicBezTo>
                      <a:pt x="1" y="11"/>
                      <a:pt x="2" y="11"/>
                      <a:pt x="3" y="11"/>
                    </a:cubicBezTo>
                    <a:cubicBezTo>
                      <a:pt x="6" y="11"/>
                      <a:pt x="7" y="10"/>
                      <a:pt x="7" y="8"/>
                    </a:cubicBezTo>
                    <a:cubicBezTo>
                      <a:pt x="7" y="6"/>
                      <a:pt x="7"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92">
                <a:extLst>
                  <a:ext uri="{FF2B5EF4-FFF2-40B4-BE49-F238E27FC236}">
                    <a16:creationId xmlns:a16="http://schemas.microsoft.com/office/drawing/2014/main" id="{AC468560-99E0-4A57-87FD-45EA6173AEAF}"/>
                  </a:ext>
                </a:extLst>
              </p:cNvPr>
              <p:cNvSpPr>
                <a:spLocks/>
              </p:cNvSpPr>
              <p:nvPr/>
            </p:nvSpPr>
            <p:spPr bwMode="auto">
              <a:xfrm>
                <a:off x="1641" y="1735"/>
                <a:ext cx="17" cy="16"/>
              </a:xfrm>
              <a:custGeom>
                <a:avLst/>
                <a:gdLst>
                  <a:gd name="T0" fmla="*/ 8 w 12"/>
                  <a:gd name="T1" fmla="*/ 0 h 11"/>
                  <a:gd name="T2" fmla="*/ 7 w 12"/>
                  <a:gd name="T3" fmla="*/ 4 h 11"/>
                  <a:gd name="T4" fmla="*/ 6 w 12"/>
                  <a:gd name="T5" fmla="*/ 8 h 11"/>
                  <a:gd name="T6" fmla="*/ 6 w 12"/>
                  <a:gd name="T7" fmla="*/ 8 h 11"/>
                  <a:gd name="T8" fmla="*/ 5 w 12"/>
                  <a:gd name="T9" fmla="*/ 4 h 11"/>
                  <a:gd name="T10" fmla="*/ 4 w 12"/>
                  <a:gd name="T11" fmla="*/ 0 h 11"/>
                  <a:gd name="T12" fmla="*/ 1 w 12"/>
                  <a:gd name="T13" fmla="*/ 0 h 11"/>
                  <a:gd name="T14" fmla="*/ 0 w 12"/>
                  <a:gd name="T15" fmla="*/ 11 h 11"/>
                  <a:gd name="T16" fmla="*/ 2 w 12"/>
                  <a:gd name="T17" fmla="*/ 11 h 11"/>
                  <a:gd name="T18" fmla="*/ 2 w 12"/>
                  <a:gd name="T19" fmla="*/ 7 h 11"/>
                  <a:gd name="T20" fmla="*/ 3 w 12"/>
                  <a:gd name="T21" fmla="*/ 2 h 11"/>
                  <a:gd name="T22" fmla="*/ 3 w 12"/>
                  <a:gd name="T23" fmla="*/ 2 h 11"/>
                  <a:gd name="T24" fmla="*/ 4 w 12"/>
                  <a:gd name="T25" fmla="*/ 7 h 11"/>
                  <a:gd name="T26" fmla="*/ 5 w 12"/>
                  <a:gd name="T27" fmla="*/ 11 h 11"/>
                  <a:gd name="T28" fmla="*/ 7 w 12"/>
                  <a:gd name="T29" fmla="*/ 11 h 11"/>
                  <a:gd name="T30" fmla="*/ 8 w 12"/>
                  <a:gd name="T31" fmla="*/ 7 h 11"/>
                  <a:gd name="T32" fmla="*/ 9 w 12"/>
                  <a:gd name="T33" fmla="*/ 2 h 11"/>
                  <a:gd name="T34" fmla="*/ 9 w 12"/>
                  <a:gd name="T35" fmla="*/ 2 h 11"/>
                  <a:gd name="T36" fmla="*/ 9 w 12"/>
                  <a:gd name="T37" fmla="*/ 7 h 11"/>
                  <a:gd name="T38" fmla="*/ 10 w 12"/>
                  <a:gd name="T39" fmla="*/ 11 h 11"/>
                  <a:gd name="T40" fmla="*/ 12 w 12"/>
                  <a:gd name="T41" fmla="*/ 11 h 11"/>
                  <a:gd name="T42" fmla="*/ 11 w 12"/>
                  <a:gd name="T43" fmla="*/ 0 h 11"/>
                  <a:gd name="T44" fmla="*/ 8 w 12"/>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1">
                    <a:moveTo>
                      <a:pt x="8" y="0"/>
                    </a:moveTo>
                    <a:cubicBezTo>
                      <a:pt x="7" y="4"/>
                      <a:pt x="7" y="4"/>
                      <a:pt x="7" y="4"/>
                    </a:cubicBezTo>
                    <a:cubicBezTo>
                      <a:pt x="7" y="5"/>
                      <a:pt x="6" y="6"/>
                      <a:pt x="6" y="8"/>
                    </a:cubicBezTo>
                    <a:cubicBezTo>
                      <a:pt x="6" y="8"/>
                      <a:pt x="6" y="8"/>
                      <a:pt x="6" y="8"/>
                    </a:cubicBezTo>
                    <a:cubicBezTo>
                      <a:pt x="6" y="6"/>
                      <a:pt x="5" y="5"/>
                      <a:pt x="5" y="4"/>
                    </a:cubicBezTo>
                    <a:cubicBezTo>
                      <a:pt x="4" y="0"/>
                      <a:pt x="4" y="0"/>
                      <a:pt x="4" y="0"/>
                    </a:cubicBezTo>
                    <a:cubicBezTo>
                      <a:pt x="1" y="0"/>
                      <a:pt x="1" y="0"/>
                      <a:pt x="1" y="0"/>
                    </a:cubicBezTo>
                    <a:cubicBezTo>
                      <a:pt x="0" y="11"/>
                      <a:pt x="0" y="11"/>
                      <a:pt x="0" y="11"/>
                    </a:cubicBezTo>
                    <a:cubicBezTo>
                      <a:pt x="2" y="11"/>
                      <a:pt x="2" y="11"/>
                      <a:pt x="2" y="11"/>
                    </a:cubicBezTo>
                    <a:cubicBezTo>
                      <a:pt x="2" y="7"/>
                      <a:pt x="2" y="7"/>
                      <a:pt x="2" y="7"/>
                    </a:cubicBezTo>
                    <a:cubicBezTo>
                      <a:pt x="2" y="6"/>
                      <a:pt x="3" y="4"/>
                      <a:pt x="3" y="2"/>
                    </a:cubicBezTo>
                    <a:cubicBezTo>
                      <a:pt x="3" y="2"/>
                      <a:pt x="3" y="2"/>
                      <a:pt x="3" y="2"/>
                    </a:cubicBezTo>
                    <a:cubicBezTo>
                      <a:pt x="3" y="4"/>
                      <a:pt x="3" y="5"/>
                      <a:pt x="4" y="7"/>
                    </a:cubicBezTo>
                    <a:cubicBezTo>
                      <a:pt x="5" y="11"/>
                      <a:pt x="5" y="11"/>
                      <a:pt x="5" y="11"/>
                    </a:cubicBezTo>
                    <a:cubicBezTo>
                      <a:pt x="7" y="11"/>
                      <a:pt x="7" y="11"/>
                      <a:pt x="7" y="11"/>
                    </a:cubicBezTo>
                    <a:cubicBezTo>
                      <a:pt x="8" y="7"/>
                      <a:pt x="8" y="7"/>
                      <a:pt x="8" y="7"/>
                    </a:cubicBezTo>
                    <a:cubicBezTo>
                      <a:pt x="8" y="5"/>
                      <a:pt x="9" y="4"/>
                      <a:pt x="9" y="2"/>
                    </a:cubicBezTo>
                    <a:cubicBezTo>
                      <a:pt x="9" y="2"/>
                      <a:pt x="9" y="2"/>
                      <a:pt x="9" y="2"/>
                    </a:cubicBezTo>
                    <a:cubicBezTo>
                      <a:pt x="9" y="4"/>
                      <a:pt x="9" y="6"/>
                      <a:pt x="9" y="7"/>
                    </a:cubicBezTo>
                    <a:cubicBezTo>
                      <a:pt x="10" y="11"/>
                      <a:pt x="10" y="11"/>
                      <a:pt x="10" y="11"/>
                    </a:cubicBezTo>
                    <a:cubicBezTo>
                      <a:pt x="12" y="11"/>
                      <a:pt x="12" y="11"/>
                      <a:pt x="12" y="11"/>
                    </a:cubicBezTo>
                    <a:cubicBezTo>
                      <a:pt x="11" y="0"/>
                      <a:pt x="11" y="0"/>
                      <a:pt x="11"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Freeform 93">
                <a:extLst>
                  <a:ext uri="{FF2B5EF4-FFF2-40B4-BE49-F238E27FC236}">
                    <a16:creationId xmlns:a16="http://schemas.microsoft.com/office/drawing/2014/main" id="{92EDF619-D213-496E-8F50-B34B85709A8A}"/>
                  </a:ext>
                </a:extLst>
              </p:cNvPr>
              <p:cNvSpPr>
                <a:spLocks/>
              </p:cNvSpPr>
              <p:nvPr/>
            </p:nvSpPr>
            <p:spPr bwMode="auto">
              <a:xfrm>
                <a:off x="1659" y="1735"/>
                <a:ext cx="11" cy="16"/>
              </a:xfrm>
              <a:custGeom>
                <a:avLst/>
                <a:gdLst>
                  <a:gd name="T0" fmla="*/ 5 w 8"/>
                  <a:gd name="T1" fmla="*/ 5 h 11"/>
                  <a:gd name="T2" fmla="*/ 3 w 8"/>
                  <a:gd name="T3" fmla="*/ 3 h 11"/>
                  <a:gd name="T4" fmla="*/ 5 w 8"/>
                  <a:gd name="T5" fmla="*/ 2 h 11"/>
                  <a:gd name="T6" fmla="*/ 7 w 8"/>
                  <a:gd name="T7" fmla="*/ 3 h 11"/>
                  <a:gd name="T8" fmla="*/ 7 w 8"/>
                  <a:gd name="T9" fmla="*/ 1 h 11"/>
                  <a:gd name="T10" fmla="*/ 5 w 8"/>
                  <a:gd name="T11" fmla="*/ 0 h 11"/>
                  <a:gd name="T12" fmla="*/ 1 w 8"/>
                  <a:gd name="T13" fmla="*/ 3 h 11"/>
                  <a:gd name="T14" fmla="*/ 4 w 8"/>
                  <a:gd name="T15" fmla="*/ 7 h 11"/>
                  <a:gd name="T16" fmla="*/ 5 w 8"/>
                  <a:gd name="T17" fmla="*/ 8 h 11"/>
                  <a:gd name="T18" fmla="*/ 4 w 8"/>
                  <a:gd name="T19" fmla="*/ 9 h 11"/>
                  <a:gd name="T20" fmla="*/ 1 w 8"/>
                  <a:gd name="T21" fmla="*/ 9 h 11"/>
                  <a:gd name="T22" fmla="*/ 0 w 8"/>
                  <a:gd name="T23" fmla="*/ 11 h 11"/>
                  <a:gd name="T24" fmla="*/ 4 w 8"/>
                  <a:gd name="T25" fmla="*/ 11 h 11"/>
                  <a:gd name="T26" fmla="*/ 8 w 8"/>
                  <a:gd name="T27" fmla="*/ 8 h 11"/>
                  <a:gd name="T28" fmla="*/ 5 w 8"/>
                  <a:gd name="T2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1">
                    <a:moveTo>
                      <a:pt x="5" y="5"/>
                    </a:moveTo>
                    <a:cubicBezTo>
                      <a:pt x="4" y="4"/>
                      <a:pt x="3" y="4"/>
                      <a:pt x="3" y="3"/>
                    </a:cubicBezTo>
                    <a:cubicBezTo>
                      <a:pt x="3" y="3"/>
                      <a:pt x="4" y="2"/>
                      <a:pt x="5" y="2"/>
                    </a:cubicBezTo>
                    <a:cubicBezTo>
                      <a:pt x="6" y="2"/>
                      <a:pt x="7" y="2"/>
                      <a:pt x="7" y="3"/>
                    </a:cubicBezTo>
                    <a:cubicBezTo>
                      <a:pt x="7" y="1"/>
                      <a:pt x="7" y="1"/>
                      <a:pt x="7" y="1"/>
                    </a:cubicBezTo>
                    <a:cubicBezTo>
                      <a:pt x="7" y="0"/>
                      <a:pt x="6" y="0"/>
                      <a:pt x="5" y="0"/>
                    </a:cubicBezTo>
                    <a:cubicBezTo>
                      <a:pt x="2" y="0"/>
                      <a:pt x="1" y="1"/>
                      <a:pt x="1" y="3"/>
                    </a:cubicBezTo>
                    <a:cubicBezTo>
                      <a:pt x="1" y="5"/>
                      <a:pt x="2" y="6"/>
                      <a:pt x="4" y="7"/>
                    </a:cubicBezTo>
                    <a:cubicBezTo>
                      <a:pt x="5" y="7"/>
                      <a:pt x="5" y="7"/>
                      <a:pt x="5" y="8"/>
                    </a:cubicBezTo>
                    <a:cubicBezTo>
                      <a:pt x="5" y="9"/>
                      <a:pt x="5" y="9"/>
                      <a:pt x="4" y="9"/>
                    </a:cubicBezTo>
                    <a:cubicBezTo>
                      <a:pt x="3" y="9"/>
                      <a:pt x="2" y="9"/>
                      <a:pt x="1" y="9"/>
                    </a:cubicBezTo>
                    <a:cubicBezTo>
                      <a:pt x="0" y="11"/>
                      <a:pt x="0" y="11"/>
                      <a:pt x="0" y="11"/>
                    </a:cubicBezTo>
                    <a:cubicBezTo>
                      <a:pt x="1" y="11"/>
                      <a:pt x="2" y="11"/>
                      <a:pt x="4" y="11"/>
                    </a:cubicBezTo>
                    <a:cubicBezTo>
                      <a:pt x="7" y="11"/>
                      <a:pt x="8" y="10"/>
                      <a:pt x="8" y="8"/>
                    </a:cubicBezTo>
                    <a:cubicBezTo>
                      <a:pt x="8" y="6"/>
                      <a:pt x="7"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94">
                <a:extLst>
                  <a:ext uri="{FF2B5EF4-FFF2-40B4-BE49-F238E27FC236}">
                    <a16:creationId xmlns:a16="http://schemas.microsoft.com/office/drawing/2014/main" id="{B3DB021B-DEE1-4470-BF70-D4BD91DF3AB3}"/>
                  </a:ext>
                </a:extLst>
              </p:cNvPr>
              <p:cNvSpPr>
                <a:spLocks/>
              </p:cNvSpPr>
              <p:nvPr/>
            </p:nvSpPr>
            <p:spPr bwMode="auto">
              <a:xfrm>
                <a:off x="2693" y="1160"/>
                <a:ext cx="16" cy="17"/>
              </a:xfrm>
              <a:custGeom>
                <a:avLst/>
                <a:gdLst>
                  <a:gd name="T0" fmla="*/ 3 w 16"/>
                  <a:gd name="T1" fmla="*/ 0 h 17"/>
                  <a:gd name="T2" fmla="*/ 0 w 16"/>
                  <a:gd name="T3" fmla="*/ 3 h 17"/>
                  <a:gd name="T4" fmla="*/ 14 w 16"/>
                  <a:gd name="T5" fmla="*/ 17 h 17"/>
                  <a:gd name="T6" fmla="*/ 16 w 16"/>
                  <a:gd name="T7" fmla="*/ 14 h 17"/>
                  <a:gd name="T8" fmla="*/ 3 w 16"/>
                  <a:gd name="T9" fmla="*/ 0 h 17"/>
                </a:gdLst>
                <a:ahLst/>
                <a:cxnLst>
                  <a:cxn ang="0">
                    <a:pos x="T0" y="T1"/>
                  </a:cxn>
                  <a:cxn ang="0">
                    <a:pos x="T2" y="T3"/>
                  </a:cxn>
                  <a:cxn ang="0">
                    <a:pos x="T4" y="T5"/>
                  </a:cxn>
                  <a:cxn ang="0">
                    <a:pos x="T6" y="T7"/>
                  </a:cxn>
                  <a:cxn ang="0">
                    <a:pos x="T8" y="T9"/>
                  </a:cxn>
                </a:cxnLst>
                <a:rect l="0" t="0" r="r" b="b"/>
                <a:pathLst>
                  <a:path w="16" h="17">
                    <a:moveTo>
                      <a:pt x="3" y="0"/>
                    </a:moveTo>
                    <a:lnTo>
                      <a:pt x="0" y="3"/>
                    </a:lnTo>
                    <a:lnTo>
                      <a:pt x="14" y="17"/>
                    </a:lnTo>
                    <a:lnTo>
                      <a:pt x="16" y="14"/>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95">
                <a:extLst>
                  <a:ext uri="{FF2B5EF4-FFF2-40B4-BE49-F238E27FC236}">
                    <a16:creationId xmlns:a16="http://schemas.microsoft.com/office/drawing/2014/main" id="{A9F9AF1E-4053-4C6F-8EA5-B291BAB0A83B}"/>
                  </a:ext>
                </a:extLst>
              </p:cNvPr>
              <p:cNvSpPr>
                <a:spLocks/>
              </p:cNvSpPr>
              <p:nvPr/>
            </p:nvSpPr>
            <p:spPr bwMode="auto">
              <a:xfrm>
                <a:off x="2654" y="1197"/>
                <a:ext cx="20" cy="18"/>
              </a:xfrm>
              <a:custGeom>
                <a:avLst/>
                <a:gdLst>
                  <a:gd name="T0" fmla="*/ 6 w 20"/>
                  <a:gd name="T1" fmla="*/ 0 h 18"/>
                  <a:gd name="T2" fmla="*/ 0 w 20"/>
                  <a:gd name="T3" fmla="*/ 18 h 18"/>
                  <a:gd name="T4" fmla="*/ 20 w 20"/>
                  <a:gd name="T5" fmla="*/ 13 h 18"/>
                  <a:gd name="T6" fmla="*/ 6 w 20"/>
                  <a:gd name="T7" fmla="*/ 0 h 18"/>
                </a:gdLst>
                <a:ahLst/>
                <a:cxnLst>
                  <a:cxn ang="0">
                    <a:pos x="T0" y="T1"/>
                  </a:cxn>
                  <a:cxn ang="0">
                    <a:pos x="T2" y="T3"/>
                  </a:cxn>
                  <a:cxn ang="0">
                    <a:pos x="T4" y="T5"/>
                  </a:cxn>
                  <a:cxn ang="0">
                    <a:pos x="T6" y="T7"/>
                  </a:cxn>
                </a:cxnLst>
                <a:rect l="0" t="0" r="r" b="b"/>
                <a:pathLst>
                  <a:path w="20" h="18">
                    <a:moveTo>
                      <a:pt x="6" y="0"/>
                    </a:moveTo>
                    <a:lnTo>
                      <a:pt x="0" y="18"/>
                    </a:lnTo>
                    <a:lnTo>
                      <a:pt x="20" y="13"/>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96">
                <a:extLst>
                  <a:ext uri="{FF2B5EF4-FFF2-40B4-BE49-F238E27FC236}">
                    <a16:creationId xmlns:a16="http://schemas.microsoft.com/office/drawing/2014/main" id="{625AF747-FABE-4157-BA2C-ED026FA6BDCD}"/>
                  </a:ext>
                </a:extLst>
              </p:cNvPr>
              <p:cNvSpPr>
                <a:spLocks noEditPoints="1"/>
              </p:cNvSpPr>
              <p:nvPr/>
            </p:nvSpPr>
            <p:spPr bwMode="auto">
              <a:xfrm>
                <a:off x="2661" y="1164"/>
                <a:ext cx="46" cy="46"/>
              </a:xfrm>
              <a:custGeom>
                <a:avLst/>
                <a:gdLst>
                  <a:gd name="T0" fmla="*/ 0 w 33"/>
                  <a:gd name="T1" fmla="*/ 23 h 33"/>
                  <a:gd name="T2" fmla="*/ 9 w 33"/>
                  <a:gd name="T3" fmla="*/ 33 h 33"/>
                  <a:gd name="T4" fmla="*/ 33 w 33"/>
                  <a:gd name="T5" fmla="*/ 9 h 33"/>
                  <a:gd name="T6" fmla="*/ 23 w 33"/>
                  <a:gd name="T7" fmla="*/ 0 h 33"/>
                  <a:gd name="T8" fmla="*/ 0 w 33"/>
                  <a:gd name="T9" fmla="*/ 23 h 33"/>
                  <a:gd name="T10" fmla="*/ 8 w 33"/>
                  <a:gd name="T11" fmla="*/ 17 h 33"/>
                  <a:gd name="T12" fmla="*/ 20 w 33"/>
                  <a:gd name="T13" fmla="*/ 5 h 33"/>
                  <a:gd name="T14" fmla="*/ 21 w 33"/>
                  <a:gd name="T15" fmla="*/ 5 h 33"/>
                  <a:gd name="T16" fmla="*/ 21 w 33"/>
                  <a:gd name="T17" fmla="*/ 7 h 33"/>
                  <a:gd name="T18" fmla="*/ 9 w 33"/>
                  <a:gd name="T19" fmla="*/ 19 h 33"/>
                  <a:gd name="T20" fmla="*/ 8 w 33"/>
                  <a:gd name="T21" fmla="*/ 19 h 33"/>
                  <a:gd name="T22" fmla="*/ 8 w 33"/>
                  <a:gd name="T23" fmla="*/ 17 h 33"/>
                  <a:gd name="T24" fmla="*/ 27 w 33"/>
                  <a:gd name="T25" fmla="*/ 13 h 33"/>
                  <a:gd name="T26" fmla="*/ 15 w 33"/>
                  <a:gd name="T27" fmla="*/ 25 h 33"/>
                  <a:gd name="T28" fmla="*/ 14 w 33"/>
                  <a:gd name="T29" fmla="*/ 25 h 33"/>
                  <a:gd name="T30" fmla="*/ 14 w 33"/>
                  <a:gd name="T31" fmla="*/ 23 h 33"/>
                  <a:gd name="T32" fmla="*/ 26 w 33"/>
                  <a:gd name="T33" fmla="*/ 11 h 33"/>
                  <a:gd name="T34" fmla="*/ 27 w 33"/>
                  <a:gd name="T35" fmla="*/ 11 h 33"/>
                  <a:gd name="T36" fmla="*/ 27 w 33"/>
                  <a:gd name="T37" fmla="*/ 13 h 33"/>
                  <a:gd name="T38" fmla="*/ 26 w 33"/>
                  <a:gd name="T39" fmla="*/ 6 h 33"/>
                  <a:gd name="T40" fmla="*/ 26 w 33"/>
                  <a:gd name="T41" fmla="*/ 8 h 33"/>
                  <a:gd name="T42" fmla="*/ 9 w 33"/>
                  <a:gd name="T43" fmla="*/ 26 h 33"/>
                  <a:gd name="T44" fmla="*/ 7 w 33"/>
                  <a:gd name="T45" fmla="*/ 26 h 33"/>
                  <a:gd name="T46" fmla="*/ 7 w 33"/>
                  <a:gd name="T47" fmla="*/ 23 h 33"/>
                  <a:gd name="T48" fmla="*/ 24 w 33"/>
                  <a:gd name="T49" fmla="*/ 6 h 33"/>
                  <a:gd name="T50" fmla="*/ 26 w 33"/>
                  <a:gd name="T51"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33">
                    <a:moveTo>
                      <a:pt x="0" y="23"/>
                    </a:moveTo>
                    <a:cubicBezTo>
                      <a:pt x="9" y="33"/>
                      <a:pt x="9" y="33"/>
                      <a:pt x="9" y="33"/>
                    </a:cubicBezTo>
                    <a:cubicBezTo>
                      <a:pt x="33" y="9"/>
                      <a:pt x="33" y="9"/>
                      <a:pt x="33" y="9"/>
                    </a:cubicBezTo>
                    <a:cubicBezTo>
                      <a:pt x="23" y="0"/>
                      <a:pt x="23" y="0"/>
                      <a:pt x="23" y="0"/>
                    </a:cubicBezTo>
                    <a:lnTo>
                      <a:pt x="0" y="23"/>
                    </a:lnTo>
                    <a:close/>
                    <a:moveTo>
                      <a:pt x="8" y="17"/>
                    </a:moveTo>
                    <a:cubicBezTo>
                      <a:pt x="20" y="5"/>
                      <a:pt x="20" y="5"/>
                      <a:pt x="20" y="5"/>
                    </a:cubicBezTo>
                    <a:cubicBezTo>
                      <a:pt x="20" y="5"/>
                      <a:pt x="21" y="5"/>
                      <a:pt x="21" y="5"/>
                    </a:cubicBezTo>
                    <a:cubicBezTo>
                      <a:pt x="21" y="6"/>
                      <a:pt x="21" y="6"/>
                      <a:pt x="21" y="7"/>
                    </a:cubicBezTo>
                    <a:cubicBezTo>
                      <a:pt x="9" y="19"/>
                      <a:pt x="9" y="19"/>
                      <a:pt x="9" y="19"/>
                    </a:cubicBezTo>
                    <a:cubicBezTo>
                      <a:pt x="9" y="19"/>
                      <a:pt x="8" y="19"/>
                      <a:pt x="8" y="19"/>
                    </a:cubicBezTo>
                    <a:cubicBezTo>
                      <a:pt x="7" y="18"/>
                      <a:pt x="7" y="18"/>
                      <a:pt x="8" y="17"/>
                    </a:cubicBezTo>
                    <a:close/>
                    <a:moveTo>
                      <a:pt x="27" y="13"/>
                    </a:moveTo>
                    <a:cubicBezTo>
                      <a:pt x="15" y="25"/>
                      <a:pt x="15" y="25"/>
                      <a:pt x="15" y="25"/>
                    </a:cubicBezTo>
                    <a:cubicBezTo>
                      <a:pt x="15" y="25"/>
                      <a:pt x="14" y="25"/>
                      <a:pt x="14" y="25"/>
                    </a:cubicBezTo>
                    <a:cubicBezTo>
                      <a:pt x="13" y="24"/>
                      <a:pt x="13" y="24"/>
                      <a:pt x="14" y="23"/>
                    </a:cubicBezTo>
                    <a:cubicBezTo>
                      <a:pt x="26" y="11"/>
                      <a:pt x="26" y="11"/>
                      <a:pt x="26" y="11"/>
                    </a:cubicBezTo>
                    <a:cubicBezTo>
                      <a:pt x="26" y="11"/>
                      <a:pt x="27" y="11"/>
                      <a:pt x="27" y="11"/>
                    </a:cubicBezTo>
                    <a:cubicBezTo>
                      <a:pt x="28" y="12"/>
                      <a:pt x="28" y="12"/>
                      <a:pt x="27" y="13"/>
                    </a:cubicBezTo>
                    <a:close/>
                    <a:moveTo>
                      <a:pt x="26" y="6"/>
                    </a:moveTo>
                    <a:cubicBezTo>
                      <a:pt x="27" y="7"/>
                      <a:pt x="27" y="8"/>
                      <a:pt x="26" y="8"/>
                    </a:cubicBezTo>
                    <a:cubicBezTo>
                      <a:pt x="9" y="26"/>
                      <a:pt x="9" y="26"/>
                      <a:pt x="9" y="26"/>
                    </a:cubicBezTo>
                    <a:cubicBezTo>
                      <a:pt x="8" y="26"/>
                      <a:pt x="7" y="26"/>
                      <a:pt x="7" y="26"/>
                    </a:cubicBezTo>
                    <a:cubicBezTo>
                      <a:pt x="6" y="25"/>
                      <a:pt x="6" y="24"/>
                      <a:pt x="7" y="23"/>
                    </a:cubicBezTo>
                    <a:cubicBezTo>
                      <a:pt x="24" y="6"/>
                      <a:pt x="24" y="6"/>
                      <a:pt x="24" y="6"/>
                    </a:cubicBezTo>
                    <a:cubicBezTo>
                      <a:pt x="25" y="5"/>
                      <a:pt x="26" y="5"/>
                      <a:pt x="2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97">
                <a:extLst>
                  <a:ext uri="{FF2B5EF4-FFF2-40B4-BE49-F238E27FC236}">
                    <a16:creationId xmlns:a16="http://schemas.microsoft.com/office/drawing/2014/main" id="{C2B6B46D-1390-4AE0-8487-1879A4C01FA8}"/>
                  </a:ext>
                </a:extLst>
              </p:cNvPr>
              <p:cNvSpPr>
                <a:spLocks/>
              </p:cNvSpPr>
              <p:nvPr/>
            </p:nvSpPr>
            <p:spPr bwMode="auto">
              <a:xfrm>
                <a:off x="2638" y="1171"/>
                <a:ext cx="55" cy="58"/>
              </a:xfrm>
              <a:custGeom>
                <a:avLst/>
                <a:gdLst>
                  <a:gd name="T0" fmla="*/ 36 w 40"/>
                  <a:gd name="T1" fmla="*/ 34 h 42"/>
                  <a:gd name="T2" fmla="*/ 32 w 40"/>
                  <a:gd name="T3" fmla="*/ 37 h 42"/>
                  <a:gd name="T4" fmla="*/ 8 w 40"/>
                  <a:gd name="T5" fmla="*/ 37 h 42"/>
                  <a:gd name="T6" fmla="*/ 4 w 40"/>
                  <a:gd name="T7" fmla="*/ 34 h 42"/>
                  <a:gd name="T8" fmla="*/ 4 w 40"/>
                  <a:gd name="T9" fmla="*/ 7 h 42"/>
                  <a:gd name="T10" fmla="*/ 8 w 40"/>
                  <a:gd name="T11" fmla="*/ 4 h 42"/>
                  <a:gd name="T12" fmla="*/ 30 w 40"/>
                  <a:gd name="T13" fmla="*/ 4 h 42"/>
                  <a:gd name="T14" fmla="*/ 34 w 40"/>
                  <a:gd name="T15" fmla="*/ 0 h 42"/>
                  <a:gd name="T16" fmla="*/ 4 w 40"/>
                  <a:gd name="T17" fmla="*/ 0 h 42"/>
                  <a:gd name="T18" fmla="*/ 0 w 40"/>
                  <a:gd name="T19" fmla="*/ 5 h 42"/>
                  <a:gd name="T20" fmla="*/ 0 w 40"/>
                  <a:gd name="T21" fmla="*/ 38 h 42"/>
                  <a:gd name="T22" fmla="*/ 4 w 40"/>
                  <a:gd name="T23" fmla="*/ 42 h 42"/>
                  <a:gd name="T24" fmla="*/ 36 w 40"/>
                  <a:gd name="T25" fmla="*/ 42 h 42"/>
                  <a:gd name="T26" fmla="*/ 40 w 40"/>
                  <a:gd name="T27" fmla="*/ 38 h 42"/>
                  <a:gd name="T28" fmla="*/ 40 w 40"/>
                  <a:gd name="T29" fmla="*/ 15 h 42"/>
                  <a:gd name="T30" fmla="*/ 36 w 40"/>
                  <a:gd name="T31" fmla="*/ 19 h 42"/>
                  <a:gd name="T32" fmla="*/ 36 w 40"/>
                  <a:gd name="T33"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2">
                    <a:moveTo>
                      <a:pt x="36" y="34"/>
                    </a:moveTo>
                    <a:cubicBezTo>
                      <a:pt x="36" y="36"/>
                      <a:pt x="34" y="37"/>
                      <a:pt x="32" y="37"/>
                    </a:cubicBezTo>
                    <a:cubicBezTo>
                      <a:pt x="8" y="37"/>
                      <a:pt x="8" y="37"/>
                      <a:pt x="8" y="37"/>
                    </a:cubicBezTo>
                    <a:cubicBezTo>
                      <a:pt x="6" y="37"/>
                      <a:pt x="4" y="36"/>
                      <a:pt x="4" y="34"/>
                    </a:cubicBezTo>
                    <a:cubicBezTo>
                      <a:pt x="4" y="7"/>
                      <a:pt x="4" y="7"/>
                      <a:pt x="4" y="7"/>
                    </a:cubicBezTo>
                    <a:cubicBezTo>
                      <a:pt x="4" y="6"/>
                      <a:pt x="6" y="4"/>
                      <a:pt x="8" y="4"/>
                    </a:cubicBezTo>
                    <a:cubicBezTo>
                      <a:pt x="30" y="4"/>
                      <a:pt x="30" y="4"/>
                      <a:pt x="30" y="4"/>
                    </a:cubicBezTo>
                    <a:cubicBezTo>
                      <a:pt x="34" y="0"/>
                      <a:pt x="34" y="0"/>
                      <a:pt x="34" y="0"/>
                    </a:cubicBezTo>
                    <a:cubicBezTo>
                      <a:pt x="4" y="0"/>
                      <a:pt x="4" y="0"/>
                      <a:pt x="4" y="0"/>
                    </a:cubicBezTo>
                    <a:cubicBezTo>
                      <a:pt x="2" y="0"/>
                      <a:pt x="0" y="2"/>
                      <a:pt x="0" y="5"/>
                    </a:cubicBezTo>
                    <a:cubicBezTo>
                      <a:pt x="0" y="38"/>
                      <a:pt x="0" y="38"/>
                      <a:pt x="0" y="38"/>
                    </a:cubicBezTo>
                    <a:cubicBezTo>
                      <a:pt x="0" y="40"/>
                      <a:pt x="2" y="42"/>
                      <a:pt x="4" y="42"/>
                    </a:cubicBezTo>
                    <a:cubicBezTo>
                      <a:pt x="36" y="42"/>
                      <a:pt x="36" y="42"/>
                      <a:pt x="36" y="42"/>
                    </a:cubicBezTo>
                    <a:cubicBezTo>
                      <a:pt x="38" y="42"/>
                      <a:pt x="40" y="40"/>
                      <a:pt x="40" y="38"/>
                    </a:cubicBezTo>
                    <a:cubicBezTo>
                      <a:pt x="40" y="15"/>
                      <a:pt x="40" y="15"/>
                      <a:pt x="40" y="15"/>
                    </a:cubicBezTo>
                    <a:cubicBezTo>
                      <a:pt x="36" y="19"/>
                      <a:pt x="36" y="19"/>
                      <a:pt x="36" y="19"/>
                    </a:cubicBezTo>
                    <a:lnTo>
                      <a:pt x="3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98">
                <a:extLst>
                  <a:ext uri="{FF2B5EF4-FFF2-40B4-BE49-F238E27FC236}">
                    <a16:creationId xmlns:a16="http://schemas.microsoft.com/office/drawing/2014/main" id="{D8A3C325-5CF1-4793-A533-F169D902026B}"/>
                  </a:ext>
                </a:extLst>
              </p:cNvPr>
              <p:cNvSpPr>
                <a:spLocks noEditPoints="1"/>
              </p:cNvSpPr>
              <p:nvPr/>
            </p:nvSpPr>
            <p:spPr bwMode="auto">
              <a:xfrm>
                <a:off x="2464" y="2187"/>
                <a:ext cx="86" cy="85"/>
              </a:xfrm>
              <a:custGeom>
                <a:avLst/>
                <a:gdLst>
                  <a:gd name="T0" fmla="*/ 56 w 62"/>
                  <a:gd name="T1" fmla="*/ 27 h 62"/>
                  <a:gd name="T2" fmla="*/ 56 w 62"/>
                  <a:gd name="T3" fmla="*/ 8 h 62"/>
                  <a:gd name="T4" fmla="*/ 48 w 62"/>
                  <a:gd name="T5" fmla="*/ 0 h 62"/>
                  <a:gd name="T6" fmla="*/ 14 w 62"/>
                  <a:gd name="T7" fmla="*/ 0 h 62"/>
                  <a:gd name="T8" fmla="*/ 6 w 62"/>
                  <a:gd name="T9" fmla="*/ 8 h 62"/>
                  <a:gd name="T10" fmla="*/ 6 w 62"/>
                  <a:gd name="T11" fmla="*/ 27 h 62"/>
                  <a:gd name="T12" fmla="*/ 6 w 62"/>
                  <a:gd name="T13" fmla="*/ 27 h 62"/>
                  <a:gd name="T14" fmla="*/ 0 w 62"/>
                  <a:gd name="T15" fmla="*/ 33 h 62"/>
                  <a:gd name="T16" fmla="*/ 0 w 62"/>
                  <a:gd name="T17" fmla="*/ 57 h 62"/>
                  <a:gd name="T18" fmla="*/ 6 w 62"/>
                  <a:gd name="T19" fmla="*/ 62 h 62"/>
                  <a:gd name="T20" fmla="*/ 56 w 62"/>
                  <a:gd name="T21" fmla="*/ 62 h 62"/>
                  <a:gd name="T22" fmla="*/ 62 w 62"/>
                  <a:gd name="T23" fmla="*/ 57 h 62"/>
                  <a:gd name="T24" fmla="*/ 62 w 62"/>
                  <a:gd name="T25" fmla="*/ 33 h 62"/>
                  <a:gd name="T26" fmla="*/ 56 w 62"/>
                  <a:gd name="T27" fmla="*/ 27 h 62"/>
                  <a:gd name="T28" fmla="*/ 52 w 62"/>
                  <a:gd name="T29" fmla="*/ 27 h 62"/>
                  <a:gd name="T30" fmla="*/ 50 w 62"/>
                  <a:gd name="T31" fmla="*/ 27 h 62"/>
                  <a:gd name="T32" fmla="*/ 31 w 62"/>
                  <a:gd name="T33" fmla="*/ 42 h 62"/>
                  <a:gd name="T34" fmla="*/ 12 w 62"/>
                  <a:gd name="T35" fmla="*/ 27 h 62"/>
                  <a:gd name="T36" fmla="*/ 10 w 62"/>
                  <a:gd name="T37" fmla="*/ 27 h 62"/>
                  <a:gd name="T38" fmla="*/ 10 w 62"/>
                  <a:gd name="T39" fmla="*/ 8 h 62"/>
                  <a:gd name="T40" fmla="*/ 14 w 62"/>
                  <a:gd name="T41" fmla="*/ 4 h 62"/>
                  <a:gd name="T42" fmla="*/ 48 w 62"/>
                  <a:gd name="T43" fmla="*/ 4 h 62"/>
                  <a:gd name="T44" fmla="*/ 52 w 62"/>
                  <a:gd name="T45" fmla="*/ 8 h 62"/>
                  <a:gd name="T46" fmla="*/ 52 w 62"/>
                  <a:gd name="T4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62">
                    <a:moveTo>
                      <a:pt x="56" y="27"/>
                    </a:moveTo>
                    <a:cubicBezTo>
                      <a:pt x="56" y="8"/>
                      <a:pt x="56" y="8"/>
                      <a:pt x="56" y="8"/>
                    </a:cubicBezTo>
                    <a:cubicBezTo>
                      <a:pt x="56" y="4"/>
                      <a:pt x="52" y="0"/>
                      <a:pt x="48" y="0"/>
                    </a:cubicBezTo>
                    <a:cubicBezTo>
                      <a:pt x="14" y="0"/>
                      <a:pt x="14" y="0"/>
                      <a:pt x="14" y="0"/>
                    </a:cubicBezTo>
                    <a:cubicBezTo>
                      <a:pt x="10" y="0"/>
                      <a:pt x="6" y="4"/>
                      <a:pt x="6" y="8"/>
                    </a:cubicBezTo>
                    <a:cubicBezTo>
                      <a:pt x="6" y="27"/>
                      <a:pt x="6" y="27"/>
                      <a:pt x="6" y="27"/>
                    </a:cubicBezTo>
                    <a:cubicBezTo>
                      <a:pt x="6" y="27"/>
                      <a:pt x="6" y="27"/>
                      <a:pt x="6" y="27"/>
                    </a:cubicBezTo>
                    <a:cubicBezTo>
                      <a:pt x="3" y="27"/>
                      <a:pt x="0" y="30"/>
                      <a:pt x="0" y="33"/>
                    </a:cubicBezTo>
                    <a:cubicBezTo>
                      <a:pt x="0" y="57"/>
                      <a:pt x="0" y="57"/>
                      <a:pt x="0" y="57"/>
                    </a:cubicBezTo>
                    <a:cubicBezTo>
                      <a:pt x="0" y="60"/>
                      <a:pt x="3" y="62"/>
                      <a:pt x="6" y="62"/>
                    </a:cubicBezTo>
                    <a:cubicBezTo>
                      <a:pt x="56" y="62"/>
                      <a:pt x="56" y="62"/>
                      <a:pt x="56" y="62"/>
                    </a:cubicBezTo>
                    <a:cubicBezTo>
                      <a:pt x="59" y="62"/>
                      <a:pt x="62" y="60"/>
                      <a:pt x="62" y="57"/>
                    </a:cubicBezTo>
                    <a:cubicBezTo>
                      <a:pt x="62" y="33"/>
                      <a:pt x="62" y="33"/>
                      <a:pt x="62" y="33"/>
                    </a:cubicBezTo>
                    <a:cubicBezTo>
                      <a:pt x="62" y="30"/>
                      <a:pt x="59" y="27"/>
                      <a:pt x="56" y="27"/>
                    </a:cubicBezTo>
                    <a:close/>
                    <a:moveTo>
                      <a:pt x="52" y="27"/>
                    </a:moveTo>
                    <a:cubicBezTo>
                      <a:pt x="50" y="27"/>
                      <a:pt x="50" y="27"/>
                      <a:pt x="50" y="27"/>
                    </a:cubicBezTo>
                    <a:cubicBezTo>
                      <a:pt x="48" y="36"/>
                      <a:pt x="40" y="42"/>
                      <a:pt x="31" y="42"/>
                    </a:cubicBezTo>
                    <a:cubicBezTo>
                      <a:pt x="22" y="42"/>
                      <a:pt x="14" y="36"/>
                      <a:pt x="12" y="27"/>
                    </a:cubicBezTo>
                    <a:cubicBezTo>
                      <a:pt x="10" y="27"/>
                      <a:pt x="10" y="27"/>
                      <a:pt x="10" y="27"/>
                    </a:cubicBezTo>
                    <a:cubicBezTo>
                      <a:pt x="10" y="8"/>
                      <a:pt x="10" y="8"/>
                      <a:pt x="10" y="8"/>
                    </a:cubicBezTo>
                    <a:cubicBezTo>
                      <a:pt x="10" y="6"/>
                      <a:pt x="12" y="4"/>
                      <a:pt x="14" y="4"/>
                    </a:cubicBezTo>
                    <a:cubicBezTo>
                      <a:pt x="48" y="4"/>
                      <a:pt x="48" y="4"/>
                      <a:pt x="48" y="4"/>
                    </a:cubicBezTo>
                    <a:cubicBezTo>
                      <a:pt x="50" y="4"/>
                      <a:pt x="52" y="6"/>
                      <a:pt x="52" y="8"/>
                    </a:cubicBezTo>
                    <a:lnTo>
                      <a:pt x="5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99">
                <a:extLst>
                  <a:ext uri="{FF2B5EF4-FFF2-40B4-BE49-F238E27FC236}">
                    <a16:creationId xmlns:a16="http://schemas.microsoft.com/office/drawing/2014/main" id="{E63A3F19-7D8E-4F7F-B286-C63C07D20625}"/>
                  </a:ext>
                </a:extLst>
              </p:cNvPr>
              <p:cNvSpPr>
                <a:spLocks/>
              </p:cNvSpPr>
              <p:nvPr/>
            </p:nvSpPr>
            <p:spPr bwMode="auto">
              <a:xfrm>
                <a:off x="2492" y="2198"/>
                <a:ext cx="33" cy="37"/>
              </a:xfrm>
              <a:custGeom>
                <a:avLst/>
                <a:gdLst>
                  <a:gd name="T0" fmla="*/ 23 w 33"/>
                  <a:gd name="T1" fmla="*/ 0 h 37"/>
                  <a:gd name="T2" fmla="*/ 10 w 33"/>
                  <a:gd name="T3" fmla="*/ 0 h 37"/>
                  <a:gd name="T4" fmla="*/ 10 w 33"/>
                  <a:gd name="T5" fmla="*/ 21 h 37"/>
                  <a:gd name="T6" fmla="*/ 0 w 33"/>
                  <a:gd name="T7" fmla="*/ 21 h 37"/>
                  <a:gd name="T8" fmla="*/ 16 w 33"/>
                  <a:gd name="T9" fmla="*/ 37 h 37"/>
                  <a:gd name="T10" fmla="*/ 33 w 33"/>
                  <a:gd name="T11" fmla="*/ 21 h 37"/>
                  <a:gd name="T12" fmla="*/ 23 w 33"/>
                  <a:gd name="T13" fmla="*/ 21 h 37"/>
                  <a:gd name="T14" fmla="*/ 23 w 33"/>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7">
                    <a:moveTo>
                      <a:pt x="23" y="0"/>
                    </a:moveTo>
                    <a:lnTo>
                      <a:pt x="10" y="0"/>
                    </a:lnTo>
                    <a:lnTo>
                      <a:pt x="10" y="21"/>
                    </a:lnTo>
                    <a:lnTo>
                      <a:pt x="0" y="21"/>
                    </a:lnTo>
                    <a:lnTo>
                      <a:pt x="16" y="37"/>
                    </a:lnTo>
                    <a:lnTo>
                      <a:pt x="33" y="21"/>
                    </a:lnTo>
                    <a:lnTo>
                      <a:pt x="23" y="21"/>
                    </a:ln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100">
                <a:extLst>
                  <a:ext uri="{FF2B5EF4-FFF2-40B4-BE49-F238E27FC236}">
                    <a16:creationId xmlns:a16="http://schemas.microsoft.com/office/drawing/2014/main" id="{1DC22E43-2B0D-4488-A392-AC2F841BB4DB}"/>
                  </a:ext>
                </a:extLst>
              </p:cNvPr>
              <p:cNvSpPr>
                <a:spLocks noEditPoints="1"/>
              </p:cNvSpPr>
              <p:nvPr/>
            </p:nvSpPr>
            <p:spPr bwMode="auto">
              <a:xfrm>
                <a:off x="2616" y="1938"/>
                <a:ext cx="66" cy="85"/>
              </a:xfrm>
              <a:custGeom>
                <a:avLst/>
                <a:gdLst>
                  <a:gd name="T0" fmla="*/ 43 w 48"/>
                  <a:gd name="T1" fmla="*/ 0 h 62"/>
                  <a:gd name="T2" fmla="*/ 5 w 48"/>
                  <a:gd name="T3" fmla="*/ 0 h 62"/>
                  <a:gd name="T4" fmla="*/ 0 w 48"/>
                  <a:gd name="T5" fmla="*/ 5 h 62"/>
                  <a:gd name="T6" fmla="*/ 0 w 48"/>
                  <a:gd name="T7" fmla="*/ 57 h 62"/>
                  <a:gd name="T8" fmla="*/ 5 w 48"/>
                  <a:gd name="T9" fmla="*/ 62 h 62"/>
                  <a:gd name="T10" fmla="*/ 43 w 48"/>
                  <a:gd name="T11" fmla="*/ 62 h 62"/>
                  <a:gd name="T12" fmla="*/ 48 w 48"/>
                  <a:gd name="T13" fmla="*/ 57 h 62"/>
                  <a:gd name="T14" fmla="*/ 48 w 48"/>
                  <a:gd name="T15" fmla="*/ 5 h 62"/>
                  <a:gd name="T16" fmla="*/ 43 w 48"/>
                  <a:gd name="T17" fmla="*/ 0 h 62"/>
                  <a:gd name="T18" fmla="*/ 23 w 48"/>
                  <a:gd name="T19" fmla="*/ 56 h 62"/>
                  <a:gd name="T20" fmla="*/ 13 w 48"/>
                  <a:gd name="T21" fmla="*/ 46 h 62"/>
                  <a:gd name="T22" fmla="*/ 23 w 48"/>
                  <a:gd name="T23" fmla="*/ 36 h 62"/>
                  <a:gd name="T24" fmla="*/ 33 w 48"/>
                  <a:gd name="T25" fmla="*/ 46 h 62"/>
                  <a:gd name="T26" fmla="*/ 23 w 48"/>
                  <a:gd name="T27" fmla="*/ 56 h 62"/>
                  <a:gd name="T28" fmla="*/ 35 w 48"/>
                  <a:gd name="T29" fmla="*/ 30 h 62"/>
                  <a:gd name="T30" fmla="*/ 11 w 48"/>
                  <a:gd name="T31" fmla="*/ 30 h 62"/>
                  <a:gd name="T32" fmla="*/ 7 w 48"/>
                  <a:gd name="T33" fmla="*/ 25 h 62"/>
                  <a:gd name="T34" fmla="*/ 11 w 48"/>
                  <a:gd name="T35" fmla="*/ 21 h 62"/>
                  <a:gd name="T36" fmla="*/ 35 w 48"/>
                  <a:gd name="T37" fmla="*/ 21 h 62"/>
                  <a:gd name="T38" fmla="*/ 40 w 48"/>
                  <a:gd name="T39" fmla="*/ 25 h 62"/>
                  <a:gd name="T40" fmla="*/ 35 w 48"/>
                  <a:gd name="T41" fmla="*/ 30 h 62"/>
                  <a:gd name="T42" fmla="*/ 35 w 48"/>
                  <a:gd name="T43" fmla="*/ 17 h 62"/>
                  <a:gd name="T44" fmla="*/ 11 w 48"/>
                  <a:gd name="T45" fmla="*/ 17 h 62"/>
                  <a:gd name="T46" fmla="*/ 7 w 48"/>
                  <a:gd name="T47" fmla="*/ 12 h 62"/>
                  <a:gd name="T48" fmla="*/ 11 w 48"/>
                  <a:gd name="T49" fmla="*/ 7 h 62"/>
                  <a:gd name="T50" fmla="*/ 35 w 48"/>
                  <a:gd name="T51" fmla="*/ 7 h 62"/>
                  <a:gd name="T52" fmla="*/ 40 w 48"/>
                  <a:gd name="T53" fmla="*/ 12 h 62"/>
                  <a:gd name="T54" fmla="*/ 35 w 48"/>
                  <a:gd name="T55"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62">
                    <a:moveTo>
                      <a:pt x="43" y="0"/>
                    </a:moveTo>
                    <a:cubicBezTo>
                      <a:pt x="5" y="0"/>
                      <a:pt x="5" y="0"/>
                      <a:pt x="5" y="0"/>
                    </a:cubicBezTo>
                    <a:cubicBezTo>
                      <a:pt x="2" y="0"/>
                      <a:pt x="0" y="2"/>
                      <a:pt x="0" y="5"/>
                    </a:cubicBezTo>
                    <a:cubicBezTo>
                      <a:pt x="0" y="57"/>
                      <a:pt x="0" y="57"/>
                      <a:pt x="0" y="57"/>
                    </a:cubicBezTo>
                    <a:cubicBezTo>
                      <a:pt x="0" y="60"/>
                      <a:pt x="2" y="62"/>
                      <a:pt x="5" y="62"/>
                    </a:cubicBezTo>
                    <a:cubicBezTo>
                      <a:pt x="43" y="62"/>
                      <a:pt x="43" y="62"/>
                      <a:pt x="43" y="62"/>
                    </a:cubicBezTo>
                    <a:cubicBezTo>
                      <a:pt x="46" y="62"/>
                      <a:pt x="48" y="60"/>
                      <a:pt x="48" y="57"/>
                    </a:cubicBezTo>
                    <a:cubicBezTo>
                      <a:pt x="48" y="5"/>
                      <a:pt x="48" y="5"/>
                      <a:pt x="48" y="5"/>
                    </a:cubicBezTo>
                    <a:cubicBezTo>
                      <a:pt x="48" y="2"/>
                      <a:pt x="46" y="0"/>
                      <a:pt x="43" y="0"/>
                    </a:cubicBezTo>
                    <a:close/>
                    <a:moveTo>
                      <a:pt x="23" y="56"/>
                    </a:moveTo>
                    <a:cubicBezTo>
                      <a:pt x="18" y="56"/>
                      <a:pt x="13" y="51"/>
                      <a:pt x="13" y="46"/>
                    </a:cubicBezTo>
                    <a:cubicBezTo>
                      <a:pt x="13" y="41"/>
                      <a:pt x="18" y="36"/>
                      <a:pt x="23" y="36"/>
                    </a:cubicBezTo>
                    <a:cubicBezTo>
                      <a:pt x="29" y="36"/>
                      <a:pt x="33" y="41"/>
                      <a:pt x="33" y="46"/>
                    </a:cubicBezTo>
                    <a:cubicBezTo>
                      <a:pt x="33" y="51"/>
                      <a:pt x="29" y="56"/>
                      <a:pt x="23" y="56"/>
                    </a:cubicBezTo>
                    <a:close/>
                    <a:moveTo>
                      <a:pt x="35" y="30"/>
                    </a:moveTo>
                    <a:cubicBezTo>
                      <a:pt x="11" y="30"/>
                      <a:pt x="11" y="30"/>
                      <a:pt x="11" y="30"/>
                    </a:cubicBezTo>
                    <a:cubicBezTo>
                      <a:pt x="9" y="30"/>
                      <a:pt x="7" y="28"/>
                      <a:pt x="7" y="25"/>
                    </a:cubicBezTo>
                    <a:cubicBezTo>
                      <a:pt x="7" y="23"/>
                      <a:pt x="9" y="21"/>
                      <a:pt x="11" y="21"/>
                    </a:cubicBezTo>
                    <a:cubicBezTo>
                      <a:pt x="35" y="21"/>
                      <a:pt x="35" y="21"/>
                      <a:pt x="35" y="21"/>
                    </a:cubicBezTo>
                    <a:cubicBezTo>
                      <a:pt x="38" y="21"/>
                      <a:pt x="40" y="23"/>
                      <a:pt x="40" y="25"/>
                    </a:cubicBezTo>
                    <a:cubicBezTo>
                      <a:pt x="40" y="28"/>
                      <a:pt x="38" y="30"/>
                      <a:pt x="35" y="30"/>
                    </a:cubicBezTo>
                    <a:close/>
                    <a:moveTo>
                      <a:pt x="35" y="17"/>
                    </a:moveTo>
                    <a:cubicBezTo>
                      <a:pt x="11" y="17"/>
                      <a:pt x="11" y="17"/>
                      <a:pt x="11" y="17"/>
                    </a:cubicBezTo>
                    <a:cubicBezTo>
                      <a:pt x="9" y="17"/>
                      <a:pt x="7" y="14"/>
                      <a:pt x="7" y="12"/>
                    </a:cubicBezTo>
                    <a:cubicBezTo>
                      <a:pt x="7" y="9"/>
                      <a:pt x="9" y="7"/>
                      <a:pt x="11" y="7"/>
                    </a:cubicBezTo>
                    <a:cubicBezTo>
                      <a:pt x="35" y="7"/>
                      <a:pt x="35" y="7"/>
                      <a:pt x="35" y="7"/>
                    </a:cubicBezTo>
                    <a:cubicBezTo>
                      <a:pt x="38" y="7"/>
                      <a:pt x="40" y="9"/>
                      <a:pt x="40" y="12"/>
                    </a:cubicBezTo>
                    <a:cubicBezTo>
                      <a:pt x="40" y="14"/>
                      <a:pt x="38"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101">
                <a:extLst>
                  <a:ext uri="{FF2B5EF4-FFF2-40B4-BE49-F238E27FC236}">
                    <a16:creationId xmlns:a16="http://schemas.microsoft.com/office/drawing/2014/main" id="{A2EA6BF0-0222-4B7D-AC01-DD1013AA352B}"/>
                  </a:ext>
                </a:extLst>
              </p:cNvPr>
              <p:cNvSpPr>
                <a:spLocks noEditPoints="1"/>
              </p:cNvSpPr>
              <p:nvPr/>
            </p:nvSpPr>
            <p:spPr bwMode="auto">
              <a:xfrm>
                <a:off x="2638" y="1990"/>
                <a:ext cx="19" cy="21"/>
              </a:xfrm>
              <a:custGeom>
                <a:avLst/>
                <a:gdLst>
                  <a:gd name="T0" fmla="*/ 8 w 14"/>
                  <a:gd name="T1" fmla="*/ 2 h 15"/>
                  <a:gd name="T2" fmla="*/ 8 w 14"/>
                  <a:gd name="T3" fmla="*/ 0 h 15"/>
                  <a:gd name="T4" fmla="*/ 6 w 14"/>
                  <a:gd name="T5" fmla="*/ 0 h 15"/>
                  <a:gd name="T6" fmla="*/ 6 w 14"/>
                  <a:gd name="T7" fmla="*/ 2 h 15"/>
                  <a:gd name="T8" fmla="*/ 0 w 14"/>
                  <a:gd name="T9" fmla="*/ 8 h 15"/>
                  <a:gd name="T10" fmla="*/ 7 w 14"/>
                  <a:gd name="T11" fmla="*/ 15 h 15"/>
                  <a:gd name="T12" fmla="*/ 14 w 14"/>
                  <a:gd name="T13" fmla="*/ 8 h 15"/>
                  <a:gd name="T14" fmla="*/ 8 w 14"/>
                  <a:gd name="T15" fmla="*/ 2 h 15"/>
                  <a:gd name="T16" fmla="*/ 7 w 14"/>
                  <a:gd name="T17" fmla="*/ 13 h 15"/>
                  <a:gd name="T18" fmla="*/ 2 w 14"/>
                  <a:gd name="T19" fmla="*/ 8 h 15"/>
                  <a:gd name="T20" fmla="*/ 6 w 14"/>
                  <a:gd name="T21" fmla="*/ 4 h 15"/>
                  <a:gd name="T22" fmla="*/ 6 w 14"/>
                  <a:gd name="T23" fmla="*/ 10 h 15"/>
                  <a:gd name="T24" fmla="*/ 8 w 14"/>
                  <a:gd name="T25" fmla="*/ 10 h 15"/>
                  <a:gd name="T26" fmla="*/ 8 w 14"/>
                  <a:gd name="T27" fmla="*/ 4 h 15"/>
                  <a:gd name="T28" fmla="*/ 12 w 14"/>
                  <a:gd name="T29" fmla="*/ 8 h 15"/>
                  <a:gd name="T30" fmla="*/ 7 w 14"/>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5">
                    <a:moveTo>
                      <a:pt x="8" y="2"/>
                    </a:moveTo>
                    <a:cubicBezTo>
                      <a:pt x="8" y="0"/>
                      <a:pt x="8" y="0"/>
                      <a:pt x="8" y="0"/>
                    </a:cubicBezTo>
                    <a:cubicBezTo>
                      <a:pt x="6" y="0"/>
                      <a:pt x="6" y="0"/>
                      <a:pt x="6" y="0"/>
                    </a:cubicBezTo>
                    <a:cubicBezTo>
                      <a:pt x="6" y="2"/>
                      <a:pt x="6" y="2"/>
                      <a:pt x="6" y="2"/>
                    </a:cubicBezTo>
                    <a:cubicBezTo>
                      <a:pt x="3" y="2"/>
                      <a:pt x="0" y="5"/>
                      <a:pt x="0" y="8"/>
                    </a:cubicBezTo>
                    <a:cubicBezTo>
                      <a:pt x="0" y="12"/>
                      <a:pt x="3" y="15"/>
                      <a:pt x="7" y="15"/>
                    </a:cubicBezTo>
                    <a:cubicBezTo>
                      <a:pt x="11" y="15"/>
                      <a:pt x="14" y="12"/>
                      <a:pt x="14" y="8"/>
                    </a:cubicBezTo>
                    <a:cubicBezTo>
                      <a:pt x="14" y="5"/>
                      <a:pt x="11" y="2"/>
                      <a:pt x="8" y="2"/>
                    </a:cubicBezTo>
                    <a:close/>
                    <a:moveTo>
                      <a:pt x="7" y="13"/>
                    </a:moveTo>
                    <a:cubicBezTo>
                      <a:pt x="4" y="13"/>
                      <a:pt x="2" y="11"/>
                      <a:pt x="2" y="8"/>
                    </a:cubicBezTo>
                    <a:cubicBezTo>
                      <a:pt x="2" y="6"/>
                      <a:pt x="4" y="4"/>
                      <a:pt x="6" y="4"/>
                    </a:cubicBezTo>
                    <a:cubicBezTo>
                      <a:pt x="6" y="10"/>
                      <a:pt x="6" y="10"/>
                      <a:pt x="6" y="10"/>
                    </a:cubicBezTo>
                    <a:cubicBezTo>
                      <a:pt x="8" y="10"/>
                      <a:pt x="8" y="10"/>
                      <a:pt x="8" y="10"/>
                    </a:cubicBezTo>
                    <a:cubicBezTo>
                      <a:pt x="8" y="4"/>
                      <a:pt x="8" y="4"/>
                      <a:pt x="8" y="4"/>
                    </a:cubicBezTo>
                    <a:cubicBezTo>
                      <a:pt x="10" y="4"/>
                      <a:pt x="12" y="6"/>
                      <a:pt x="12" y="8"/>
                    </a:cubicBezTo>
                    <a:cubicBezTo>
                      <a:pt x="12" y="11"/>
                      <a:pt x="10" y="13"/>
                      <a:pt x="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102">
                <a:extLst>
                  <a:ext uri="{FF2B5EF4-FFF2-40B4-BE49-F238E27FC236}">
                    <a16:creationId xmlns:a16="http://schemas.microsoft.com/office/drawing/2014/main" id="{869A13FB-BA7D-4AFF-9D08-41811CD520FF}"/>
                  </a:ext>
                </a:extLst>
              </p:cNvPr>
              <p:cNvSpPr>
                <a:spLocks/>
              </p:cNvSpPr>
              <p:nvPr/>
            </p:nvSpPr>
            <p:spPr bwMode="auto">
              <a:xfrm>
                <a:off x="2630" y="1971"/>
                <a:ext cx="37" cy="4"/>
              </a:xfrm>
              <a:custGeom>
                <a:avLst/>
                <a:gdLst>
                  <a:gd name="T0" fmla="*/ 26 w 27"/>
                  <a:gd name="T1" fmla="*/ 0 h 3"/>
                  <a:gd name="T2" fmla="*/ 2 w 27"/>
                  <a:gd name="T3" fmla="*/ 0 h 3"/>
                  <a:gd name="T4" fmla="*/ 0 w 27"/>
                  <a:gd name="T5" fmla="*/ 2 h 3"/>
                  <a:gd name="T6" fmla="*/ 2 w 27"/>
                  <a:gd name="T7" fmla="*/ 3 h 3"/>
                  <a:gd name="T8" fmla="*/ 26 w 27"/>
                  <a:gd name="T9" fmla="*/ 3 h 3"/>
                  <a:gd name="T10" fmla="*/ 27 w 27"/>
                  <a:gd name="T11" fmla="*/ 2 h 3"/>
                  <a:gd name="T12" fmla="*/ 26 w 2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7" h="3">
                    <a:moveTo>
                      <a:pt x="26" y="0"/>
                    </a:moveTo>
                    <a:cubicBezTo>
                      <a:pt x="2" y="0"/>
                      <a:pt x="2" y="0"/>
                      <a:pt x="2" y="0"/>
                    </a:cubicBezTo>
                    <a:cubicBezTo>
                      <a:pt x="1" y="0"/>
                      <a:pt x="0" y="1"/>
                      <a:pt x="0" y="2"/>
                    </a:cubicBezTo>
                    <a:cubicBezTo>
                      <a:pt x="0" y="3"/>
                      <a:pt x="1" y="3"/>
                      <a:pt x="2" y="3"/>
                    </a:cubicBezTo>
                    <a:cubicBezTo>
                      <a:pt x="26" y="3"/>
                      <a:pt x="26" y="3"/>
                      <a:pt x="26" y="3"/>
                    </a:cubicBezTo>
                    <a:cubicBezTo>
                      <a:pt x="27" y="3"/>
                      <a:pt x="27" y="3"/>
                      <a:pt x="27" y="2"/>
                    </a:cubicBezTo>
                    <a:cubicBezTo>
                      <a:pt x="27"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103">
                <a:extLst>
                  <a:ext uri="{FF2B5EF4-FFF2-40B4-BE49-F238E27FC236}">
                    <a16:creationId xmlns:a16="http://schemas.microsoft.com/office/drawing/2014/main" id="{7437301F-5A70-43B4-934B-2D737C205AC1}"/>
                  </a:ext>
                </a:extLst>
              </p:cNvPr>
              <p:cNvSpPr>
                <a:spLocks/>
              </p:cNvSpPr>
              <p:nvPr/>
            </p:nvSpPr>
            <p:spPr bwMode="auto">
              <a:xfrm>
                <a:off x="2630" y="1952"/>
                <a:ext cx="37" cy="4"/>
              </a:xfrm>
              <a:custGeom>
                <a:avLst/>
                <a:gdLst>
                  <a:gd name="T0" fmla="*/ 25 w 27"/>
                  <a:gd name="T1" fmla="*/ 0 h 3"/>
                  <a:gd name="T2" fmla="*/ 2 w 27"/>
                  <a:gd name="T3" fmla="*/ 0 h 3"/>
                  <a:gd name="T4" fmla="*/ 0 w 27"/>
                  <a:gd name="T5" fmla="*/ 2 h 3"/>
                  <a:gd name="T6" fmla="*/ 2 w 27"/>
                  <a:gd name="T7" fmla="*/ 3 h 3"/>
                  <a:gd name="T8" fmla="*/ 25 w 27"/>
                  <a:gd name="T9" fmla="*/ 3 h 3"/>
                  <a:gd name="T10" fmla="*/ 27 w 27"/>
                  <a:gd name="T11" fmla="*/ 2 h 3"/>
                  <a:gd name="T12" fmla="*/ 25 w 2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7" h="3">
                    <a:moveTo>
                      <a:pt x="25" y="0"/>
                    </a:moveTo>
                    <a:cubicBezTo>
                      <a:pt x="2" y="0"/>
                      <a:pt x="2" y="0"/>
                      <a:pt x="2" y="0"/>
                    </a:cubicBezTo>
                    <a:cubicBezTo>
                      <a:pt x="1" y="0"/>
                      <a:pt x="0" y="1"/>
                      <a:pt x="0" y="2"/>
                    </a:cubicBezTo>
                    <a:cubicBezTo>
                      <a:pt x="0" y="3"/>
                      <a:pt x="1" y="3"/>
                      <a:pt x="2" y="3"/>
                    </a:cubicBezTo>
                    <a:cubicBezTo>
                      <a:pt x="25" y="3"/>
                      <a:pt x="25" y="3"/>
                      <a:pt x="25" y="3"/>
                    </a:cubicBezTo>
                    <a:cubicBezTo>
                      <a:pt x="26" y="3"/>
                      <a:pt x="27" y="3"/>
                      <a:pt x="27" y="2"/>
                    </a:cubicBezTo>
                    <a:cubicBezTo>
                      <a:pt x="27" y="1"/>
                      <a:pt x="26"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104">
                <a:extLst>
                  <a:ext uri="{FF2B5EF4-FFF2-40B4-BE49-F238E27FC236}">
                    <a16:creationId xmlns:a16="http://schemas.microsoft.com/office/drawing/2014/main" id="{A3A33929-7734-4522-A84B-AE61F98B7763}"/>
                  </a:ext>
                </a:extLst>
              </p:cNvPr>
              <p:cNvSpPr>
                <a:spLocks noEditPoints="1"/>
              </p:cNvSpPr>
              <p:nvPr/>
            </p:nvSpPr>
            <p:spPr bwMode="auto">
              <a:xfrm>
                <a:off x="1530" y="1897"/>
                <a:ext cx="46" cy="55"/>
              </a:xfrm>
              <a:custGeom>
                <a:avLst/>
                <a:gdLst>
                  <a:gd name="T0" fmla="*/ 18 w 34"/>
                  <a:gd name="T1" fmla="*/ 0 h 40"/>
                  <a:gd name="T2" fmla="*/ 2 w 34"/>
                  <a:gd name="T3" fmla="*/ 15 h 40"/>
                  <a:gd name="T4" fmla="*/ 4 w 34"/>
                  <a:gd name="T5" fmla="*/ 22 h 40"/>
                  <a:gd name="T6" fmla="*/ 0 w 34"/>
                  <a:gd name="T7" fmla="*/ 40 h 40"/>
                  <a:gd name="T8" fmla="*/ 16 w 34"/>
                  <a:gd name="T9" fmla="*/ 29 h 40"/>
                  <a:gd name="T10" fmla="*/ 18 w 34"/>
                  <a:gd name="T11" fmla="*/ 29 h 40"/>
                  <a:gd name="T12" fmla="*/ 34 w 34"/>
                  <a:gd name="T13" fmla="*/ 15 h 40"/>
                  <a:gd name="T14" fmla="*/ 18 w 34"/>
                  <a:gd name="T15" fmla="*/ 0 h 40"/>
                  <a:gd name="T16" fmla="*/ 19 w 34"/>
                  <a:gd name="T17" fmla="*/ 27 h 40"/>
                  <a:gd name="T18" fmla="*/ 19 w 34"/>
                  <a:gd name="T19" fmla="*/ 27 h 40"/>
                  <a:gd name="T20" fmla="*/ 18 w 34"/>
                  <a:gd name="T21" fmla="*/ 27 h 40"/>
                  <a:gd name="T22" fmla="*/ 18 w 34"/>
                  <a:gd name="T23" fmla="*/ 27 h 40"/>
                  <a:gd name="T24" fmla="*/ 18 w 34"/>
                  <a:gd name="T25" fmla="*/ 27 h 40"/>
                  <a:gd name="T26" fmla="*/ 15 w 34"/>
                  <a:gd name="T27" fmla="*/ 26 h 40"/>
                  <a:gd name="T28" fmla="*/ 15 w 34"/>
                  <a:gd name="T29" fmla="*/ 26 h 40"/>
                  <a:gd name="T30" fmla="*/ 15 w 34"/>
                  <a:gd name="T31" fmla="*/ 26 h 40"/>
                  <a:gd name="T32" fmla="*/ 4 w 34"/>
                  <a:gd name="T33" fmla="*/ 34 h 40"/>
                  <a:gd name="T34" fmla="*/ 7 w 34"/>
                  <a:gd name="T35" fmla="*/ 22 h 40"/>
                  <a:gd name="T36" fmla="*/ 7 w 34"/>
                  <a:gd name="T37" fmla="*/ 22 h 40"/>
                  <a:gd name="T38" fmla="*/ 7 w 34"/>
                  <a:gd name="T39" fmla="*/ 22 h 40"/>
                  <a:gd name="T40" fmla="*/ 5 w 34"/>
                  <a:gd name="T41" fmla="*/ 15 h 40"/>
                  <a:gd name="T42" fmla="*/ 18 w 34"/>
                  <a:gd name="T43" fmla="*/ 3 h 40"/>
                  <a:gd name="T44" fmla="*/ 31 w 34"/>
                  <a:gd name="T45" fmla="*/ 15 h 40"/>
                  <a:gd name="T46" fmla="*/ 19 w 34"/>
                  <a:gd name="T47"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40">
                    <a:moveTo>
                      <a:pt x="18" y="0"/>
                    </a:moveTo>
                    <a:cubicBezTo>
                      <a:pt x="9" y="0"/>
                      <a:pt x="2" y="7"/>
                      <a:pt x="2" y="15"/>
                    </a:cubicBezTo>
                    <a:cubicBezTo>
                      <a:pt x="2" y="17"/>
                      <a:pt x="3" y="20"/>
                      <a:pt x="4" y="22"/>
                    </a:cubicBezTo>
                    <a:cubicBezTo>
                      <a:pt x="0" y="40"/>
                      <a:pt x="0" y="40"/>
                      <a:pt x="0" y="40"/>
                    </a:cubicBezTo>
                    <a:cubicBezTo>
                      <a:pt x="16" y="29"/>
                      <a:pt x="16" y="29"/>
                      <a:pt x="16" y="29"/>
                    </a:cubicBezTo>
                    <a:cubicBezTo>
                      <a:pt x="16" y="29"/>
                      <a:pt x="17" y="29"/>
                      <a:pt x="18" y="29"/>
                    </a:cubicBezTo>
                    <a:cubicBezTo>
                      <a:pt x="26" y="29"/>
                      <a:pt x="34" y="23"/>
                      <a:pt x="34" y="15"/>
                    </a:cubicBezTo>
                    <a:cubicBezTo>
                      <a:pt x="34" y="7"/>
                      <a:pt x="26" y="0"/>
                      <a:pt x="18" y="0"/>
                    </a:cubicBezTo>
                    <a:close/>
                    <a:moveTo>
                      <a:pt x="19" y="27"/>
                    </a:moveTo>
                    <a:cubicBezTo>
                      <a:pt x="19" y="27"/>
                      <a:pt x="19" y="27"/>
                      <a:pt x="19" y="27"/>
                    </a:cubicBezTo>
                    <a:cubicBezTo>
                      <a:pt x="19" y="27"/>
                      <a:pt x="19" y="27"/>
                      <a:pt x="18" y="27"/>
                    </a:cubicBezTo>
                    <a:cubicBezTo>
                      <a:pt x="18" y="27"/>
                      <a:pt x="18" y="27"/>
                      <a:pt x="18" y="27"/>
                    </a:cubicBezTo>
                    <a:cubicBezTo>
                      <a:pt x="18" y="27"/>
                      <a:pt x="18" y="27"/>
                      <a:pt x="18" y="27"/>
                    </a:cubicBezTo>
                    <a:cubicBezTo>
                      <a:pt x="17" y="27"/>
                      <a:pt x="16" y="27"/>
                      <a:pt x="15" y="26"/>
                    </a:cubicBezTo>
                    <a:cubicBezTo>
                      <a:pt x="15" y="26"/>
                      <a:pt x="15" y="26"/>
                      <a:pt x="15" y="26"/>
                    </a:cubicBezTo>
                    <a:cubicBezTo>
                      <a:pt x="15" y="26"/>
                      <a:pt x="15" y="26"/>
                      <a:pt x="15" y="26"/>
                    </a:cubicBezTo>
                    <a:cubicBezTo>
                      <a:pt x="4" y="34"/>
                      <a:pt x="4" y="34"/>
                      <a:pt x="4" y="34"/>
                    </a:cubicBezTo>
                    <a:cubicBezTo>
                      <a:pt x="7" y="22"/>
                      <a:pt x="7" y="22"/>
                      <a:pt x="7" y="22"/>
                    </a:cubicBezTo>
                    <a:cubicBezTo>
                      <a:pt x="7" y="22"/>
                      <a:pt x="7" y="22"/>
                      <a:pt x="7" y="22"/>
                    </a:cubicBezTo>
                    <a:cubicBezTo>
                      <a:pt x="7" y="22"/>
                      <a:pt x="7" y="22"/>
                      <a:pt x="7" y="22"/>
                    </a:cubicBezTo>
                    <a:cubicBezTo>
                      <a:pt x="6" y="20"/>
                      <a:pt x="5" y="17"/>
                      <a:pt x="5" y="15"/>
                    </a:cubicBezTo>
                    <a:cubicBezTo>
                      <a:pt x="5" y="8"/>
                      <a:pt x="11" y="3"/>
                      <a:pt x="18" y="3"/>
                    </a:cubicBezTo>
                    <a:cubicBezTo>
                      <a:pt x="25" y="3"/>
                      <a:pt x="31" y="8"/>
                      <a:pt x="31" y="15"/>
                    </a:cubicBezTo>
                    <a:cubicBezTo>
                      <a:pt x="31" y="21"/>
                      <a:pt x="26" y="26"/>
                      <a:pt x="1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Oval 105">
                <a:extLst>
                  <a:ext uri="{FF2B5EF4-FFF2-40B4-BE49-F238E27FC236}">
                    <a16:creationId xmlns:a16="http://schemas.microsoft.com/office/drawing/2014/main" id="{AB97CF4E-AAFA-43E9-8879-2FFE9BF6AF6A}"/>
                  </a:ext>
                </a:extLst>
              </p:cNvPr>
              <p:cNvSpPr>
                <a:spLocks noChangeArrowheads="1"/>
              </p:cNvSpPr>
              <p:nvPr/>
            </p:nvSpPr>
            <p:spPr bwMode="auto">
              <a:xfrm>
                <a:off x="1550" y="1913"/>
                <a:ext cx="9" cy="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Oval 106">
                <a:extLst>
                  <a:ext uri="{FF2B5EF4-FFF2-40B4-BE49-F238E27FC236}">
                    <a16:creationId xmlns:a16="http://schemas.microsoft.com/office/drawing/2014/main" id="{57F395BE-EB20-4FD6-8474-47705FA92F14}"/>
                  </a:ext>
                </a:extLst>
              </p:cNvPr>
              <p:cNvSpPr>
                <a:spLocks noChangeArrowheads="1"/>
              </p:cNvSpPr>
              <p:nvPr/>
            </p:nvSpPr>
            <p:spPr bwMode="auto">
              <a:xfrm>
                <a:off x="1539" y="1913"/>
                <a:ext cx="9" cy="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Oval 107">
                <a:extLst>
                  <a:ext uri="{FF2B5EF4-FFF2-40B4-BE49-F238E27FC236}">
                    <a16:creationId xmlns:a16="http://schemas.microsoft.com/office/drawing/2014/main" id="{75746A98-6CA6-431B-92EF-11E16AAE6BAE}"/>
                  </a:ext>
                </a:extLst>
              </p:cNvPr>
              <p:cNvSpPr>
                <a:spLocks noChangeArrowheads="1"/>
              </p:cNvSpPr>
              <p:nvPr/>
            </p:nvSpPr>
            <p:spPr bwMode="auto">
              <a:xfrm>
                <a:off x="1561" y="1913"/>
                <a:ext cx="9" cy="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108">
                <a:extLst>
                  <a:ext uri="{FF2B5EF4-FFF2-40B4-BE49-F238E27FC236}">
                    <a16:creationId xmlns:a16="http://schemas.microsoft.com/office/drawing/2014/main" id="{69B4FB01-4564-4386-B4EC-9EEA07945E2D}"/>
                  </a:ext>
                </a:extLst>
              </p:cNvPr>
              <p:cNvSpPr>
                <a:spLocks noEditPoints="1"/>
              </p:cNvSpPr>
              <p:nvPr/>
            </p:nvSpPr>
            <p:spPr bwMode="auto">
              <a:xfrm>
                <a:off x="2397" y="1758"/>
                <a:ext cx="80" cy="96"/>
              </a:xfrm>
              <a:custGeom>
                <a:avLst/>
                <a:gdLst>
                  <a:gd name="T0" fmla="*/ 52 w 58"/>
                  <a:gd name="T1" fmla="*/ 0 h 70"/>
                  <a:gd name="T2" fmla="*/ 7 w 58"/>
                  <a:gd name="T3" fmla="*/ 0 h 70"/>
                  <a:gd name="T4" fmla="*/ 0 w 58"/>
                  <a:gd name="T5" fmla="*/ 6 h 70"/>
                  <a:gd name="T6" fmla="*/ 0 w 58"/>
                  <a:gd name="T7" fmla="*/ 63 h 70"/>
                  <a:gd name="T8" fmla="*/ 7 w 58"/>
                  <a:gd name="T9" fmla="*/ 70 h 70"/>
                  <a:gd name="T10" fmla="*/ 52 w 58"/>
                  <a:gd name="T11" fmla="*/ 70 h 70"/>
                  <a:gd name="T12" fmla="*/ 58 w 58"/>
                  <a:gd name="T13" fmla="*/ 63 h 70"/>
                  <a:gd name="T14" fmla="*/ 58 w 58"/>
                  <a:gd name="T15" fmla="*/ 6 h 70"/>
                  <a:gd name="T16" fmla="*/ 52 w 58"/>
                  <a:gd name="T17" fmla="*/ 0 h 70"/>
                  <a:gd name="T18" fmla="*/ 30 w 58"/>
                  <a:gd name="T19" fmla="*/ 66 h 70"/>
                  <a:gd name="T20" fmla="*/ 27 w 58"/>
                  <a:gd name="T21" fmla="*/ 66 h 70"/>
                  <a:gd name="T22" fmla="*/ 27 w 58"/>
                  <a:gd name="T23" fmla="*/ 65 h 70"/>
                  <a:gd name="T24" fmla="*/ 27 w 58"/>
                  <a:gd name="T25" fmla="*/ 63 h 70"/>
                  <a:gd name="T26" fmla="*/ 30 w 58"/>
                  <a:gd name="T27" fmla="*/ 63 h 70"/>
                  <a:gd name="T28" fmla="*/ 31 w 58"/>
                  <a:gd name="T29" fmla="*/ 65 h 70"/>
                  <a:gd name="T30" fmla="*/ 30 w 58"/>
                  <a:gd name="T31" fmla="*/ 66 h 70"/>
                  <a:gd name="T32" fmla="*/ 55 w 58"/>
                  <a:gd name="T33" fmla="*/ 58 h 70"/>
                  <a:gd name="T34" fmla="*/ 52 w 58"/>
                  <a:gd name="T35" fmla="*/ 61 h 70"/>
                  <a:gd name="T36" fmla="*/ 7 w 58"/>
                  <a:gd name="T37" fmla="*/ 61 h 70"/>
                  <a:gd name="T38" fmla="*/ 3 w 58"/>
                  <a:gd name="T39" fmla="*/ 58 h 70"/>
                  <a:gd name="T40" fmla="*/ 3 w 58"/>
                  <a:gd name="T41" fmla="*/ 6 h 70"/>
                  <a:gd name="T42" fmla="*/ 7 w 58"/>
                  <a:gd name="T43" fmla="*/ 3 h 70"/>
                  <a:gd name="T44" fmla="*/ 52 w 58"/>
                  <a:gd name="T45" fmla="*/ 3 h 70"/>
                  <a:gd name="T46" fmla="*/ 55 w 58"/>
                  <a:gd name="T47" fmla="*/ 6 h 70"/>
                  <a:gd name="T48" fmla="*/ 55 w 58"/>
                  <a:gd name="T49"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0">
                    <a:moveTo>
                      <a:pt x="52" y="0"/>
                    </a:moveTo>
                    <a:cubicBezTo>
                      <a:pt x="7" y="0"/>
                      <a:pt x="7" y="0"/>
                      <a:pt x="7" y="0"/>
                    </a:cubicBezTo>
                    <a:cubicBezTo>
                      <a:pt x="3" y="0"/>
                      <a:pt x="0" y="3"/>
                      <a:pt x="0" y="6"/>
                    </a:cubicBezTo>
                    <a:cubicBezTo>
                      <a:pt x="0" y="63"/>
                      <a:pt x="0" y="63"/>
                      <a:pt x="0" y="63"/>
                    </a:cubicBezTo>
                    <a:cubicBezTo>
                      <a:pt x="0" y="67"/>
                      <a:pt x="3" y="70"/>
                      <a:pt x="7" y="70"/>
                    </a:cubicBezTo>
                    <a:cubicBezTo>
                      <a:pt x="52" y="70"/>
                      <a:pt x="52" y="70"/>
                      <a:pt x="52" y="70"/>
                    </a:cubicBezTo>
                    <a:cubicBezTo>
                      <a:pt x="55" y="70"/>
                      <a:pt x="58" y="67"/>
                      <a:pt x="58" y="63"/>
                    </a:cubicBezTo>
                    <a:cubicBezTo>
                      <a:pt x="58" y="6"/>
                      <a:pt x="58" y="6"/>
                      <a:pt x="58" y="6"/>
                    </a:cubicBezTo>
                    <a:cubicBezTo>
                      <a:pt x="58" y="3"/>
                      <a:pt x="55" y="0"/>
                      <a:pt x="52" y="0"/>
                    </a:cubicBezTo>
                    <a:close/>
                    <a:moveTo>
                      <a:pt x="30" y="66"/>
                    </a:moveTo>
                    <a:cubicBezTo>
                      <a:pt x="27" y="66"/>
                      <a:pt x="27" y="66"/>
                      <a:pt x="27" y="66"/>
                    </a:cubicBezTo>
                    <a:cubicBezTo>
                      <a:pt x="27" y="66"/>
                      <a:pt x="27" y="66"/>
                      <a:pt x="27" y="65"/>
                    </a:cubicBezTo>
                    <a:cubicBezTo>
                      <a:pt x="27" y="64"/>
                      <a:pt x="27" y="63"/>
                      <a:pt x="27" y="63"/>
                    </a:cubicBezTo>
                    <a:cubicBezTo>
                      <a:pt x="30" y="63"/>
                      <a:pt x="30" y="63"/>
                      <a:pt x="30" y="63"/>
                    </a:cubicBezTo>
                    <a:cubicBezTo>
                      <a:pt x="31" y="63"/>
                      <a:pt x="31" y="64"/>
                      <a:pt x="31" y="65"/>
                    </a:cubicBezTo>
                    <a:cubicBezTo>
                      <a:pt x="31" y="66"/>
                      <a:pt x="31" y="66"/>
                      <a:pt x="30" y="66"/>
                    </a:cubicBezTo>
                    <a:close/>
                    <a:moveTo>
                      <a:pt x="55" y="58"/>
                    </a:moveTo>
                    <a:cubicBezTo>
                      <a:pt x="55" y="60"/>
                      <a:pt x="54" y="61"/>
                      <a:pt x="52" y="61"/>
                    </a:cubicBezTo>
                    <a:cubicBezTo>
                      <a:pt x="7" y="61"/>
                      <a:pt x="7" y="61"/>
                      <a:pt x="7" y="61"/>
                    </a:cubicBezTo>
                    <a:cubicBezTo>
                      <a:pt x="5" y="61"/>
                      <a:pt x="3" y="60"/>
                      <a:pt x="3" y="58"/>
                    </a:cubicBezTo>
                    <a:cubicBezTo>
                      <a:pt x="3" y="6"/>
                      <a:pt x="3" y="6"/>
                      <a:pt x="3" y="6"/>
                    </a:cubicBezTo>
                    <a:cubicBezTo>
                      <a:pt x="3" y="4"/>
                      <a:pt x="5" y="3"/>
                      <a:pt x="7" y="3"/>
                    </a:cubicBezTo>
                    <a:cubicBezTo>
                      <a:pt x="52" y="3"/>
                      <a:pt x="52" y="3"/>
                      <a:pt x="52" y="3"/>
                    </a:cubicBezTo>
                    <a:cubicBezTo>
                      <a:pt x="54" y="3"/>
                      <a:pt x="55" y="4"/>
                      <a:pt x="55" y="6"/>
                    </a:cubicBezTo>
                    <a:lnTo>
                      <a:pt x="55"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109">
                <a:extLst>
                  <a:ext uri="{FF2B5EF4-FFF2-40B4-BE49-F238E27FC236}">
                    <a16:creationId xmlns:a16="http://schemas.microsoft.com/office/drawing/2014/main" id="{E7537B8F-8060-4973-ACCE-15018C829DD1}"/>
                  </a:ext>
                </a:extLst>
              </p:cNvPr>
              <p:cNvSpPr>
                <a:spLocks/>
              </p:cNvSpPr>
              <p:nvPr/>
            </p:nvSpPr>
            <p:spPr bwMode="auto">
              <a:xfrm>
                <a:off x="2411" y="1785"/>
                <a:ext cx="23" cy="39"/>
              </a:xfrm>
              <a:custGeom>
                <a:avLst/>
                <a:gdLst>
                  <a:gd name="T0" fmla="*/ 3 w 17"/>
                  <a:gd name="T1" fmla="*/ 0 h 28"/>
                  <a:gd name="T2" fmla="*/ 0 w 17"/>
                  <a:gd name="T3" fmla="*/ 11 h 28"/>
                  <a:gd name="T4" fmla="*/ 13 w 17"/>
                  <a:gd name="T5" fmla="*/ 28 h 28"/>
                  <a:gd name="T6" fmla="*/ 17 w 17"/>
                  <a:gd name="T7" fmla="*/ 11 h 28"/>
                  <a:gd name="T8" fmla="*/ 3 w 17"/>
                  <a:gd name="T9" fmla="*/ 0 h 28"/>
                </a:gdLst>
                <a:ahLst/>
                <a:cxnLst>
                  <a:cxn ang="0">
                    <a:pos x="T0" y="T1"/>
                  </a:cxn>
                  <a:cxn ang="0">
                    <a:pos x="T2" y="T3"/>
                  </a:cxn>
                  <a:cxn ang="0">
                    <a:pos x="T4" y="T5"/>
                  </a:cxn>
                  <a:cxn ang="0">
                    <a:pos x="T6" y="T7"/>
                  </a:cxn>
                  <a:cxn ang="0">
                    <a:pos x="T8" y="T9"/>
                  </a:cxn>
                </a:cxnLst>
                <a:rect l="0" t="0" r="r" b="b"/>
                <a:pathLst>
                  <a:path w="17" h="28">
                    <a:moveTo>
                      <a:pt x="3" y="0"/>
                    </a:moveTo>
                    <a:cubicBezTo>
                      <a:pt x="1" y="3"/>
                      <a:pt x="0" y="7"/>
                      <a:pt x="0" y="11"/>
                    </a:cubicBezTo>
                    <a:cubicBezTo>
                      <a:pt x="0" y="19"/>
                      <a:pt x="6" y="26"/>
                      <a:pt x="13" y="28"/>
                    </a:cubicBezTo>
                    <a:cubicBezTo>
                      <a:pt x="17" y="11"/>
                      <a:pt x="17" y="11"/>
                      <a:pt x="17" y="11"/>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110">
                <a:extLst>
                  <a:ext uri="{FF2B5EF4-FFF2-40B4-BE49-F238E27FC236}">
                    <a16:creationId xmlns:a16="http://schemas.microsoft.com/office/drawing/2014/main" id="{72127902-8D77-4B5E-8EDA-5CCAE5EE2B30}"/>
                  </a:ext>
                </a:extLst>
              </p:cNvPr>
              <p:cNvSpPr>
                <a:spLocks/>
              </p:cNvSpPr>
              <p:nvPr/>
            </p:nvSpPr>
            <p:spPr bwMode="auto">
              <a:xfrm>
                <a:off x="2416" y="1774"/>
                <a:ext cx="46" cy="25"/>
              </a:xfrm>
              <a:custGeom>
                <a:avLst/>
                <a:gdLst>
                  <a:gd name="T0" fmla="*/ 33 w 33"/>
                  <a:gd name="T1" fmla="*/ 18 h 18"/>
                  <a:gd name="T2" fmla="*/ 15 w 33"/>
                  <a:gd name="T3" fmla="*/ 0 h 18"/>
                  <a:gd name="T4" fmla="*/ 0 w 33"/>
                  <a:gd name="T5" fmla="*/ 7 h 18"/>
                  <a:gd name="T6" fmla="*/ 15 w 33"/>
                  <a:gd name="T7" fmla="*/ 18 h 18"/>
                  <a:gd name="T8" fmla="*/ 33 w 33"/>
                  <a:gd name="T9" fmla="*/ 18 h 18"/>
                </a:gdLst>
                <a:ahLst/>
                <a:cxnLst>
                  <a:cxn ang="0">
                    <a:pos x="T0" y="T1"/>
                  </a:cxn>
                  <a:cxn ang="0">
                    <a:pos x="T2" y="T3"/>
                  </a:cxn>
                  <a:cxn ang="0">
                    <a:pos x="T4" y="T5"/>
                  </a:cxn>
                  <a:cxn ang="0">
                    <a:pos x="T6" y="T7"/>
                  </a:cxn>
                  <a:cxn ang="0">
                    <a:pos x="T8" y="T9"/>
                  </a:cxn>
                </a:cxnLst>
                <a:rect l="0" t="0" r="r" b="b"/>
                <a:pathLst>
                  <a:path w="33" h="18">
                    <a:moveTo>
                      <a:pt x="33" y="18"/>
                    </a:moveTo>
                    <a:cubicBezTo>
                      <a:pt x="33" y="8"/>
                      <a:pt x="25" y="0"/>
                      <a:pt x="15" y="0"/>
                    </a:cubicBezTo>
                    <a:cubicBezTo>
                      <a:pt x="9" y="0"/>
                      <a:pt x="3" y="3"/>
                      <a:pt x="0" y="7"/>
                    </a:cubicBezTo>
                    <a:cubicBezTo>
                      <a:pt x="15" y="18"/>
                      <a:pt x="15" y="18"/>
                      <a:pt x="15" y="18"/>
                    </a:cubicBezTo>
                    <a:lnTo>
                      <a:pt x="3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111">
                <a:extLst>
                  <a:ext uri="{FF2B5EF4-FFF2-40B4-BE49-F238E27FC236}">
                    <a16:creationId xmlns:a16="http://schemas.microsoft.com/office/drawing/2014/main" id="{86CE82AF-CC0E-44A6-A81E-925C235B992C}"/>
                  </a:ext>
                </a:extLst>
              </p:cNvPr>
              <p:cNvSpPr>
                <a:spLocks/>
              </p:cNvSpPr>
              <p:nvPr/>
            </p:nvSpPr>
            <p:spPr bwMode="auto">
              <a:xfrm>
                <a:off x="2431" y="1800"/>
                <a:ext cx="31" cy="25"/>
              </a:xfrm>
              <a:custGeom>
                <a:avLst/>
                <a:gdLst>
                  <a:gd name="T0" fmla="*/ 0 w 22"/>
                  <a:gd name="T1" fmla="*/ 18 h 18"/>
                  <a:gd name="T2" fmla="*/ 4 w 22"/>
                  <a:gd name="T3" fmla="*/ 18 h 18"/>
                  <a:gd name="T4" fmla="*/ 22 w 22"/>
                  <a:gd name="T5" fmla="*/ 0 h 18"/>
                  <a:gd name="T6" fmla="*/ 4 w 22"/>
                  <a:gd name="T7" fmla="*/ 0 h 18"/>
                  <a:gd name="T8" fmla="*/ 0 w 22"/>
                  <a:gd name="T9" fmla="*/ 18 h 18"/>
                </a:gdLst>
                <a:ahLst/>
                <a:cxnLst>
                  <a:cxn ang="0">
                    <a:pos x="T0" y="T1"/>
                  </a:cxn>
                  <a:cxn ang="0">
                    <a:pos x="T2" y="T3"/>
                  </a:cxn>
                  <a:cxn ang="0">
                    <a:pos x="T4" y="T5"/>
                  </a:cxn>
                  <a:cxn ang="0">
                    <a:pos x="T6" y="T7"/>
                  </a:cxn>
                  <a:cxn ang="0">
                    <a:pos x="T8" y="T9"/>
                  </a:cxn>
                </a:cxnLst>
                <a:rect l="0" t="0" r="r" b="b"/>
                <a:pathLst>
                  <a:path w="22" h="18">
                    <a:moveTo>
                      <a:pt x="0" y="18"/>
                    </a:moveTo>
                    <a:cubicBezTo>
                      <a:pt x="1" y="18"/>
                      <a:pt x="2" y="18"/>
                      <a:pt x="4" y="18"/>
                    </a:cubicBezTo>
                    <a:cubicBezTo>
                      <a:pt x="14" y="18"/>
                      <a:pt x="22" y="10"/>
                      <a:pt x="22" y="0"/>
                    </a:cubicBezTo>
                    <a:cubicBezTo>
                      <a:pt x="4" y="0"/>
                      <a:pt x="4" y="0"/>
                      <a:pt x="4" y="0"/>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112">
                <a:extLst>
                  <a:ext uri="{FF2B5EF4-FFF2-40B4-BE49-F238E27FC236}">
                    <a16:creationId xmlns:a16="http://schemas.microsoft.com/office/drawing/2014/main" id="{2DD799B1-A9CC-4A30-A037-79D176505EF1}"/>
                  </a:ext>
                </a:extLst>
              </p:cNvPr>
              <p:cNvSpPr>
                <a:spLocks noEditPoints="1"/>
              </p:cNvSpPr>
              <p:nvPr/>
            </p:nvSpPr>
            <p:spPr bwMode="auto">
              <a:xfrm>
                <a:off x="2346" y="2048"/>
                <a:ext cx="102" cy="89"/>
              </a:xfrm>
              <a:custGeom>
                <a:avLst/>
                <a:gdLst>
                  <a:gd name="T0" fmla="*/ 70 w 74"/>
                  <a:gd name="T1" fmla="*/ 56 h 65"/>
                  <a:gd name="T2" fmla="*/ 64 w 74"/>
                  <a:gd name="T3" fmla="*/ 56 h 65"/>
                  <a:gd name="T4" fmla="*/ 71 w 74"/>
                  <a:gd name="T5" fmla="*/ 47 h 65"/>
                  <a:gd name="T6" fmla="*/ 71 w 74"/>
                  <a:gd name="T7" fmla="*/ 9 h 65"/>
                  <a:gd name="T8" fmla="*/ 62 w 74"/>
                  <a:gd name="T9" fmla="*/ 0 h 65"/>
                  <a:gd name="T10" fmla="*/ 13 w 74"/>
                  <a:gd name="T11" fmla="*/ 0 h 65"/>
                  <a:gd name="T12" fmla="*/ 4 w 74"/>
                  <a:gd name="T13" fmla="*/ 9 h 65"/>
                  <a:gd name="T14" fmla="*/ 4 w 74"/>
                  <a:gd name="T15" fmla="*/ 47 h 65"/>
                  <a:gd name="T16" fmla="*/ 10 w 74"/>
                  <a:gd name="T17" fmla="*/ 56 h 65"/>
                  <a:gd name="T18" fmla="*/ 4 w 74"/>
                  <a:gd name="T19" fmla="*/ 56 h 65"/>
                  <a:gd name="T20" fmla="*/ 0 w 74"/>
                  <a:gd name="T21" fmla="*/ 60 h 65"/>
                  <a:gd name="T22" fmla="*/ 4 w 74"/>
                  <a:gd name="T23" fmla="*/ 65 h 65"/>
                  <a:gd name="T24" fmla="*/ 70 w 74"/>
                  <a:gd name="T25" fmla="*/ 65 h 65"/>
                  <a:gd name="T26" fmla="*/ 74 w 74"/>
                  <a:gd name="T27" fmla="*/ 60 h 65"/>
                  <a:gd name="T28" fmla="*/ 70 w 74"/>
                  <a:gd name="T29" fmla="*/ 56 h 65"/>
                  <a:gd name="T30" fmla="*/ 43 w 74"/>
                  <a:gd name="T31" fmla="*/ 63 h 65"/>
                  <a:gd name="T32" fmla="*/ 30 w 74"/>
                  <a:gd name="T33" fmla="*/ 63 h 65"/>
                  <a:gd name="T34" fmla="*/ 29 w 74"/>
                  <a:gd name="T35" fmla="*/ 62 h 65"/>
                  <a:gd name="T36" fmla="*/ 30 w 74"/>
                  <a:gd name="T37" fmla="*/ 60 h 65"/>
                  <a:gd name="T38" fmla="*/ 43 w 74"/>
                  <a:gd name="T39" fmla="*/ 60 h 65"/>
                  <a:gd name="T40" fmla="*/ 45 w 74"/>
                  <a:gd name="T41" fmla="*/ 62 h 65"/>
                  <a:gd name="T42" fmla="*/ 43 w 74"/>
                  <a:gd name="T43" fmla="*/ 63 h 65"/>
                  <a:gd name="T44" fmla="*/ 13 w 74"/>
                  <a:gd name="T45" fmla="*/ 52 h 65"/>
                  <a:gd name="T46" fmla="*/ 8 w 74"/>
                  <a:gd name="T47" fmla="*/ 47 h 65"/>
                  <a:gd name="T48" fmla="*/ 8 w 74"/>
                  <a:gd name="T49" fmla="*/ 9 h 65"/>
                  <a:gd name="T50" fmla="*/ 13 w 74"/>
                  <a:gd name="T51" fmla="*/ 4 h 65"/>
                  <a:gd name="T52" fmla="*/ 62 w 74"/>
                  <a:gd name="T53" fmla="*/ 4 h 65"/>
                  <a:gd name="T54" fmla="*/ 67 w 74"/>
                  <a:gd name="T55" fmla="*/ 9 h 65"/>
                  <a:gd name="T56" fmla="*/ 67 w 74"/>
                  <a:gd name="T57" fmla="*/ 47 h 65"/>
                  <a:gd name="T58" fmla="*/ 62 w 74"/>
                  <a:gd name="T59" fmla="*/ 52 h 65"/>
                  <a:gd name="T60" fmla="*/ 13 w 74"/>
                  <a:gd name="T61"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65">
                    <a:moveTo>
                      <a:pt x="70" y="56"/>
                    </a:moveTo>
                    <a:cubicBezTo>
                      <a:pt x="64" y="56"/>
                      <a:pt x="64" y="56"/>
                      <a:pt x="64" y="56"/>
                    </a:cubicBezTo>
                    <a:cubicBezTo>
                      <a:pt x="68" y="55"/>
                      <a:pt x="71" y="51"/>
                      <a:pt x="71" y="47"/>
                    </a:cubicBezTo>
                    <a:cubicBezTo>
                      <a:pt x="71" y="9"/>
                      <a:pt x="71" y="9"/>
                      <a:pt x="71" y="9"/>
                    </a:cubicBezTo>
                    <a:cubicBezTo>
                      <a:pt x="71" y="4"/>
                      <a:pt x="67" y="0"/>
                      <a:pt x="62" y="0"/>
                    </a:cubicBezTo>
                    <a:cubicBezTo>
                      <a:pt x="13" y="0"/>
                      <a:pt x="13" y="0"/>
                      <a:pt x="13" y="0"/>
                    </a:cubicBezTo>
                    <a:cubicBezTo>
                      <a:pt x="8" y="0"/>
                      <a:pt x="4" y="4"/>
                      <a:pt x="4" y="9"/>
                    </a:cubicBezTo>
                    <a:cubicBezTo>
                      <a:pt x="4" y="47"/>
                      <a:pt x="4" y="47"/>
                      <a:pt x="4" y="47"/>
                    </a:cubicBezTo>
                    <a:cubicBezTo>
                      <a:pt x="4" y="51"/>
                      <a:pt x="6" y="55"/>
                      <a:pt x="10" y="56"/>
                    </a:cubicBezTo>
                    <a:cubicBezTo>
                      <a:pt x="4" y="56"/>
                      <a:pt x="4" y="56"/>
                      <a:pt x="4" y="56"/>
                    </a:cubicBezTo>
                    <a:cubicBezTo>
                      <a:pt x="2" y="56"/>
                      <a:pt x="0" y="58"/>
                      <a:pt x="0" y="60"/>
                    </a:cubicBezTo>
                    <a:cubicBezTo>
                      <a:pt x="0" y="63"/>
                      <a:pt x="2" y="65"/>
                      <a:pt x="4" y="65"/>
                    </a:cubicBezTo>
                    <a:cubicBezTo>
                      <a:pt x="70" y="65"/>
                      <a:pt x="70" y="65"/>
                      <a:pt x="70" y="65"/>
                    </a:cubicBezTo>
                    <a:cubicBezTo>
                      <a:pt x="72" y="65"/>
                      <a:pt x="74" y="63"/>
                      <a:pt x="74" y="60"/>
                    </a:cubicBezTo>
                    <a:cubicBezTo>
                      <a:pt x="74" y="58"/>
                      <a:pt x="72" y="56"/>
                      <a:pt x="70" y="56"/>
                    </a:cubicBezTo>
                    <a:close/>
                    <a:moveTo>
                      <a:pt x="43" y="63"/>
                    </a:moveTo>
                    <a:cubicBezTo>
                      <a:pt x="30" y="63"/>
                      <a:pt x="30" y="63"/>
                      <a:pt x="30" y="63"/>
                    </a:cubicBezTo>
                    <a:cubicBezTo>
                      <a:pt x="30" y="63"/>
                      <a:pt x="29" y="62"/>
                      <a:pt x="29" y="62"/>
                    </a:cubicBezTo>
                    <a:cubicBezTo>
                      <a:pt x="29" y="61"/>
                      <a:pt x="30" y="60"/>
                      <a:pt x="30" y="60"/>
                    </a:cubicBezTo>
                    <a:cubicBezTo>
                      <a:pt x="43" y="60"/>
                      <a:pt x="43" y="60"/>
                      <a:pt x="43" y="60"/>
                    </a:cubicBezTo>
                    <a:cubicBezTo>
                      <a:pt x="44" y="60"/>
                      <a:pt x="45" y="61"/>
                      <a:pt x="45" y="62"/>
                    </a:cubicBezTo>
                    <a:cubicBezTo>
                      <a:pt x="45" y="62"/>
                      <a:pt x="44" y="63"/>
                      <a:pt x="43" y="63"/>
                    </a:cubicBezTo>
                    <a:close/>
                    <a:moveTo>
                      <a:pt x="13" y="52"/>
                    </a:moveTo>
                    <a:cubicBezTo>
                      <a:pt x="10" y="52"/>
                      <a:pt x="8" y="50"/>
                      <a:pt x="8" y="47"/>
                    </a:cubicBezTo>
                    <a:cubicBezTo>
                      <a:pt x="8" y="9"/>
                      <a:pt x="8" y="9"/>
                      <a:pt x="8" y="9"/>
                    </a:cubicBezTo>
                    <a:cubicBezTo>
                      <a:pt x="8" y="6"/>
                      <a:pt x="10" y="4"/>
                      <a:pt x="13" y="4"/>
                    </a:cubicBezTo>
                    <a:cubicBezTo>
                      <a:pt x="62" y="4"/>
                      <a:pt x="62" y="4"/>
                      <a:pt x="62" y="4"/>
                    </a:cubicBezTo>
                    <a:cubicBezTo>
                      <a:pt x="64" y="4"/>
                      <a:pt x="67" y="6"/>
                      <a:pt x="67" y="9"/>
                    </a:cubicBezTo>
                    <a:cubicBezTo>
                      <a:pt x="67" y="47"/>
                      <a:pt x="67" y="47"/>
                      <a:pt x="67" y="47"/>
                    </a:cubicBezTo>
                    <a:cubicBezTo>
                      <a:pt x="67" y="50"/>
                      <a:pt x="64" y="52"/>
                      <a:pt x="62" y="52"/>
                    </a:cubicBezTo>
                    <a:lnTo>
                      <a:pt x="13"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Rectangle 113">
                <a:extLst>
                  <a:ext uri="{FF2B5EF4-FFF2-40B4-BE49-F238E27FC236}">
                    <a16:creationId xmlns:a16="http://schemas.microsoft.com/office/drawing/2014/main" id="{0FCF66A9-18B8-4EE4-9C1E-73B35C2B2222}"/>
                  </a:ext>
                </a:extLst>
              </p:cNvPr>
              <p:cNvSpPr>
                <a:spLocks noChangeArrowheads="1"/>
              </p:cNvSpPr>
              <p:nvPr/>
            </p:nvSpPr>
            <p:spPr bwMode="auto">
              <a:xfrm>
                <a:off x="2409" y="2067"/>
                <a:ext cx="17"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Rectangle 114">
                <a:extLst>
                  <a:ext uri="{FF2B5EF4-FFF2-40B4-BE49-F238E27FC236}">
                    <a16:creationId xmlns:a16="http://schemas.microsoft.com/office/drawing/2014/main" id="{2A054DD6-6B7F-4BEE-9BCE-5BB4A375A524}"/>
                  </a:ext>
                </a:extLst>
              </p:cNvPr>
              <p:cNvSpPr>
                <a:spLocks noChangeArrowheads="1"/>
              </p:cNvSpPr>
              <p:nvPr/>
            </p:nvSpPr>
            <p:spPr bwMode="auto">
              <a:xfrm>
                <a:off x="2389" y="2075"/>
                <a:ext cx="16"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Rectangle 115">
                <a:extLst>
                  <a:ext uri="{FF2B5EF4-FFF2-40B4-BE49-F238E27FC236}">
                    <a16:creationId xmlns:a16="http://schemas.microsoft.com/office/drawing/2014/main" id="{EFFD0DAD-1F09-42F9-A892-52347236A02F}"/>
                  </a:ext>
                </a:extLst>
              </p:cNvPr>
              <p:cNvSpPr>
                <a:spLocks noChangeArrowheads="1"/>
              </p:cNvSpPr>
              <p:nvPr/>
            </p:nvSpPr>
            <p:spPr bwMode="auto">
              <a:xfrm>
                <a:off x="2368" y="2088"/>
                <a:ext cx="17"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Oval 116">
                <a:extLst>
                  <a:ext uri="{FF2B5EF4-FFF2-40B4-BE49-F238E27FC236}">
                    <a16:creationId xmlns:a16="http://schemas.microsoft.com/office/drawing/2014/main" id="{59F4C965-AB99-43D3-A84F-7E1AEC2E5C4A}"/>
                  </a:ext>
                </a:extLst>
              </p:cNvPr>
              <p:cNvSpPr>
                <a:spLocks noChangeArrowheads="1"/>
              </p:cNvSpPr>
              <p:nvPr/>
            </p:nvSpPr>
            <p:spPr bwMode="auto">
              <a:xfrm>
                <a:off x="2652" y="2305"/>
                <a:ext cx="13"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117">
                <a:extLst>
                  <a:ext uri="{FF2B5EF4-FFF2-40B4-BE49-F238E27FC236}">
                    <a16:creationId xmlns:a16="http://schemas.microsoft.com/office/drawing/2014/main" id="{C5817BF8-2612-4D3D-A31A-252B1DAEBE0D}"/>
                  </a:ext>
                </a:extLst>
              </p:cNvPr>
              <p:cNvSpPr>
                <a:spLocks noEditPoints="1"/>
              </p:cNvSpPr>
              <p:nvPr/>
            </p:nvSpPr>
            <p:spPr bwMode="auto">
              <a:xfrm>
                <a:off x="2639" y="2289"/>
                <a:ext cx="95" cy="84"/>
              </a:xfrm>
              <a:custGeom>
                <a:avLst/>
                <a:gdLst>
                  <a:gd name="T0" fmla="*/ 62 w 69"/>
                  <a:gd name="T1" fmla="*/ 1 h 61"/>
                  <a:gd name="T2" fmla="*/ 39 w 69"/>
                  <a:gd name="T3" fmla="*/ 1 h 61"/>
                  <a:gd name="T4" fmla="*/ 33 w 69"/>
                  <a:gd name="T5" fmla="*/ 8 h 61"/>
                  <a:gd name="T6" fmla="*/ 33 w 69"/>
                  <a:gd name="T7" fmla="*/ 12 h 61"/>
                  <a:gd name="T8" fmla="*/ 28 w 69"/>
                  <a:gd name="T9" fmla="*/ 12 h 61"/>
                  <a:gd name="T10" fmla="*/ 28 w 69"/>
                  <a:gd name="T11" fmla="*/ 7 h 61"/>
                  <a:gd name="T12" fmla="*/ 22 w 69"/>
                  <a:gd name="T13" fmla="*/ 0 h 61"/>
                  <a:gd name="T14" fmla="*/ 6 w 69"/>
                  <a:gd name="T15" fmla="*/ 0 h 61"/>
                  <a:gd name="T16" fmla="*/ 0 w 69"/>
                  <a:gd name="T17" fmla="*/ 7 h 61"/>
                  <a:gd name="T18" fmla="*/ 0 w 69"/>
                  <a:gd name="T19" fmla="*/ 54 h 61"/>
                  <a:gd name="T20" fmla="*/ 6 w 69"/>
                  <a:gd name="T21" fmla="*/ 61 h 61"/>
                  <a:gd name="T22" fmla="*/ 22 w 69"/>
                  <a:gd name="T23" fmla="*/ 61 h 61"/>
                  <a:gd name="T24" fmla="*/ 28 w 69"/>
                  <a:gd name="T25" fmla="*/ 54 h 61"/>
                  <a:gd name="T26" fmla="*/ 28 w 69"/>
                  <a:gd name="T27" fmla="*/ 19 h 61"/>
                  <a:gd name="T28" fmla="*/ 33 w 69"/>
                  <a:gd name="T29" fmla="*/ 19 h 61"/>
                  <a:gd name="T30" fmla="*/ 33 w 69"/>
                  <a:gd name="T31" fmla="*/ 22 h 61"/>
                  <a:gd name="T32" fmla="*/ 39 w 69"/>
                  <a:gd name="T33" fmla="*/ 29 h 61"/>
                  <a:gd name="T34" fmla="*/ 62 w 69"/>
                  <a:gd name="T35" fmla="*/ 29 h 61"/>
                  <a:gd name="T36" fmla="*/ 69 w 69"/>
                  <a:gd name="T37" fmla="*/ 22 h 61"/>
                  <a:gd name="T38" fmla="*/ 69 w 69"/>
                  <a:gd name="T39" fmla="*/ 8 h 61"/>
                  <a:gd name="T40" fmla="*/ 62 w 69"/>
                  <a:gd name="T41" fmla="*/ 1 h 61"/>
                  <a:gd name="T42" fmla="*/ 21 w 69"/>
                  <a:gd name="T43" fmla="*/ 54 h 61"/>
                  <a:gd name="T44" fmla="*/ 6 w 69"/>
                  <a:gd name="T45" fmla="*/ 54 h 61"/>
                  <a:gd name="T46" fmla="*/ 4 w 69"/>
                  <a:gd name="T47" fmla="*/ 52 h 61"/>
                  <a:gd name="T48" fmla="*/ 6 w 69"/>
                  <a:gd name="T49" fmla="*/ 49 h 61"/>
                  <a:gd name="T50" fmla="*/ 21 w 69"/>
                  <a:gd name="T51" fmla="*/ 49 h 61"/>
                  <a:gd name="T52" fmla="*/ 23 w 69"/>
                  <a:gd name="T53" fmla="*/ 52 h 61"/>
                  <a:gd name="T54" fmla="*/ 21 w 69"/>
                  <a:gd name="T55" fmla="*/ 54 h 61"/>
                  <a:gd name="T56" fmla="*/ 14 w 69"/>
                  <a:gd name="T57" fmla="*/ 27 h 61"/>
                  <a:gd name="T58" fmla="*/ 4 w 69"/>
                  <a:gd name="T59" fmla="*/ 17 h 61"/>
                  <a:gd name="T60" fmla="*/ 14 w 69"/>
                  <a:gd name="T61" fmla="*/ 7 h 61"/>
                  <a:gd name="T62" fmla="*/ 24 w 69"/>
                  <a:gd name="T63" fmla="*/ 17 h 61"/>
                  <a:gd name="T64" fmla="*/ 14 w 69"/>
                  <a:gd name="T65" fmla="*/ 27 h 61"/>
                  <a:gd name="T66" fmla="*/ 63 w 69"/>
                  <a:gd name="T67" fmla="*/ 22 h 61"/>
                  <a:gd name="T68" fmla="*/ 62 w 69"/>
                  <a:gd name="T69" fmla="*/ 23 h 61"/>
                  <a:gd name="T70" fmla="*/ 39 w 69"/>
                  <a:gd name="T71" fmla="*/ 23 h 61"/>
                  <a:gd name="T72" fmla="*/ 38 w 69"/>
                  <a:gd name="T73" fmla="*/ 22 h 61"/>
                  <a:gd name="T74" fmla="*/ 38 w 69"/>
                  <a:gd name="T75" fmla="*/ 8 h 61"/>
                  <a:gd name="T76" fmla="*/ 39 w 69"/>
                  <a:gd name="T77" fmla="*/ 7 h 61"/>
                  <a:gd name="T78" fmla="*/ 62 w 69"/>
                  <a:gd name="T79" fmla="*/ 7 h 61"/>
                  <a:gd name="T80" fmla="*/ 63 w 69"/>
                  <a:gd name="T81" fmla="*/ 8 h 61"/>
                  <a:gd name="T82" fmla="*/ 63 w 69"/>
                  <a:gd name="T83"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 h="61">
                    <a:moveTo>
                      <a:pt x="62" y="1"/>
                    </a:moveTo>
                    <a:cubicBezTo>
                      <a:pt x="39" y="1"/>
                      <a:pt x="39" y="1"/>
                      <a:pt x="39" y="1"/>
                    </a:cubicBezTo>
                    <a:cubicBezTo>
                      <a:pt x="36" y="1"/>
                      <a:pt x="33" y="4"/>
                      <a:pt x="33" y="8"/>
                    </a:cubicBezTo>
                    <a:cubicBezTo>
                      <a:pt x="33" y="12"/>
                      <a:pt x="33" y="12"/>
                      <a:pt x="33" y="12"/>
                    </a:cubicBezTo>
                    <a:cubicBezTo>
                      <a:pt x="28" y="12"/>
                      <a:pt x="28" y="12"/>
                      <a:pt x="28" y="12"/>
                    </a:cubicBezTo>
                    <a:cubicBezTo>
                      <a:pt x="28" y="7"/>
                      <a:pt x="28" y="7"/>
                      <a:pt x="28" y="7"/>
                    </a:cubicBezTo>
                    <a:cubicBezTo>
                      <a:pt x="28" y="3"/>
                      <a:pt x="25" y="0"/>
                      <a:pt x="22" y="0"/>
                    </a:cubicBezTo>
                    <a:cubicBezTo>
                      <a:pt x="6" y="0"/>
                      <a:pt x="6" y="0"/>
                      <a:pt x="6" y="0"/>
                    </a:cubicBezTo>
                    <a:cubicBezTo>
                      <a:pt x="3" y="0"/>
                      <a:pt x="0" y="3"/>
                      <a:pt x="0" y="7"/>
                    </a:cubicBezTo>
                    <a:cubicBezTo>
                      <a:pt x="0" y="54"/>
                      <a:pt x="0" y="54"/>
                      <a:pt x="0" y="54"/>
                    </a:cubicBezTo>
                    <a:cubicBezTo>
                      <a:pt x="0" y="58"/>
                      <a:pt x="3" y="61"/>
                      <a:pt x="6" y="61"/>
                    </a:cubicBezTo>
                    <a:cubicBezTo>
                      <a:pt x="22" y="61"/>
                      <a:pt x="22" y="61"/>
                      <a:pt x="22" y="61"/>
                    </a:cubicBezTo>
                    <a:cubicBezTo>
                      <a:pt x="25" y="61"/>
                      <a:pt x="28" y="58"/>
                      <a:pt x="28" y="54"/>
                    </a:cubicBezTo>
                    <a:cubicBezTo>
                      <a:pt x="28" y="19"/>
                      <a:pt x="28" y="19"/>
                      <a:pt x="28" y="19"/>
                    </a:cubicBezTo>
                    <a:cubicBezTo>
                      <a:pt x="33" y="19"/>
                      <a:pt x="33" y="19"/>
                      <a:pt x="33" y="19"/>
                    </a:cubicBezTo>
                    <a:cubicBezTo>
                      <a:pt x="33" y="22"/>
                      <a:pt x="33" y="22"/>
                      <a:pt x="33" y="22"/>
                    </a:cubicBezTo>
                    <a:cubicBezTo>
                      <a:pt x="33" y="26"/>
                      <a:pt x="36" y="29"/>
                      <a:pt x="39" y="29"/>
                    </a:cubicBezTo>
                    <a:cubicBezTo>
                      <a:pt x="62" y="29"/>
                      <a:pt x="62" y="29"/>
                      <a:pt x="62" y="29"/>
                    </a:cubicBezTo>
                    <a:cubicBezTo>
                      <a:pt x="66" y="29"/>
                      <a:pt x="69" y="26"/>
                      <a:pt x="69" y="22"/>
                    </a:cubicBezTo>
                    <a:cubicBezTo>
                      <a:pt x="69" y="8"/>
                      <a:pt x="69" y="8"/>
                      <a:pt x="69" y="8"/>
                    </a:cubicBezTo>
                    <a:cubicBezTo>
                      <a:pt x="69" y="4"/>
                      <a:pt x="66" y="1"/>
                      <a:pt x="62" y="1"/>
                    </a:cubicBezTo>
                    <a:close/>
                    <a:moveTo>
                      <a:pt x="21" y="54"/>
                    </a:moveTo>
                    <a:cubicBezTo>
                      <a:pt x="6" y="54"/>
                      <a:pt x="6" y="54"/>
                      <a:pt x="6" y="54"/>
                    </a:cubicBezTo>
                    <a:cubicBezTo>
                      <a:pt x="5" y="54"/>
                      <a:pt x="4" y="53"/>
                      <a:pt x="4" y="52"/>
                    </a:cubicBezTo>
                    <a:cubicBezTo>
                      <a:pt x="4" y="50"/>
                      <a:pt x="5" y="49"/>
                      <a:pt x="6" y="49"/>
                    </a:cubicBezTo>
                    <a:cubicBezTo>
                      <a:pt x="21" y="49"/>
                      <a:pt x="21" y="49"/>
                      <a:pt x="21" y="49"/>
                    </a:cubicBezTo>
                    <a:cubicBezTo>
                      <a:pt x="22" y="49"/>
                      <a:pt x="23" y="50"/>
                      <a:pt x="23" y="52"/>
                    </a:cubicBezTo>
                    <a:cubicBezTo>
                      <a:pt x="23" y="53"/>
                      <a:pt x="22" y="54"/>
                      <a:pt x="21" y="54"/>
                    </a:cubicBezTo>
                    <a:close/>
                    <a:moveTo>
                      <a:pt x="14" y="27"/>
                    </a:moveTo>
                    <a:cubicBezTo>
                      <a:pt x="8" y="27"/>
                      <a:pt x="4" y="23"/>
                      <a:pt x="4" y="17"/>
                    </a:cubicBezTo>
                    <a:cubicBezTo>
                      <a:pt x="4" y="11"/>
                      <a:pt x="8" y="7"/>
                      <a:pt x="14" y="7"/>
                    </a:cubicBezTo>
                    <a:cubicBezTo>
                      <a:pt x="20" y="7"/>
                      <a:pt x="24" y="11"/>
                      <a:pt x="24" y="17"/>
                    </a:cubicBezTo>
                    <a:cubicBezTo>
                      <a:pt x="24" y="23"/>
                      <a:pt x="20" y="27"/>
                      <a:pt x="14" y="27"/>
                    </a:cubicBezTo>
                    <a:close/>
                    <a:moveTo>
                      <a:pt x="63" y="22"/>
                    </a:moveTo>
                    <a:cubicBezTo>
                      <a:pt x="63" y="23"/>
                      <a:pt x="63" y="23"/>
                      <a:pt x="62" y="23"/>
                    </a:cubicBezTo>
                    <a:cubicBezTo>
                      <a:pt x="39" y="23"/>
                      <a:pt x="39" y="23"/>
                      <a:pt x="39" y="23"/>
                    </a:cubicBezTo>
                    <a:cubicBezTo>
                      <a:pt x="39" y="23"/>
                      <a:pt x="38" y="23"/>
                      <a:pt x="38" y="22"/>
                    </a:cubicBezTo>
                    <a:cubicBezTo>
                      <a:pt x="38" y="8"/>
                      <a:pt x="38" y="8"/>
                      <a:pt x="38" y="8"/>
                    </a:cubicBezTo>
                    <a:cubicBezTo>
                      <a:pt x="38" y="7"/>
                      <a:pt x="39" y="7"/>
                      <a:pt x="39" y="7"/>
                    </a:cubicBezTo>
                    <a:cubicBezTo>
                      <a:pt x="62" y="7"/>
                      <a:pt x="62" y="7"/>
                      <a:pt x="62" y="7"/>
                    </a:cubicBezTo>
                    <a:cubicBezTo>
                      <a:pt x="63" y="7"/>
                      <a:pt x="63" y="7"/>
                      <a:pt x="63" y="8"/>
                    </a:cubicBezTo>
                    <a:lnTo>
                      <a:pt x="6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Freeform 118">
                <a:extLst>
                  <a:ext uri="{FF2B5EF4-FFF2-40B4-BE49-F238E27FC236}">
                    <a16:creationId xmlns:a16="http://schemas.microsoft.com/office/drawing/2014/main" id="{96187BE4-FEC6-4E93-A870-0E9122CDF2DE}"/>
                  </a:ext>
                </a:extLst>
              </p:cNvPr>
              <p:cNvSpPr>
                <a:spLocks noEditPoints="1"/>
              </p:cNvSpPr>
              <p:nvPr/>
            </p:nvSpPr>
            <p:spPr bwMode="auto">
              <a:xfrm>
                <a:off x="830" y="1328"/>
                <a:ext cx="15" cy="21"/>
              </a:xfrm>
              <a:custGeom>
                <a:avLst/>
                <a:gdLst>
                  <a:gd name="T0" fmla="*/ 11 w 11"/>
                  <a:gd name="T1" fmla="*/ 3 h 15"/>
                  <a:gd name="T2" fmla="*/ 7 w 11"/>
                  <a:gd name="T3" fmla="*/ 0 h 15"/>
                  <a:gd name="T4" fmla="*/ 3 w 11"/>
                  <a:gd name="T5" fmla="*/ 0 h 15"/>
                  <a:gd name="T6" fmla="*/ 0 w 11"/>
                  <a:gd name="T7" fmla="*/ 3 h 15"/>
                  <a:gd name="T8" fmla="*/ 0 w 11"/>
                  <a:gd name="T9" fmla="*/ 15 h 15"/>
                  <a:gd name="T10" fmla="*/ 11 w 11"/>
                  <a:gd name="T11" fmla="*/ 15 h 15"/>
                  <a:gd name="T12" fmla="*/ 11 w 11"/>
                  <a:gd name="T13" fmla="*/ 3 h 15"/>
                  <a:gd name="T14" fmla="*/ 5 w 11"/>
                  <a:gd name="T15" fmla="*/ 6 h 15"/>
                  <a:gd name="T16" fmla="*/ 3 w 11"/>
                  <a:gd name="T17" fmla="*/ 4 h 15"/>
                  <a:gd name="T18" fmla="*/ 5 w 11"/>
                  <a:gd name="T19" fmla="*/ 2 h 15"/>
                  <a:gd name="T20" fmla="*/ 8 w 11"/>
                  <a:gd name="T21" fmla="*/ 4 h 15"/>
                  <a:gd name="T22" fmla="*/ 5 w 11"/>
                  <a:gd name="T2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5">
                    <a:moveTo>
                      <a:pt x="11" y="3"/>
                    </a:moveTo>
                    <a:cubicBezTo>
                      <a:pt x="11" y="1"/>
                      <a:pt x="9" y="0"/>
                      <a:pt x="7" y="0"/>
                    </a:cubicBezTo>
                    <a:cubicBezTo>
                      <a:pt x="3" y="0"/>
                      <a:pt x="3" y="0"/>
                      <a:pt x="3" y="0"/>
                    </a:cubicBezTo>
                    <a:cubicBezTo>
                      <a:pt x="1" y="0"/>
                      <a:pt x="0" y="1"/>
                      <a:pt x="0" y="3"/>
                    </a:cubicBezTo>
                    <a:cubicBezTo>
                      <a:pt x="0" y="15"/>
                      <a:pt x="0" y="15"/>
                      <a:pt x="0" y="15"/>
                    </a:cubicBezTo>
                    <a:cubicBezTo>
                      <a:pt x="11" y="15"/>
                      <a:pt x="11" y="15"/>
                      <a:pt x="11" y="15"/>
                    </a:cubicBezTo>
                    <a:lnTo>
                      <a:pt x="11" y="3"/>
                    </a:lnTo>
                    <a:close/>
                    <a:moveTo>
                      <a:pt x="5" y="6"/>
                    </a:moveTo>
                    <a:cubicBezTo>
                      <a:pt x="4" y="6"/>
                      <a:pt x="3" y="5"/>
                      <a:pt x="3" y="4"/>
                    </a:cubicBezTo>
                    <a:cubicBezTo>
                      <a:pt x="3" y="3"/>
                      <a:pt x="4" y="2"/>
                      <a:pt x="5" y="2"/>
                    </a:cubicBezTo>
                    <a:cubicBezTo>
                      <a:pt x="7" y="2"/>
                      <a:pt x="8" y="3"/>
                      <a:pt x="8" y="4"/>
                    </a:cubicBezTo>
                    <a:cubicBezTo>
                      <a:pt x="8" y="5"/>
                      <a:pt x="7"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119">
                <a:extLst>
                  <a:ext uri="{FF2B5EF4-FFF2-40B4-BE49-F238E27FC236}">
                    <a16:creationId xmlns:a16="http://schemas.microsoft.com/office/drawing/2014/main" id="{0C21A9A7-3EF0-4A37-A202-030356EAE00F}"/>
                  </a:ext>
                </a:extLst>
              </p:cNvPr>
              <p:cNvSpPr>
                <a:spLocks noEditPoints="1"/>
              </p:cNvSpPr>
              <p:nvPr/>
            </p:nvSpPr>
            <p:spPr bwMode="auto">
              <a:xfrm>
                <a:off x="819" y="1349"/>
                <a:ext cx="91" cy="78"/>
              </a:xfrm>
              <a:custGeom>
                <a:avLst/>
                <a:gdLst>
                  <a:gd name="T0" fmla="*/ 63 w 66"/>
                  <a:gd name="T1" fmla="*/ 0 h 57"/>
                  <a:gd name="T2" fmla="*/ 57 w 66"/>
                  <a:gd name="T3" fmla="*/ 0 h 57"/>
                  <a:gd name="T4" fmla="*/ 57 w 66"/>
                  <a:gd name="T5" fmla="*/ 6 h 57"/>
                  <a:gd name="T6" fmla="*/ 53 w 66"/>
                  <a:gd name="T7" fmla="*/ 9 h 57"/>
                  <a:gd name="T8" fmla="*/ 49 w 66"/>
                  <a:gd name="T9" fmla="*/ 9 h 57"/>
                  <a:gd name="T10" fmla="*/ 46 w 66"/>
                  <a:gd name="T11" fmla="*/ 6 h 57"/>
                  <a:gd name="T12" fmla="*/ 46 w 66"/>
                  <a:gd name="T13" fmla="*/ 0 h 57"/>
                  <a:gd name="T14" fmla="*/ 19 w 66"/>
                  <a:gd name="T15" fmla="*/ 0 h 57"/>
                  <a:gd name="T16" fmla="*/ 19 w 66"/>
                  <a:gd name="T17" fmla="*/ 6 h 57"/>
                  <a:gd name="T18" fmla="*/ 15 w 66"/>
                  <a:gd name="T19" fmla="*/ 9 h 57"/>
                  <a:gd name="T20" fmla="*/ 11 w 66"/>
                  <a:gd name="T21" fmla="*/ 9 h 57"/>
                  <a:gd name="T22" fmla="*/ 8 w 66"/>
                  <a:gd name="T23" fmla="*/ 6 h 57"/>
                  <a:gd name="T24" fmla="*/ 8 w 66"/>
                  <a:gd name="T25" fmla="*/ 0 h 57"/>
                  <a:gd name="T26" fmla="*/ 3 w 66"/>
                  <a:gd name="T27" fmla="*/ 0 h 57"/>
                  <a:gd name="T28" fmla="*/ 0 w 66"/>
                  <a:gd name="T29" fmla="*/ 4 h 57"/>
                  <a:gd name="T30" fmla="*/ 0 w 66"/>
                  <a:gd name="T31" fmla="*/ 53 h 57"/>
                  <a:gd name="T32" fmla="*/ 3 w 66"/>
                  <a:gd name="T33" fmla="*/ 57 h 57"/>
                  <a:gd name="T34" fmla="*/ 63 w 66"/>
                  <a:gd name="T35" fmla="*/ 57 h 57"/>
                  <a:gd name="T36" fmla="*/ 66 w 66"/>
                  <a:gd name="T37" fmla="*/ 53 h 57"/>
                  <a:gd name="T38" fmla="*/ 66 w 66"/>
                  <a:gd name="T39" fmla="*/ 4 h 57"/>
                  <a:gd name="T40" fmla="*/ 63 w 66"/>
                  <a:gd name="T41" fmla="*/ 0 h 57"/>
                  <a:gd name="T42" fmla="*/ 60 w 66"/>
                  <a:gd name="T43" fmla="*/ 53 h 57"/>
                  <a:gd name="T44" fmla="*/ 5 w 66"/>
                  <a:gd name="T45" fmla="*/ 53 h 57"/>
                  <a:gd name="T46" fmla="*/ 5 w 66"/>
                  <a:gd name="T47" fmla="*/ 19 h 57"/>
                  <a:gd name="T48" fmla="*/ 60 w 66"/>
                  <a:gd name="T49" fmla="*/ 19 h 57"/>
                  <a:gd name="T50" fmla="*/ 60 w 66"/>
                  <a:gd name="T51"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7">
                    <a:moveTo>
                      <a:pt x="63" y="0"/>
                    </a:moveTo>
                    <a:cubicBezTo>
                      <a:pt x="57" y="0"/>
                      <a:pt x="57" y="0"/>
                      <a:pt x="57" y="0"/>
                    </a:cubicBezTo>
                    <a:cubicBezTo>
                      <a:pt x="57" y="6"/>
                      <a:pt x="57" y="6"/>
                      <a:pt x="57" y="6"/>
                    </a:cubicBezTo>
                    <a:cubicBezTo>
                      <a:pt x="57" y="8"/>
                      <a:pt x="55" y="9"/>
                      <a:pt x="53" y="9"/>
                    </a:cubicBezTo>
                    <a:cubicBezTo>
                      <a:pt x="49" y="9"/>
                      <a:pt x="49" y="9"/>
                      <a:pt x="49" y="9"/>
                    </a:cubicBezTo>
                    <a:cubicBezTo>
                      <a:pt x="47" y="9"/>
                      <a:pt x="46" y="8"/>
                      <a:pt x="46" y="6"/>
                    </a:cubicBezTo>
                    <a:cubicBezTo>
                      <a:pt x="46" y="0"/>
                      <a:pt x="46" y="0"/>
                      <a:pt x="46" y="0"/>
                    </a:cubicBezTo>
                    <a:cubicBezTo>
                      <a:pt x="19" y="0"/>
                      <a:pt x="19" y="0"/>
                      <a:pt x="19" y="0"/>
                    </a:cubicBezTo>
                    <a:cubicBezTo>
                      <a:pt x="19" y="6"/>
                      <a:pt x="19" y="6"/>
                      <a:pt x="19" y="6"/>
                    </a:cubicBezTo>
                    <a:cubicBezTo>
                      <a:pt x="19" y="8"/>
                      <a:pt x="17" y="9"/>
                      <a:pt x="15" y="9"/>
                    </a:cubicBezTo>
                    <a:cubicBezTo>
                      <a:pt x="11" y="9"/>
                      <a:pt x="11" y="9"/>
                      <a:pt x="11" y="9"/>
                    </a:cubicBezTo>
                    <a:cubicBezTo>
                      <a:pt x="9" y="9"/>
                      <a:pt x="8" y="8"/>
                      <a:pt x="8" y="6"/>
                    </a:cubicBezTo>
                    <a:cubicBezTo>
                      <a:pt x="8" y="0"/>
                      <a:pt x="8" y="0"/>
                      <a:pt x="8" y="0"/>
                    </a:cubicBezTo>
                    <a:cubicBezTo>
                      <a:pt x="3" y="0"/>
                      <a:pt x="3" y="0"/>
                      <a:pt x="3" y="0"/>
                    </a:cubicBezTo>
                    <a:cubicBezTo>
                      <a:pt x="1" y="0"/>
                      <a:pt x="0" y="2"/>
                      <a:pt x="0" y="4"/>
                    </a:cubicBezTo>
                    <a:cubicBezTo>
                      <a:pt x="0" y="53"/>
                      <a:pt x="0" y="53"/>
                      <a:pt x="0" y="53"/>
                    </a:cubicBezTo>
                    <a:cubicBezTo>
                      <a:pt x="0" y="55"/>
                      <a:pt x="1" y="57"/>
                      <a:pt x="3" y="57"/>
                    </a:cubicBezTo>
                    <a:cubicBezTo>
                      <a:pt x="63" y="57"/>
                      <a:pt x="63" y="57"/>
                      <a:pt x="63" y="57"/>
                    </a:cubicBezTo>
                    <a:cubicBezTo>
                      <a:pt x="65" y="57"/>
                      <a:pt x="66" y="55"/>
                      <a:pt x="66" y="53"/>
                    </a:cubicBezTo>
                    <a:cubicBezTo>
                      <a:pt x="66" y="4"/>
                      <a:pt x="66" y="4"/>
                      <a:pt x="66" y="4"/>
                    </a:cubicBezTo>
                    <a:cubicBezTo>
                      <a:pt x="66" y="2"/>
                      <a:pt x="65" y="0"/>
                      <a:pt x="63" y="0"/>
                    </a:cubicBezTo>
                    <a:close/>
                    <a:moveTo>
                      <a:pt x="60" y="53"/>
                    </a:moveTo>
                    <a:cubicBezTo>
                      <a:pt x="5" y="53"/>
                      <a:pt x="5" y="53"/>
                      <a:pt x="5" y="53"/>
                    </a:cubicBezTo>
                    <a:cubicBezTo>
                      <a:pt x="5" y="19"/>
                      <a:pt x="5" y="19"/>
                      <a:pt x="5" y="19"/>
                    </a:cubicBezTo>
                    <a:cubicBezTo>
                      <a:pt x="60" y="19"/>
                      <a:pt x="60" y="19"/>
                      <a:pt x="60" y="19"/>
                    </a:cubicBezTo>
                    <a:lnTo>
                      <a:pt x="6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120">
                <a:extLst>
                  <a:ext uri="{FF2B5EF4-FFF2-40B4-BE49-F238E27FC236}">
                    <a16:creationId xmlns:a16="http://schemas.microsoft.com/office/drawing/2014/main" id="{37C4ECE6-9F04-4B55-967B-13499C27C4BB}"/>
                  </a:ext>
                </a:extLst>
              </p:cNvPr>
              <p:cNvSpPr>
                <a:spLocks noEditPoints="1"/>
              </p:cNvSpPr>
              <p:nvPr/>
            </p:nvSpPr>
            <p:spPr bwMode="auto">
              <a:xfrm>
                <a:off x="883" y="1328"/>
                <a:ext cx="15" cy="21"/>
              </a:xfrm>
              <a:custGeom>
                <a:avLst/>
                <a:gdLst>
                  <a:gd name="T0" fmla="*/ 11 w 11"/>
                  <a:gd name="T1" fmla="*/ 3 h 15"/>
                  <a:gd name="T2" fmla="*/ 7 w 11"/>
                  <a:gd name="T3" fmla="*/ 0 h 15"/>
                  <a:gd name="T4" fmla="*/ 3 w 11"/>
                  <a:gd name="T5" fmla="*/ 0 h 15"/>
                  <a:gd name="T6" fmla="*/ 0 w 11"/>
                  <a:gd name="T7" fmla="*/ 3 h 15"/>
                  <a:gd name="T8" fmla="*/ 0 w 11"/>
                  <a:gd name="T9" fmla="*/ 15 h 15"/>
                  <a:gd name="T10" fmla="*/ 11 w 11"/>
                  <a:gd name="T11" fmla="*/ 15 h 15"/>
                  <a:gd name="T12" fmla="*/ 11 w 11"/>
                  <a:gd name="T13" fmla="*/ 3 h 15"/>
                  <a:gd name="T14" fmla="*/ 5 w 11"/>
                  <a:gd name="T15" fmla="*/ 7 h 15"/>
                  <a:gd name="T16" fmla="*/ 3 w 11"/>
                  <a:gd name="T17" fmla="*/ 4 h 15"/>
                  <a:gd name="T18" fmla="*/ 5 w 11"/>
                  <a:gd name="T19" fmla="*/ 2 h 15"/>
                  <a:gd name="T20" fmla="*/ 8 w 11"/>
                  <a:gd name="T21" fmla="*/ 4 h 15"/>
                  <a:gd name="T22" fmla="*/ 5 w 11"/>
                  <a:gd name="T2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5">
                    <a:moveTo>
                      <a:pt x="11" y="3"/>
                    </a:moveTo>
                    <a:cubicBezTo>
                      <a:pt x="11" y="1"/>
                      <a:pt x="9" y="0"/>
                      <a:pt x="7" y="0"/>
                    </a:cubicBezTo>
                    <a:cubicBezTo>
                      <a:pt x="3" y="0"/>
                      <a:pt x="3" y="0"/>
                      <a:pt x="3" y="0"/>
                    </a:cubicBezTo>
                    <a:cubicBezTo>
                      <a:pt x="1" y="0"/>
                      <a:pt x="0" y="1"/>
                      <a:pt x="0" y="3"/>
                    </a:cubicBezTo>
                    <a:cubicBezTo>
                      <a:pt x="0" y="15"/>
                      <a:pt x="0" y="15"/>
                      <a:pt x="0" y="15"/>
                    </a:cubicBezTo>
                    <a:cubicBezTo>
                      <a:pt x="11" y="15"/>
                      <a:pt x="11" y="15"/>
                      <a:pt x="11" y="15"/>
                    </a:cubicBezTo>
                    <a:lnTo>
                      <a:pt x="11" y="3"/>
                    </a:lnTo>
                    <a:close/>
                    <a:moveTo>
                      <a:pt x="5" y="7"/>
                    </a:moveTo>
                    <a:cubicBezTo>
                      <a:pt x="4" y="7"/>
                      <a:pt x="3" y="6"/>
                      <a:pt x="3" y="4"/>
                    </a:cubicBezTo>
                    <a:cubicBezTo>
                      <a:pt x="3" y="3"/>
                      <a:pt x="4" y="2"/>
                      <a:pt x="5" y="2"/>
                    </a:cubicBezTo>
                    <a:cubicBezTo>
                      <a:pt x="7" y="2"/>
                      <a:pt x="8" y="3"/>
                      <a:pt x="8" y="4"/>
                    </a:cubicBezTo>
                    <a:cubicBezTo>
                      <a:pt x="8" y="6"/>
                      <a:pt x="7" y="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121">
                <a:extLst>
                  <a:ext uri="{FF2B5EF4-FFF2-40B4-BE49-F238E27FC236}">
                    <a16:creationId xmlns:a16="http://schemas.microsoft.com/office/drawing/2014/main" id="{31C5BE26-7B18-4908-8036-E168D2A77677}"/>
                  </a:ext>
                </a:extLst>
              </p:cNvPr>
              <p:cNvSpPr>
                <a:spLocks/>
              </p:cNvSpPr>
              <p:nvPr/>
            </p:nvSpPr>
            <p:spPr bwMode="auto">
              <a:xfrm>
                <a:off x="841" y="1383"/>
                <a:ext cx="21" cy="30"/>
              </a:xfrm>
              <a:custGeom>
                <a:avLst/>
                <a:gdLst>
                  <a:gd name="T0" fmla="*/ 15 w 15"/>
                  <a:gd name="T1" fmla="*/ 18 h 22"/>
                  <a:gd name="T2" fmla="*/ 7 w 15"/>
                  <a:gd name="T3" fmla="*/ 18 h 22"/>
                  <a:gd name="T4" fmla="*/ 7 w 15"/>
                  <a:gd name="T5" fmla="*/ 18 h 22"/>
                  <a:gd name="T6" fmla="*/ 9 w 15"/>
                  <a:gd name="T7" fmla="*/ 16 h 22"/>
                  <a:gd name="T8" fmla="*/ 15 w 15"/>
                  <a:gd name="T9" fmla="*/ 7 h 22"/>
                  <a:gd name="T10" fmla="*/ 7 w 15"/>
                  <a:gd name="T11" fmla="*/ 0 h 22"/>
                  <a:gd name="T12" fmla="*/ 1 w 15"/>
                  <a:gd name="T13" fmla="*/ 3 h 22"/>
                  <a:gd name="T14" fmla="*/ 2 w 15"/>
                  <a:gd name="T15" fmla="*/ 6 h 22"/>
                  <a:gd name="T16" fmla="*/ 7 w 15"/>
                  <a:gd name="T17" fmla="*/ 4 h 22"/>
                  <a:gd name="T18" fmla="*/ 10 w 15"/>
                  <a:gd name="T19" fmla="*/ 8 h 22"/>
                  <a:gd name="T20" fmla="*/ 3 w 15"/>
                  <a:gd name="T21" fmla="*/ 17 h 22"/>
                  <a:gd name="T22" fmla="*/ 0 w 15"/>
                  <a:gd name="T23" fmla="*/ 19 h 22"/>
                  <a:gd name="T24" fmla="*/ 0 w 15"/>
                  <a:gd name="T25" fmla="*/ 22 h 22"/>
                  <a:gd name="T26" fmla="*/ 15 w 15"/>
                  <a:gd name="T27" fmla="*/ 22 h 22"/>
                  <a:gd name="T28" fmla="*/ 15 w 15"/>
                  <a:gd name="T29"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2">
                    <a:moveTo>
                      <a:pt x="15" y="18"/>
                    </a:moveTo>
                    <a:cubicBezTo>
                      <a:pt x="7" y="18"/>
                      <a:pt x="7" y="18"/>
                      <a:pt x="7" y="18"/>
                    </a:cubicBezTo>
                    <a:cubicBezTo>
                      <a:pt x="7" y="18"/>
                      <a:pt x="7" y="18"/>
                      <a:pt x="7" y="18"/>
                    </a:cubicBezTo>
                    <a:cubicBezTo>
                      <a:pt x="9" y="16"/>
                      <a:pt x="9" y="16"/>
                      <a:pt x="9" y="16"/>
                    </a:cubicBezTo>
                    <a:cubicBezTo>
                      <a:pt x="12" y="14"/>
                      <a:pt x="15" y="11"/>
                      <a:pt x="15" y="7"/>
                    </a:cubicBezTo>
                    <a:cubicBezTo>
                      <a:pt x="15" y="3"/>
                      <a:pt x="12" y="0"/>
                      <a:pt x="7" y="0"/>
                    </a:cubicBezTo>
                    <a:cubicBezTo>
                      <a:pt x="5" y="0"/>
                      <a:pt x="2" y="1"/>
                      <a:pt x="1" y="3"/>
                    </a:cubicBezTo>
                    <a:cubicBezTo>
                      <a:pt x="2" y="6"/>
                      <a:pt x="2" y="6"/>
                      <a:pt x="2" y="6"/>
                    </a:cubicBezTo>
                    <a:cubicBezTo>
                      <a:pt x="3" y="5"/>
                      <a:pt x="5" y="4"/>
                      <a:pt x="7" y="4"/>
                    </a:cubicBezTo>
                    <a:cubicBezTo>
                      <a:pt x="9" y="4"/>
                      <a:pt x="10" y="6"/>
                      <a:pt x="10" y="8"/>
                    </a:cubicBezTo>
                    <a:cubicBezTo>
                      <a:pt x="10" y="10"/>
                      <a:pt x="8" y="12"/>
                      <a:pt x="3" y="17"/>
                    </a:cubicBezTo>
                    <a:cubicBezTo>
                      <a:pt x="0" y="19"/>
                      <a:pt x="0" y="19"/>
                      <a:pt x="0" y="19"/>
                    </a:cubicBezTo>
                    <a:cubicBezTo>
                      <a:pt x="0" y="22"/>
                      <a:pt x="0" y="22"/>
                      <a:pt x="0" y="22"/>
                    </a:cubicBezTo>
                    <a:cubicBezTo>
                      <a:pt x="15" y="22"/>
                      <a:pt x="15" y="22"/>
                      <a:pt x="15" y="22"/>
                    </a:cubicBezTo>
                    <a:lnTo>
                      <a:pt x="1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122">
                <a:extLst>
                  <a:ext uri="{FF2B5EF4-FFF2-40B4-BE49-F238E27FC236}">
                    <a16:creationId xmlns:a16="http://schemas.microsoft.com/office/drawing/2014/main" id="{BE75A417-5CF2-48C6-A4FB-1AE428084E46}"/>
                  </a:ext>
                </a:extLst>
              </p:cNvPr>
              <p:cNvSpPr>
                <a:spLocks noEditPoints="1"/>
              </p:cNvSpPr>
              <p:nvPr/>
            </p:nvSpPr>
            <p:spPr bwMode="auto">
              <a:xfrm>
                <a:off x="866" y="1383"/>
                <a:ext cx="22" cy="30"/>
              </a:xfrm>
              <a:custGeom>
                <a:avLst/>
                <a:gdLst>
                  <a:gd name="T0" fmla="*/ 7 w 16"/>
                  <a:gd name="T1" fmla="*/ 15 h 22"/>
                  <a:gd name="T2" fmla="*/ 11 w 16"/>
                  <a:gd name="T3" fmla="*/ 13 h 22"/>
                  <a:gd name="T4" fmla="*/ 11 w 16"/>
                  <a:gd name="T5" fmla="*/ 13 h 22"/>
                  <a:gd name="T6" fmla="*/ 8 w 16"/>
                  <a:gd name="T7" fmla="*/ 17 h 22"/>
                  <a:gd name="T8" fmla="*/ 4 w 16"/>
                  <a:gd name="T9" fmla="*/ 18 h 22"/>
                  <a:gd name="T10" fmla="*/ 2 w 16"/>
                  <a:gd name="T11" fmla="*/ 18 h 22"/>
                  <a:gd name="T12" fmla="*/ 2 w 16"/>
                  <a:gd name="T13" fmla="*/ 22 h 22"/>
                  <a:gd name="T14" fmla="*/ 4 w 16"/>
                  <a:gd name="T15" fmla="*/ 22 h 22"/>
                  <a:gd name="T16" fmla="*/ 12 w 16"/>
                  <a:gd name="T17" fmla="*/ 19 h 22"/>
                  <a:gd name="T18" fmla="*/ 16 w 16"/>
                  <a:gd name="T19" fmla="*/ 10 h 22"/>
                  <a:gd name="T20" fmla="*/ 8 w 16"/>
                  <a:gd name="T21" fmla="*/ 0 h 22"/>
                  <a:gd name="T22" fmla="*/ 0 w 16"/>
                  <a:gd name="T23" fmla="*/ 8 h 22"/>
                  <a:gd name="T24" fmla="*/ 7 w 16"/>
                  <a:gd name="T25" fmla="*/ 15 h 22"/>
                  <a:gd name="T26" fmla="*/ 8 w 16"/>
                  <a:gd name="T27" fmla="*/ 4 h 22"/>
                  <a:gd name="T28" fmla="*/ 11 w 16"/>
                  <a:gd name="T29" fmla="*/ 9 h 22"/>
                  <a:gd name="T30" fmla="*/ 11 w 16"/>
                  <a:gd name="T31" fmla="*/ 10 h 22"/>
                  <a:gd name="T32" fmla="*/ 8 w 16"/>
                  <a:gd name="T33" fmla="*/ 11 h 22"/>
                  <a:gd name="T34" fmla="*/ 5 w 16"/>
                  <a:gd name="T35" fmla="*/ 8 h 22"/>
                  <a:gd name="T36" fmla="*/ 8 w 16"/>
                  <a:gd name="T3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2">
                    <a:moveTo>
                      <a:pt x="7" y="15"/>
                    </a:moveTo>
                    <a:cubicBezTo>
                      <a:pt x="9" y="15"/>
                      <a:pt x="10" y="14"/>
                      <a:pt x="11" y="13"/>
                    </a:cubicBezTo>
                    <a:cubicBezTo>
                      <a:pt x="11" y="13"/>
                      <a:pt x="11" y="13"/>
                      <a:pt x="11" y="13"/>
                    </a:cubicBezTo>
                    <a:cubicBezTo>
                      <a:pt x="11" y="15"/>
                      <a:pt x="10" y="16"/>
                      <a:pt x="8" y="17"/>
                    </a:cubicBezTo>
                    <a:cubicBezTo>
                      <a:pt x="7" y="18"/>
                      <a:pt x="6" y="18"/>
                      <a:pt x="4" y="18"/>
                    </a:cubicBezTo>
                    <a:cubicBezTo>
                      <a:pt x="3" y="18"/>
                      <a:pt x="3" y="19"/>
                      <a:pt x="2" y="18"/>
                    </a:cubicBezTo>
                    <a:cubicBezTo>
                      <a:pt x="2" y="22"/>
                      <a:pt x="2" y="22"/>
                      <a:pt x="2" y="22"/>
                    </a:cubicBezTo>
                    <a:cubicBezTo>
                      <a:pt x="2" y="22"/>
                      <a:pt x="3" y="22"/>
                      <a:pt x="4" y="22"/>
                    </a:cubicBezTo>
                    <a:cubicBezTo>
                      <a:pt x="7" y="22"/>
                      <a:pt x="10" y="21"/>
                      <a:pt x="12" y="19"/>
                    </a:cubicBezTo>
                    <a:cubicBezTo>
                      <a:pt x="15" y="17"/>
                      <a:pt x="16" y="14"/>
                      <a:pt x="16" y="10"/>
                    </a:cubicBezTo>
                    <a:cubicBezTo>
                      <a:pt x="16" y="5"/>
                      <a:pt x="13" y="0"/>
                      <a:pt x="8" y="0"/>
                    </a:cubicBezTo>
                    <a:cubicBezTo>
                      <a:pt x="3" y="0"/>
                      <a:pt x="0" y="4"/>
                      <a:pt x="0" y="8"/>
                    </a:cubicBezTo>
                    <a:cubicBezTo>
                      <a:pt x="0" y="12"/>
                      <a:pt x="3" y="15"/>
                      <a:pt x="7" y="15"/>
                    </a:cubicBezTo>
                    <a:close/>
                    <a:moveTo>
                      <a:pt x="8" y="4"/>
                    </a:moveTo>
                    <a:cubicBezTo>
                      <a:pt x="10" y="4"/>
                      <a:pt x="11" y="6"/>
                      <a:pt x="11" y="9"/>
                    </a:cubicBezTo>
                    <a:cubicBezTo>
                      <a:pt x="11" y="9"/>
                      <a:pt x="11" y="9"/>
                      <a:pt x="11" y="10"/>
                    </a:cubicBezTo>
                    <a:cubicBezTo>
                      <a:pt x="10" y="11"/>
                      <a:pt x="9" y="11"/>
                      <a:pt x="8" y="11"/>
                    </a:cubicBezTo>
                    <a:cubicBezTo>
                      <a:pt x="6" y="11"/>
                      <a:pt x="5" y="10"/>
                      <a:pt x="5" y="8"/>
                    </a:cubicBezTo>
                    <a:cubicBezTo>
                      <a:pt x="5"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123">
                <a:extLst>
                  <a:ext uri="{FF2B5EF4-FFF2-40B4-BE49-F238E27FC236}">
                    <a16:creationId xmlns:a16="http://schemas.microsoft.com/office/drawing/2014/main" id="{A272DA44-18D5-49D7-9DFA-086E38601406}"/>
                  </a:ext>
                </a:extLst>
              </p:cNvPr>
              <p:cNvSpPr>
                <a:spLocks noEditPoints="1"/>
              </p:cNvSpPr>
              <p:nvPr/>
            </p:nvSpPr>
            <p:spPr bwMode="auto">
              <a:xfrm>
                <a:off x="1685" y="632"/>
                <a:ext cx="97" cy="78"/>
              </a:xfrm>
              <a:custGeom>
                <a:avLst/>
                <a:gdLst>
                  <a:gd name="T0" fmla="*/ 63 w 70"/>
                  <a:gd name="T1" fmla="*/ 0 h 57"/>
                  <a:gd name="T2" fmla="*/ 7 w 70"/>
                  <a:gd name="T3" fmla="*/ 0 h 57"/>
                  <a:gd name="T4" fmla="*/ 0 w 70"/>
                  <a:gd name="T5" fmla="*/ 7 h 57"/>
                  <a:gd name="T6" fmla="*/ 0 w 70"/>
                  <a:gd name="T7" fmla="*/ 50 h 57"/>
                  <a:gd name="T8" fmla="*/ 7 w 70"/>
                  <a:gd name="T9" fmla="*/ 57 h 57"/>
                  <a:gd name="T10" fmla="*/ 63 w 70"/>
                  <a:gd name="T11" fmla="*/ 57 h 57"/>
                  <a:gd name="T12" fmla="*/ 70 w 70"/>
                  <a:gd name="T13" fmla="*/ 50 h 57"/>
                  <a:gd name="T14" fmla="*/ 70 w 70"/>
                  <a:gd name="T15" fmla="*/ 7 h 57"/>
                  <a:gd name="T16" fmla="*/ 63 w 70"/>
                  <a:gd name="T17" fmla="*/ 0 h 57"/>
                  <a:gd name="T18" fmla="*/ 63 w 70"/>
                  <a:gd name="T19" fmla="*/ 50 h 57"/>
                  <a:gd name="T20" fmla="*/ 7 w 70"/>
                  <a:gd name="T21" fmla="*/ 50 h 57"/>
                  <a:gd name="T22" fmla="*/ 7 w 70"/>
                  <a:gd name="T23" fmla="*/ 7 h 57"/>
                  <a:gd name="T24" fmla="*/ 63 w 70"/>
                  <a:gd name="T25" fmla="*/ 7 h 57"/>
                  <a:gd name="T26" fmla="*/ 63 w 70"/>
                  <a:gd name="T27"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63" y="0"/>
                    </a:moveTo>
                    <a:cubicBezTo>
                      <a:pt x="7" y="0"/>
                      <a:pt x="7" y="0"/>
                      <a:pt x="7" y="0"/>
                    </a:cubicBezTo>
                    <a:cubicBezTo>
                      <a:pt x="3" y="0"/>
                      <a:pt x="0" y="3"/>
                      <a:pt x="0" y="7"/>
                    </a:cubicBezTo>
                    <a:cubicBezTo>
                      <a:pt x="0" y="50"/>
                      <a:pt x="0" y="50"/>
                      <a:pt x="0" y="50"/>
                    </a:cubicBezTo>
                    <a:cubicBezTo>
                      <a:pt x="0" y="54"/>
                      <a:pt x="3" y="57"/>
                      <a:pt x="7" y="57"/>
                    </a:cubicBezTo>
                    <a:cubicBezTo>
                      <a:pt x="63" y="57"/>
                      <a:pt x="63" y="57"/>
                      <a:pt x="63" y="57"/>
                    </a:cubicBezTo>
                    <a:cubicBezTo>
                      <a:pt x="67" y="57"/>
                      <a:pt x="70" y="54"/>
                      <a:pt x="70" y="50"/>
                    </a:cubicBezTo>
                    <a:cubicBezTo>
                      <a:pt x="70" y="7"/>
                      <a:pt x="70" y="7"/>
                      <a:pt x="70" y="7"/>
                    </a:cubicBezTo>
                    <a:cubicBezTo>
                      <a:pt x="70" y="3"/>
                      <a:pt x="67" y="0"/>
                      <a:pt x="63" y="0"/>
                    </a:cubicBezTo>
                    <a:close/>
                    <a:moveTo>
                      <a:pt x="63" y="50"/>
                    </a:moveTo>
                    <a:cubicBezTo>
                      <a:pt x="7" y="50"/>
                      <a:pt x="7" y="50"/>
                      <a:pt x="7" y="50"/>
                    </a:cubicBezTo>
                    <a:cubicBezTo>
                      <a:pt x="7" y="7"/>
                      <a:pt x="7" y="7"/>
                      <a:pt x="7" y="7"/>
                    </a:cubicBezTo>
                    <a:cubicBezTo>
                      <a:pt x="63" y="7"/>
                      <a:pt x="63" y="7"/>
                      <a:pt x="63" y="7"/>
                    </a:cubicBezTo>
                    <a:lnTo>
                      <a:pt x="63"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124">
                <a:extLst>
                  <a:ext uri="{FF2B5EF4-FFF2-40B4-BE49-F238E27FC236}">
                    <a16:creationId xmlns:a16="http://schemas.microsoft.com/office/drawing/2014/main" id="{A74F5227-F112-4F1D-8B0D-AD3A8A5089CA}"/>
                  </a:ext>
                </a:extLst>
              </p:cNvPr>
              <p:cNvSpPr>
                <a:spLocks/>
              </p:cNvSpPr>
              <p:nvPr/>
            </p:nvSpPr>
            <p:spPr bwMode="auto">
              <a:xfrm>
                <a:off x="1703" y="652"/>
                <a:ext cx="62" cy="35"/>
              </a:xfrm>
              <a:custGeom>
                <a:avLst/>
                <a:gdLst>
                  <a:gd name="T0" fmla="*/ 21 w 45"/>
                  <a:gd name="T1" fmla="*/ 25 h 25"/>
                  <a:gd name="T2" fmla="*/ 45 w 45"/>
                  <a:gd name="T3" fmla="*/ 25 h 25"/>
                  <a:gd name="T4" fmla="*/ 33 w 45"/>
                  <a:gd name="T5" fmla="*/ 7 h 25"/>
                  <a:gd name="T6" fmla="*/ 29 w 45"/>
                  <a:gd name="T7" fmla="*/ 12 h 25"/>
                  <a:gd name="T8" fmla="*/ 27 w 45"/>
                  <a:gd name="T9" fmla="*/ 16 h 25"/>
                  <a:gd name="T10" fmla="*/ 27 w 45"/>
                  <a:gd name="T11" fmla="*/ 16 h 25"/>
                  <a:gd name="T12" fmla="*/ 23 w 45"/>
                  <a:gd name="T13" fmla="*/ 21 h 25"/>
                  <a:gd name="T14" fmla="*/ 21 w 45"/>
                  <a:gd name="T15" fmla="*/ 21 h 25"/>
                  <a:gd name="T16" fmla="*/ 21 w 45"/>
                  <a:gd name="T17" fmla="*/ 20 h 25"/>
                  <a:gd name="T18" fmla="*/ 25 w 45"/>
                  <a:gd name="T19" fmla="*/ 13 h 25"/>
                  <a:gd name="T20" fmla="*/ 16 w 45"/>
                  <a:gd name="T21" fmla="*/ 0 h 25"/>
                  <a:gd name="T22" fmla="*/ 0 w 45"/>
                  <a:gd name="T23" fmla="*/ 25 h 25"/>
                  <a:gd name="T24" fmla="*/ 21 w 45"/>
                  <a:gd name="T2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25">
                    <a:moveTo>
                      <a:pt x="21" y="25"/>
                    </a:moveTo>
                    <a:cubicBezTo>
                      <a:pt x="45" y="25"/>
                      <a:pt x="45" y="25"/>
                      <a:pt x="45" y="25"/>
                    </a:cubicBezTo>
                    <a:cubicBezTo>
                      <a:pt x="33" y="7"/>
                      <a:pt x="33" y="7"/>
                      <a:pt x="33" y="7"/>
                    </a:cubicBezTo>
                    <a:cubicBezTo>
                      <a:pt x="29" y="12"/>
                      <a:pt x="29" y="12"/>
                      <a:pt x="29" y="12"/>
                    </a:cubicBezTo>
                    <a:cubicBezTo>
                      <a:pt x="27" y="16"/>
                      <a:pt x="27" y="16"/>
                      <a:pt x="27" y="16"/>
                    </a:cubicBezTo>
                    <a:cubicBezTo>
                      <a:pt x="27" y="16"/>
                      <a:pt x="27" y="16"/>
                      <a:pt x="27" y="16"/>
                    </a:cubicBezTo>
                    <a:cubicBezTo>
                      <a:pt x="23" y="21"/>
                      <a:pt x="23" y="21"/>
                      <a:pt x="23" y="21"/>
                    </a:cubicBezTo>
                    <a:cubicBezTo>
                      <a:pt x="22" y="22"/>
                      <a:pt x="22" y="22"/>
                      <a:pt x="21" y="21"/>
                    </a:cubicBezTo>
                    <a:cubicBezTo>
                      <a:pt x="20" y="21"/>
                      <a:pt x="20" y="20"/>
                      <a:pt x="21" y="20"/>
                    </a:cubicBezTo>
                    <a:cubicBezTo>
                      <a:pt x="25" y="13"/>
                      <a:pt x="25" y="13"/>
                      <a:pt x="25" y="13"/>
                    </a:cubicBezTo>
                    <a:cubicBezTo>
                      <a:pt x="16" y="0"/>
                      <a:pt x="16" y="0"/>
                      <a:pt x="16" y="0"/>
                    </a:cubicBezTo>
                    <a:cubicBezTo>
                      <a:pt x="0" y="25"/>
                      <a:pt x="0" y="25"/>
                      <a:pt x="0" y="25"/>
                    </a:cubicBezTo>
                    <a:cubicBezTo>
                      <a:pt x="21" y="25"/>
                      <a:pt x="21" y="25"/>
                      <a:pt x="2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125">
                <a:extLst>
                  <a:ext uri="{FF2B5EF4-FFF2-40B4-BE49-F238E27FC236}">
                    <a16:creationId xmlns:a16="http://schemas.microsoft.com/office/drawing/2014/main" id="{F2CF10AE-C3F1-4C25-8B81-BF1C315E2032}"/>
                  </a:ext>
                </a:extLst>
              </p:cNvPr>
              <p:cNvSpPr>
                <a:spLocks/>
              </p:cNvSpPr>
              <p:nvPr/>
            </p:nvSpPr>
            <p:spPr bwMode="auto">
              <a:xfrm>
                <a:off x="1502" y="1336"/>
                <a:ext cx="62" cy="126"/>
              </a:xfrm>
              <a:custGeom>
                <a:avLst/>
                <a:gdLst>
                  <a:gd name="T0" fmla="*/ 44 w 45"/>
                  <a:gd name="T1" fmla="*/ 49 h 91"/>
                  <a:gd name="T2" fmla="*/ 45 w 45"/>
                  <a:gd name="T3" fmla="*/ 48 h 91"/>
                  <a:gd name="T4" fmla="*/ 43 w 45"/>
                  <a:gd name="T5" fmla="*/ 46 h 91"/>
                  <a:gd name="T6" fmla="*/ 41 w 45"/>
                  <a:gd name="T7" fmla="*/ 48 h 91"/>
                  <a:gd name="T8" fmla="*/ 41 w 45"/>
                  <a:gd name="T9" fmla="*/ 49 h 91"/>
                  <a:gd name="T10" fmla="*/ 27 w 45"/>
                  <a:gd name="T11" fmla="*/ 66 h 91"/>
                  <a:gd name="T12" fmla="*/ 27 w 45"/>
                  <a:gd name="T13" fmla="*/ 64 h 91"/>
                  <a:gd name="T14" fmla="*/ 38 w 45"/>
                  <a:gd name="T15" fmla="*/ 49 h 91"/>
                  <a:gd name="T16" fmla="*/ 38 w 45"/>
                  <a:gd name="T17" fmla="*/ 16 h 91"/>
                  <a:gd name="T18" fmla="*/ 32 w 45"/>
                  <a:gd name="T19" fmla="*/ 3 h 91"/>
                  <a:gd name="T20" fmla="*/ 32 w 45"/>
                  <a:gd name="T21" fmla="*/ 17 h 91"/>
                  <a:gd name="T22" fmla="*/ 27 w 45"/>
                  <a:gd name="T23" fmla="*/ 17 h 91"/>
                  <a:gd name="T24" fmla="*/ 27 w 45"/>
                  <a:gd name="T25" fmla="*/ 1 h 91"/>
                  <a:gd name="T26" fmla="*/ 23 w 45"/>
                  <a:gd name="T27" fmla="*/ 0 h 91"/>
                  <a:gd name="T28" fmla="*/ 22 w 45"/>
                  <a:gd name="T29" fmla="*/ 0 h 91"/>
                  <a:gd name="T30" fmla="*/ 19 w 45"/>
                  <a:gd name="T31" fmla="*/ 1 h 91"/>
                  <a:gd name="T32" fmla="*/ 19 w 45"/>
                  <a:gd name="T33" fmla="*/ 17 h 91"/>
                  <a:gd name="T34" fmla="*/ 13 w 45"/>
                  <a:gd name="T35" fmla="*/ 17 h 91"/>
                  <a:gd name="T36" fmla="*/ 13 w 45"/>
                  <a:gd name="T37" fmla="*/ 3 h 91"/>
                  <a:gd name="T38" fmla="*/ 6 w 45"/>
                  <a:gd name="T39" fmla="*/ 16 h 91"/>
                  <a:gd name="T40" fmla="*/ 6 w 45"/>
                  <a:gd name="T41" fmla="*/ 49 h 91"/>
                  <a:gd name="T42" fmla="*/ 18 w 45"/>
                  <a:gd name="T43" fmla="*/ 64 h 91"/>
                  <a:gd name="T44" fmla="*/ 18 w 45"/>
                  <a:gd name="T45" fmla="*/ 66 h 91"/>
                  <a:gd name="T46" fmla="*/ 3 w 45"/>
                  <a:gd name="T47" fmla="*/ 49 h 91"/>
                  <a:gd name="T48" fmla="*/ 4 w 45"/>
                  <a:gd name="T49" fmla="*/ 48 h 91"/>
                  <a:gd name="T50" fmla="*/ 2 w 45"/>
                  <a:gd name="T51" fmla="*/ 46 h 91"/>
                  <a:gd name="T52" fmla="*/ 0 w 45"/>
                  <a:gd name="T53" fmla="*/ 48 h 91"/>
                  <a:gd name="T54" fmla="*/ 0 w 45"/>
                  <a:gd name="T55" fmla="*/ 49 h 91"/>
                  <a:gd name="T56" fmla="*/ 18 w 45"/>
                  <a:gd name="T57" fmla="*/ 69 h 91"/>
                  <a:gd name="T58" fmla="*/ 18 w 45"/>
                  <a:gd name="T59" fmla="*/ 82 h 91"/>
                  <a:gd name="T60" fmla="*/ 10 w 45"/>
                  <a:gd name="T61" fmla="*/ 82 h 91"/>
                  <a:gd name="T62" fmla="*/ 6 w 45"/>
                  <a:gd name="T63" fmla="*/ 86 h 91"/>
                  <a:gd name="T64" fmla="*/ 6 w 45"/>
                  <a:gd name="T65" fmla="*/ 88 h 91"/>
                  <a:gd name="T66" fmla="*/ 10 w 45"/>
                  <a:gd name="T67" fmla="*/ 91 h 91"/>
                  <a:gd name="T68" fmla="*/ 35 w 45"/>
                  <a:gd name="T69" fmla="*/ 91 h 91"/>
                  <a:gd name="T70" fmla="*/ 38 w 45"/>
                  <a:gd name="T71" fmla="*/ 88 h 91"/>
                  <a:gd name="T72" fmla="*/ 38 w 45"/>
                  <a:gd name="T73" fmla="*/ 86 h 91"/>
                  <a:gd name="T74" fmla="*/ 35 w 45"/>
                  <a:gd name="T75" fmla="*/ 82 h 91"/>
                  <a:gd name="T76" fmla="*/ 27 w 45"/>
                  <a:gd name="T77" fmla="*/ 82 h 91"/>
                  <a:gd name="T78" fmla="*/ 27 w 45"/>
                  <a:gd name="T79" fmla="*/ 69 h 91"/>
                  <a:gd name="T80" fmla="*/ 44 w 45"/>
                  <a:gd name="T81" fmla="*/ 4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91">
                    <a:moveTo>
                      <a:pt x="44" y="49"/>
                    </a:moveTo>
                    <a:cubicBezTo>
                      <a:pt x="45" y="49"/>
                      <a:pt x="45" y="48"/>
                      <a:pt x="45" y="48"/>
                    </a:cubicBezTo>
                    <a:cubicBezTo>
                      <a:pt x="45" y="47"/>
                      <a:pt x="44" y="46"/>
                      <a:pt x="43" y="46"/>
                    </a:cubicBezTo>
                    <a:cubicBezTo>
                      <a:pt x="42" y="46"/>
                      <a:pt x="41" y="47"/>
                      <a:pt x="41" y="48"/>
                    </a:cubicBezTo>
                    <a:cubicBezTo>
                      <a:pt x="41" y="48"/>
                      <a:pt x="41" y="49"/>
                      <a:pt x="41" y="49"/>
                    </a:cubicBezTo>
                    <a:cubicBezTo>
                      <a:pt x="41" y="57"/>
                      <a:pt x="35" y="64"/>
                      <a:pt x="27" y="66"/>
                    </a:cubicBezTo>
                    <a:cubicBezTo>
                      <a:pt x="27" y="64"/>
                      <a:pt x="27" y="64"/>
                      <a:pt x="27" y="64"/>
                    </a:cubicBezTo>
                    <a:cubicBezTo>
                      <a:pt x="33" y="62"/>
                      <a:pt x="38" y="56"/>
                      <a:pt x="38" y="49"/>
                    </a:cubicBezTo>
                    <a:cubicBezTo>
                      <a:pt x="38" y="16"/>
                      <a:pt x="38" y="16"/>
                      <a:pt x="38" y="16"/>
                    </a:cubicBezTo>
                    <a:cubicBezTo>
                      <a:pt x="38" y="10"/>
                      <a:pt x="36" y="6"/>
                      <a:pt x="32" y="3"/>
                    </a:cubicBezTo>
                    <a:cubicBezTo>
                      <a:pt x="32" y="17"/>
                      <a:pt x="32" y="17"/>
                      <a:pt x="32" y="17"/>
                    </a:cubicBezTo>
                    <a:cubicBezTo>
                      <a:pt x="27" y="17"/>
                      <a:pt x="27" y="17"/>
                      <a:pt x="27" y="17"/>
                    </a:cubicBezTo>
                    <a:cubicBezTo>
                      <a:pt x="27" y="1"/>
                      <a:pt x="27" y="1"/>
                      <a:pt x="27" y="1"/>
                    </a:cubicBezTo>
                    <a:cubicBezTo>
                      <a:pt x="26" y="1"/>
                      <a:pt x="24" y="0"/>
                      <a:pt x="23" y="0"/>
                    </a:cubicBezTo>
                    <a:cubicBezTo>
                      <a:pt x="22" y="0"/>
                      <a:pt x="22" y="0"/>
                      <a:pt x="22" y="0"/>
                    </a:cubicBezTo>
                    <a:cubicBezTo>
                      <a:pt x="21" y="0"/>
                      <a:pt x="20" y="0"/>
                      <a:pt x="19" y="1"/>
                    </a:cubicBezTo>
                    <a:cubicBezTo>
                      <a:pt x="19" y="17"/>
                      <a:pt x="19" y="17"/>
                      <a:pt x="19" y="17"/>
                    </a:cubicBezTo>
                    <a:cubicBezTo>
                      <a:pt x="13" y="17"/>
                      <a:pt x="13" y="17"/>
                      <a:pt x="13" y="17"/>
                    </a:cubicBezTo>
                    <a:cubicBezTo>
                      <a:pt x="13" y="3"/>
                      <a:pt x="13" y="3"/>
                      <a:pt x="13" y="3"/>
                    </a:cubicBezTo>
                    <a:cubicBezTo>
                      <a:pt x="9" y="5"/>
                      <a:pt x="6" y="10"/>
                      <a:pt x="6" y="16"/>
                    </a:cubicBezTo>
                    <a:cubicBezTo>
                      <a:pt x="6" y="49"/>
                      <a:pt x="6" y="49"/>
                      <a:pt x="6" y="49"/>
                    </a:cubicBezTo>
                    <a:cubicBezTo>
                      <a:pt x="6" y="56"/>
                      <a:pt x="11" y="62"/>
                      <a:pt x="18" y="64"/>
                    </a:cubicBezTo>
                    <a:cubicBezTo>
                      <a:pt x="18" y="66"/>
                      <a:pt x="18" y="66"/>
                      <a:pt x="18" y="66"/>
                    </a:cubicBezTo>
                    <a:cubicBezTo>
                      <a:pt x="10" y="64"/>
                      <a:pt x="4" y="58"/>
                      <a:pt x="3" y="49"/>
                    </a:cubicBezTo>
                    <a:cubicBezTo>
                      <a:pt x="4" y="49"/>
                      <a:pt x="4" y="48"/>
                      <a:pt x="4" y="48"/>
                    </a:cubicBezTo>
                    <a:cubicBezTo>
                      <a:pt x="4" y="47"/>
                      <a:pt x="3" y="46"/>
                      <a:pt x="2" y="46"/>
                    </a:cubicBezTo>
                    <a:cubicBezTo>
                      <a:pt x="1" y="46"/>
                      <a:pt x="0" y="47"/>
                      <a:pt x="0" y="48"/>
                    </a:cubicBezTo>
                    <a:cubicBezTo>
                      <a:pt x="0" y="48"/>
                      <a:pt x="0" y="49"/>
                      <a:pt x="0" y="49"/>
                    </a:cubicBezTo>
                    <a:cubicBezTo>
                      <a:pt x="1" y="59"/>
                      <a:pt x="8" y="67"/>
                      <a:pt x="18" y="69"/>
                    </a:cubicBezTo>
                    <a:cubicBezTo>
                      <a:pt x="18" y="82"/>
                      <a:pt x="18" y="82"/>
                      <a:pt x="18" y="82"/>
                    </a:cubicBezTo>
                    <a:cubicBezTo>
                      <a:pt x="10" y="82"/>
                      <a:pt x="10" y="82"/>
                      <a:pt x="10" y="82"/>
                    </a:cubicBezTo>
                    <a:cubicBezTo>
                      <a:pt x="8" y="82"/>
                      <a:pt x="6" y="84"/>
                      <a:pt x="6" y="86"/>
                    </a:cubicBezTo>
                    <a:cubicBezTo>
                      <a:pt x="6" y="88"/>
                      <a:pt x="6" y="88"/>
                      <a:pt x="6" y="88"/>
                    </a:cubicBezTo>
                    <a:cubicBezTo>
                      <a:pt x="6" y="90"/>
                      <a:pt x="8" y="91"/>
                      <a:pt x="10" y="91"/>
                    </a:cubicBezTo>
                    <a:cubicBezTo>
                      <a:pt x="35" y="91"/>
                      <a:pt x="35" y="91"/>
                      <a:pt x="35" y="91"/>
                    </a:cubicBezTo>
                    <a:cubicBezTo>
                      <a:pt x="37" y="91"/>
                      <a:pt x="38" y="90"/>
                      <a:pt x="38" y="88"/>
                    </a:cubicBezTo>
                    <a:cubicBezTo>
                      <a:pt x="38" y="86"/>
                      <a:pt x="38" y="86"/>
                      <a:pt x="38" y="86"/>
                    </a:cubicBezTo>
                    <a:cubicBezTo>
                      <a:pt x="38" y="84"/>
                      <a:pt x="37" y="82"/>
                      <a:pt x="35" y="82"/>
                    </a:cubicBezTo>
                    <a:cubicBezTo>
                      <a:pt x="27" y="82"/>
                      <a:pt x="27" y="82"/>
                      <a:pt x="27" y="82"/>
                    </a:cubicBezTo>
                    <a:cubicBezTo>
                      <a:pt x="27" y="69"/>
                      <a:pt x="27" y="69"/>
                      <a:pt x="27" y="69"/>
                    </a:cubicBezTo>
                    <a:cubicBezTo>
                      <a:pt x="36" y="67"/>
                      <a:pt x="44" y="59"/>
                      <a:pt x="44"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Freeform 126">
                <a:extLst>
                  <a:ext uri="{FF2B5EF4-FFF2-40B4-BE49-F238E27FC236}">
                    <a16:creationId xmlns:a16="http://schemas.microsoft.com/office/drawing/2014/main" id="{F235C00F-75B3-498E-BE97-35DADB91E1BE}"/>
                  </a:ext>
                </a:extLst>
              </p:cNvPr>
              <p:cNvSpPr>
                <a:spLocks noEditPoints="1"/>
              </p:cNvSpPr>
              <p:nvPr/>
            </p:nvSpPr>
            <p:spPr bwMode="auto">
              <a:xfrm>
                <a:off x="2273" y="2307"/>
                <a:ext cx="59" cy="64"/>
              </a:xfrm>
              <a:custGeom>
                <a:avLst/>
                <a:gdLst>
                  <a:gd name="T0" fmla="*/ 37 w 43"/>
                  <a:gd name="T1" fmla="*/ 36 h 47"/>
                  <a:gd name="T2" fmla="*/ 23 w 43"/>
                  <a:gd name="T3" fmla="*/ 36 h 47"/>
                  <a:gd name="T4" fmla="*/ 23 w 43"/>
                  <a:gd name="T5" fmla="*/ 34 h 47"/>
                  <a:gd name="T6" fmla="*/ 36 w 43"/>
                  <a:gd name="T7" fmla="*/ 34 h 47"/>
                  <a:gd name="T8" fmla="*/ 36 w 43"/>
                  <a:gd name="T9" fmla="*/ 34 h 47"/>
                  <a:gd name="T10" fmla="*/ 31 w 43"/>
                  <a:gd name="T11" fmla="*/ 29 h 47"/>
                  <a:gd name="T12" fmla="*/ 23 w 43"/>
                  <a:gd name="T13" fmla="*/ 29 h 47"/>
                  <a:gd name="T14" fmla="*/ 23 w 43"/>
                  <a:gd name="T15" fmla="*/ 29 h 47"/>
                  <a:gd name="T16" fmla="*/ 23 w 43"/>
                  <a:gd name="T17" fmla="*/ 14 h 47"/>
                  <a:gd name="T18" fmla="*/ 28 w 43"/>
                  <a:gd name="T19" fmla="*/ 7 h 47"/>
                  <a:gd name="T20" fmla="*/ 21 w 43"/>
                  <a:gd name="T21" fmla="*/ 0 h 47"/>
                  <a:gd name="T22" fmla="*/ 14 w 43"/>
                  <a:gd name="T23" fmla="*/ 7 h 47"/>
                  <a:gd name="T24" fmla="*/ 19 w 43"/>
                  <a:gd name="T25" fmla="*/ 14 h 47"/>
                  <a:gd name="T26" fmla="*/ 19 w 43"/>
                  <a:gd name="T27" fmla="*/ 29 h 47"/>
                  <a:gd name="T28" fmla="*/ 12 w 43"/>
                  <a:gd name="T29" fmla="*/ 29 h 47"/>
                  <a:gd name="T30" fmla="*/ 7 w 43"/>
                  <a:gd name="T31" fmla="*/ 34 h 47"/>
                  <a:gd name="T32" fmla="*/ 7 w 43"/>
                  <a:gd name="T33" fmla="*/ 34 h 47"/>
                  <a:gd name="T34" fmla="*/ 19 w 43"/>
                  <a:gd name="T35" fmla="*/ 34 h 47"/>
                  <a:gd name="T36" fmla="*/ 19 w 43"/>
                  <a:gd name="T37" fmla="*/ 36 h 47"/>
                  <a:gd name="T38" fmla="*/ 6 w 43"/>
                  <a:gd name="T39" fmla="*/ 36 h 47"/>
                  <a:gd name="T40" fmla="*/ 0 w 43"/>
                  <a:gd name="T41" fmla="*/ 41 h 47"/>
                  <a:gd name="T42" fmla="*/ 6 w 43"/>
                  <a:gd name="T43" fmla="*/ 47 h 47"/>
                  <a:gd name="T44" fmla="*/ 37 w 43"/>
                  <a:gd name="T45" fmla="*/ 47 h 47"/>
                  <a:gd name="T46" fmla="*/ 43 w 43"/>
                  <a:gd name="T47" fmla="*/ 41 h 47"/>
                  <a:gd name="T48" fmla="*/ 37 w 43"/>
                  <a:gd name="T49" fmla="*/ 36 h 47"/>
                  <a:gd name="T50" fmla="*/ 19 w 43"/>
                  <a:gd name="T51" fmla="*/ 6 h 47"/>
                  <a:gd name="T52" fmla="*/ 17 w 43"/>
                  <a:gd name="T53" fmla="*/ 4 h 47"/>
                  <a:gd name="T54" fmla="*/ 19 w 43"/>
                  <a:gd name="T55" fmla="*/ 3 h 47"/>
                  <a:gd name="T56" fmla="*/ 21 w 43"/>
                  <a:gd name="T57" fmla="*/ 4 h 47"/>
                  <a:gd name="T58" fmla="*/ 19 w 43"/>
                  <a:gd name="T5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47">
                    <a:moveTo>
                      <a:pt x="37" y="36"/>
                    </a:moveTo>
                    <a:cubicBezTo>
                      <a:pt x="23" y="36"/>
                      <a:pt x="23" y="36"/>
                      <a:pt x="23" y="36"/>
                    </a:cubicBezTo>
                    <a:cubicBezTo>
                      <a:pt x="23" y="34"/>
                      <a:pt x="23" y="34"/>
                      <a:pt x="23" y="34"/>
                    </a:cubicBezTo>
                    <a:cubicBezTo>
                      <a:pt x="36" y="34"/>
                      <a:pt x="36" y="34"/>
                      <a:pt x="36" y="34"/>
                    </a:cubicBezTo>
                    <a:cubicBezTo>
                      <a:pt x="36" y="34"/>
                      <a:pt x="36" y="34"/>
                      <a:pt x="36" y="34"/>
                    </a:cubicBezTo>
                    <a:cubicBezTo>
                      <a:pt x="36" y="31"/>
                      <a:pt x="34" y="29"/>
                      <a:pt x="31" y="29"/>
                    </a:cubicBezTo>
                    <a:cubicBezTo>
                      <a:pt x="23" y="29"/>
                      <a:pt x="23" y="29"/>
                      <a:pt x="23" y="29"/>
                    </a:cubicBezTo>
                    <a:cubicBezTo>
                      <a:pt x="23" y="29"/>
                      <a:pt x="23" y="29"/>
                      <a:pt x="23" y="29"/>
                    </a:cubicBezTo>
                    <a:cubicBezTo>
                      <a:pt x="23" y="14"/>
                      <a:pt x="23" y="14"/>
                      <a:pt x="23" y="14"/>
                    </a:cubicBezTo>
                    <a:cubicBezTo>
                      <a:pt x="26" y="13"/>
                      <a:pt x="28" y="10"/>
                      <a:pt x="28" y="7"/>
                    </a:cubicBezTo>
                    <a:cubicBezTo>
                      <a:pt x="28" y="3"/>
                      <a:pt x="25" y="0"/>
                      <a:pt x="21" y="0"/>
                    </a:cubicBezTo>
                    <a:cubicBezTo>
                      <a:pt x="17" y="0"/>
                      <a:pt x="14" y="3"/>
                      <a:pt x="14" y="7"/>
                    </a:cubicBezTo>
                    <a:cubicBezTo>
                      <a:pt x="14" y="10"/>
                      <a:pt x="16" y="13"/>
                      <a:pt x="19" y="14"/>
                    </a:cubicBezTo>
                    <a:cubicBezTo>
                      <a:pt x="19" y="29"/>
                      <a:pt x="19" y="29"/>
                      <a:pt x="19" y="29"/>
                    </a:cubicBezTo>
                    <a:cubicBezTo>
                      <a:pt x="12" y="29"/>
                      <a:pt x="12" y="29"/>
                      <a:pt x="12" y="29"/>
                    </a:cubicBezTo>
                    <a:cubicBezTo>
                      <a:pt x="9" y="29"/>
                      <a:pt x="7" y="31"/>
                      <a:pt x="7" y="34"/>
                    </a:cubicBezTo>
                    <a:cubicBezTo>
                      <a:pt x="7" y="34"/>
                      <a:pt x="7" y="34"/>
                      <a:pt x="7" y="34"/>
                    </a:cubicBezTo>
                    <a:cubicBezTo>
                      <a:pt x="19" y="34"/>
                      <a:pt x="19" y="34"/>
                      <a:pt x="19" y="34"/>
                    </a:cubicBezTo>
                    <a:cubicBezTo>
                      <a:pt x="19" y="36"/>
                      <a:pt x="19" y="36"/>
                      <a:pt x="19" y="36"/>
                    </a:cubicBezTo>
                    <a:cubicBezTo>
                      <a:pt x="6" y="36"/>
                      <a:pt x="6" y="36"/>
                      <a:pt x="6" y="36"/>
                    </a:cubicBezTo>
                    <a:cubicBezTo>
                      <a:pt x="3" y="36"/>
                      <a:pt x="0" y="38"/>
                      <a:pt x="0" y="41"/>
                    </a:cubicBezTo>
                    <a:cubicBezTo>
                      <a:pt x="0" y="44"/>
                      <a:pt x="3" y="47"/>
                      <a:pt x="6" y="47"/>
                    </a:cubicBezTo>
                    <a:cubicBezTo>
                      <a:pt x="37" y="47"/>
                      <a:pt x="37" y="47"/>
                      <a:pt x="37" y="47"/>
                    </a:cubicBezTo>
                    <a:cubicBezTo>
                      <a:pt x="40" y="47"/>
                      <a:pt x="43" y="44"/>
                      <a:pt x="43" y="41"/>
                    </a:cubicBezTo>
                    <a:cubicBezTo>
                      <a:pt x="43" y="38"/>
                      <a:pt x="40" y="36"/>
                      <a:pt x="37" y="36"/>
                    </a:cubicBezTo>
                    <a:close/>
                    <a:moveTo>
                      <a:pt x="19" y="6"/>
                    </a:moveTo>
                    <a:cubicBezTo>
                      <a:pt x="18" y="6"/>
                      <a:pt x="17" y="5"/>
                      <a:pt x="17" y="4"/>
                    </a:cubicBezTo>
                    <a:cubicBezTo>
                      <a:pt x="17" y="3"/>
                      <a:pt x="18" y="3"/>
                      <a:pt x="19" y="3"/>
                    </a:cubicBezTo>
                    <a:cubicBezTo>
                      <a:pt x="20" y="3"/>
                      <a:pt x="21" y="3"/>
                      <a:pt x="21" y="4"/>
                    </a:cubicBezTo>
                    <a:cubicBezTo>
                      <a:pt x="21" y="5"/>
                      <a:pt x="20" y="6"/>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127">
                <a:extLst>
                  <a:ext uri="{FF2B5EF4-FFF2-40B4-BE49-F238E27FC236}">
                    <a16:creationId xmlns:a16="http://schemas.microsoft.com/office/drawing/2014/main" id="{8DC9800B-8C9B-47E8-8416-2CF5F9EC5119}"/>
                  </a:ext>
                </a:extLst>
              </p:cNvPr>
              <p:cNvSpPr>
                <a:spLocks noEditPoints="1"/>
              </p:cNvSpPr>
              <p:nvPr/>
            </p:nvSpPr>
            <p:spPr bwMode="auto">
              <a:xfrm>
                <a:off x="2280" y="1140"/>
                <a:ext cx="74" cy="59"/>
              </a:xfrm>
              <a:custGeom>
                <a:avLst/>
                <a:gdLst>
                  <a:gd name="T0" fmla="*/ 54 w 54"/>
                  <a:gd name="T1" fmla="*/ 30 h 43"/>
                  <a:gd name="T2" fmla="*/ 47 w 54"/>
                  <a:gd name="T3" fmla="*/ 2 h 43"/>
                  <a:gd name="T4" fmla="*/ 44 w 54"/>
                  <a:gd name="T5" fmla="*/ 1 h 43"/>
                  <a:gd name="T6" fmla="*/ 42 w 54"/>
                  <a:gd name="T7" fmla="*/ 3 h 43"/>
                  <a:gd name="T8" fmla="*/ 3 w 54"/>
                  <a:gd name="T9" fmla="*/ 22 h 43"/>
                  <a:gd name="T10" fmla="*/ 0 w 54"/>
                  <a:gd name="T11" fmla="*/ 23 h 43"/>
                  <a:gd name="T12" fmla="*/ 4 w 54"/>
                  <a:gd name="T13" fmla="*/ 36 h 43"/>
                  <a:gd name="T14" fmla="*/ 7 w 54"/>
                  <a:gd name="T15" fmla="*/ 35 h 43"/>
                  <a:gd name="T16" fmla="*/ 5 w 54"/>
                  <a:gd name="T17" fmla="*/ 30 h 43"/>
                  <a:gd name="T18" fmla="*/ 6 w 54"/>
                  <a:gd name="T19" fmla="*/ 30 h 43"/>
                  <a:gd name="T20" fmla="*/ 8 w 54"/>
                  <a:gd name="T21" fmla="*/ 35 h 43"/>
                  <a:gd name="T22" fmla="*/ 17 w 54"/>
                  <a:gd name="T23" fmla="*/ 34 h 43"/>
                  <a:gd name="T24" fmla="*/ 17 w 54"/>
                  <a:gd name="T25" fmla="*/ 36 h 43"/>
                  <a:gd name="T26" fmla="*/ 27 w 54"/>
                  <a:gd name="T27" fmla="*/ 42 h 43"/>
                  <a:gd name="T28" fmla="*/ 32 w 54"/>
                  <a:gd name="T29" fmla="*/ 33 h 43"/>
                  <a:gd name="T30" fmla="*/ 49 w 54"/>
                  <a:gd name="T31" fmla="*/ 32 h 43"/>
                  <a:gd name="T32" fmla="*/ 44 w 54"/>
                  <a:gd name="T33" fmla="*/ 11 h 43"/>
                  <a:gd name="T34" fmla="*/ 45 w 54"/>
                  <a:gd name="T35" fmla="*/ 11 h 43"/>
                  <a:gd name="T36" fmla="*/ 50 w 54"/>
                  <a:gd name="T37" fmla="*/ 32 h 43"/>
                  <a:gd name="T38" fmla="*/ 52 w 54"/>
                  <a:gd name="T39" fmla="*/ 32 h 43"/>
                  <a:gd name="T40" fmla="*/ 54 w 54"/>
                  <a:gd name="T41" fmla="*/ 30 h 43"/>
                  <a:gd name="T42" fmla="*/ 26 w 54"/>
                  <a:gd name="T43" fmla="*/ 38 h 43"/>
                  <a:gd name="T44" fmla="*/ 20 w 54"/>
                  <a:gd name="T45" fmla="*/ 35 h 43"/>
                  <a:gd name="T46" fmla="*/ 20 w 54"/>
                  <a:gd name="T47" fmla="*/ 34 h 43"/>
                  <a:gd name="T48" fmla="*/ 29 w 54"/>
                  <a:gd name="T49" fmla="*/ 33 h 43"/>
                  <a:gd name="T50" fmla="*/ 26 w 54"/>
                  <a:gd name="T51" fmla="*/ 38 h 43"/>
                  <a:gd name="T52" fmla="*/ 39 w 54"/>
                  <a:gd name="T53" fmla="*/ 10 h 43"/>
                  <a:gd name="T54" fmla="*/ 9 w 54"/>
                  <a:gd name="T55" fmla="*/ 25 h 43"/>
                  <a:gd name="T56" fmla="*/ 6 w 54"/>
                  <a:gd name="T57" fmla="*/ 25 h 43"/>
                  <a:gd name="T58" fmla="*/ 7 w 54"/>
                  <a:gd name="T59" fmla="*/ 22 h 43"/>
                  <a:gd name="T60" fmla="*/ 37 w 54"/>
                  <a:gd name="T61" fmla="*/ 7 h 43"/>
                  <a:gd name="T62" fmla="*/ 40 w 54"/>
                  <a:gd name="T63" fmla="*/ 8 h 43"/>
                  <a:gd name="T64" fmla="*/ 39 w 54"/>
                  <a:gd name="T65"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43">
                    <a:moveTo>
                      <a:pt x="54" y="30"/>
                    </a:moveTo>
                    <a:cubicBezTo>
                      <a:pt x="47" y="2"/>
                      <a:pt x="47" y="2"/>
                      <a:pt x="47" y="2"/>
                    </a:cubicBezTo>
                    <a:cubicBezTo>
                      <a:pt x="46" y="1"/>
                      <a:pt x="45" y="0"/>
                      <a:pt x="44" y="1"/>
                    </a:cubicBezTo>
                    <a:cubicBezTo>
                      <a:pt x="43" y="1"/>
                      <a:pt x="42" y="2"/>
                      <a:pt x="42" y="3"/>
                    </a:cubicBezTo>
                    <a:cubicBezTo>
                      <a:pt x="3" y="22"/>
                      <a:pt x="3" y="22"/>
                      <a:pt x="3" y="22"/>
                    </a:cubicBezTo>
                    <a:cubicBezTo>
                      <a:pt x="0" y="23"/>
                      <a:pt x="0" y="23"/>
                      <a:pt x="0" y="23"/>
                    </a:cubicBezTo>
                    <a:cubicBezTo>
                      <a:pt x="4" y="36"/>
                      <a:pt x="4" y="36"/>
                      <a:pt x="4" y="36"/>
                    </a:cubicBezTo>
                    <a:cubicBezTo>
                      <a:pt x="7" y="35"/>
                      <a:pt x="7" y="35"/>
                      <a:pt x="7" y="35"/>
                    </a:cubicBezTo>
                    <a:cubicBezTo>
                      <a:pt x="5" y="30"/>
                      <a:pt x="5" y="30"/>
                      <a:pt x="5" y="30"/>
                    </a:cubicBezTo>
                    <a:cubicBezTo>
                      <a:pt x="6" y="30"/>
                      <a:pt x="6" y="30"/>
                      <a:pt x="6" y="30"/>
                    </a:cubicBezTo>
                    <a:cubicBezTo>
                      <a:pt x="8" y="35"/>
                      <a:pt x="8" y="35"/>
                      <a:pt x="8" y="35"/>
                    </a:cubicBezTo>
                    <a:cubicBezTo>
                      <a:pt x="17" y="34"/>
                      <a:pt x="17" y="34"/>
                      <a:pt x="17" y="34"/>
                    </a:cubicBezTo>
                    <a:cubicBezTo>
                      <a:pt x="17" y="35"/>
                      <a:pt x="17" y="35"/>
                      <a:pt x="17" y="36"/>
                    </a:cubicBezTo>
                    <a:cubicBezTo>
                      <a:pt x="18" y="40"/>
                      <a:pt x="23" y="43"/>
                      <a:pt x="27" y="42"/>
                    </a:cubicBezTo>
                    <a:cubicBezTo>
                      <a:pt x="30" y="41"/>
                      <a:pt x="33" y="37"/>
                      <a:pt x="32" y="33"/>
                    </a:cubicBezTo>
                    <a:cubicBezTo>
                      <a:pt x="49" y="32"/>
                      <a:pt x="49" y="32"/>
                      <a:pt x="49" y="32"/>
                    </a:cubicBezTo>
                    <a:cubicBezTo>
                      <a:pt x="44" y="11"/>
                      <a:pt x="44" y="11"/>
                      <a:pt x="44" y="11"/>
                    </a:cubicBezTo>
                    <a:cubicBezTo>
                      <a:pt x="45" y="11"/>
                      <a:pt x="45" y="11"/>
                      <a:pt x="45" y="11"/>
                    </a:cubicBezTo>
                    <a:cubicBezTo>
                      <a:pt x="50" y="32"/>
                      <a:pt x="50" y="32"/>
                      <a:pt x="50" y="32"/>
                    </a:cubicBezTo>
                    <a:cubicBezTo>
                      <a:pt x="51" y="33"/>
                      <a:pt x="52" y="33"/>
                      <a:pt x="52" y="32"/>
                    </a:cubicBezTo>
                    <a:cubicBezTo>
                      <a:pt x="54" y="32"/>
                      <a:pt x="54" y="31"/>
                      <a:pt x="54" y="30"/>
                    </a:cubicBezTo>
                    <a:close/>
                    <a:moveTo>
                      <a:pt x="26" y="38"/>
                    </a:moveTo>
                    <a:cubicBezTo>
                      <a:pt x="23" y="39"/>
                      <a:pt x="21" y="38"/>
                      <a:pt x="20" y="35"/>
                    </a:cubicBezTo>
                    <a:cubicBezTo>
                      <a:pt x="20" y="35"/>
                      <a:pt x="20" y="34"/>
                      <a:pt x="20" y="34"/>
                    </a:cubicBezTo>
                    <a:cubicBezTo>
                      <a:pt x="29" y="33"/>
                      <a:pt x="29" y="33"/>
                      <a:pt x="29" y="33"/>
                    </a:cubicBezTo>
                    <a:cubicBezTo>
                      <a:pt x="29" y="36"/>
                      <a:pt x="28" y="38"/>
                      <a:pt x="26" y="38"/>
                    </a:cubicBezTo>
                    <a:close/>
                    <a:moveTo>
                      <a:pt x="39" y="10"/>
                    </a:moveTo>
                    <a:cubicBezTo>
                      <a:pt x="9" y="25"/>
                      <a:pt x="9" y="25"/>
                      <a:pt x="9" y="25"/>
                    </a:cubicBezTo>
                    <a:cubicBezTo>
                      <a:pt x="8" y="26"/>
                      <a:pt x="7" y="26"/>
                      <a:pt x="6" y="25"/>
                    </a:cubicBezTo>
                    <a:cubicBezTo>
                      <a:pt x="6" y="24"/>
                      <a:pt x="6" y="23"/>
                      <a:pt x="7" y="22"/>
                    </a:cubicBezTo>
                    <a:cubicBezTo>
                      <a:pt x="37" y="7"/>
                      <a:pt x="37" y="7"/>
                      <a:pt x="37" y="7"/>
                    </a:cubicBezTo>
                    <a:cubicBezTo>
                      <a:pt x="38" y="7"/>
                      <a:pt x="39" y="7"/>
                      <a:pt x="40" y="8"/>
                    </a:cubicBezTo>
                    <a:cubicBezTo>
                      <a:pt x="40" y="9"/>
                      <a:pt x="40" y="10"/>
                      <a:pt x="3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Freeform 128">
                <a:extLst>
                  <a:ext uri="{FF2B5EF4-FFF2-40B4-BE49-F238E27FC236}">
                    <a16:creationId xmlns:a16="http://schemas.microsoft.com/office/drawing/2014/main" id="{15025519-9BE6-480A-85B5-A3CB38F06A29}"/>
                  </a:ext>
                </a:extLst>
              </p:cNvPr>
              <p:cNvSpPr>
                <a:spLocks/>
              </p:cNvSpPr>
              <p:nvPr/>
            </p:nvSpPr>
            <p:spPr bwMode="auto">
              <a:xfrm>
                <a:off x="2978" y="1229"/>
                <a:ext cx="38" cy="67"/>
              </a:xfrm>
              <a:custGeom>
                <a:avLst/>
                <a:gdLst>
                  <a:gd name="T0" fmla="*/ 10 w 28"/>
                  <a:gd name="T1" fmla="*/ 29 h 49"/>
                  <a:gd name="T2" fmla="*/ 8 w 28"/>
                  <a:gd name="T3" fmla="*/ 32 h 49"/>
                  <a:gd name="T4" fmla="*/ 5 w 28"/>
                  <a:gd name="T5" fmla="*/ 29 h 49"/>
                  <a:gd name="T6" fmla="*/ 5 w 28"/>
                  <a:gd name="T7" fmla="*/ 13 h 49"/>
                  <a:gd name="T8" fmla="*/ 0 w 28"/>
                  <a:gd name="T9" fmla="*/ 16 h 49"/>
                  <a:gd name="T10" fmla="*/ 0 w 28"/>
                  <a:gd name="T11" fmla="*/ 49 h 49"/>
                  <a:gd name="T12" fmla="*/ 28 w 28"/>
                  <a:gd name="T13" fmla="*/ 49 h 49"/>
                  <a:gd name="T14" fmla="*/ 28 w 28"/>
                  <a:gd name="T15" fmla="*/ 0 h 49"/>
                  <a:gd name="T16" fmla="*/ 10 w 28"/>
                  <a:gd name="T17" fmla="*/ 10 h 49"/>
                  <a:gd name="T18" fmla="*/ 10 w 28"/>
                  <a:gd name="T19"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9">
                    <a:moveTo>
                      <a:pt x="10" y="29"/>
                    </a:moveTo>
                    <a:cubicBezTo>
                      <a:pt x="10" y="31"/>
                      <a:pt x="9" y="32"/>
                      <a:pt x="8" y="32"/>
                    </a:cubicBezTo>
                    <a:cubicBezTo>
                      <a:pt x="6" y="32"/>
                      <a:pt x="5" y="31"/>
                      <a:pt x="5" y="29"/>
                    </a:cubicBezTo>
                    <a:cubicBezTo>
                      <a:pt x="5" y="13"/>
                      <a:pt x="5" y="13"/>
                      <a:pt x="5" y="13"/>
                    </a:cubicBezTo>
                    <a:cubicBezTo>
                      <a:pt x="0" y="16"/>
                      <a:pt x="0" y="16"/>
                      <a:pt x="0" y="16"/>
                    </a:cubicBezTo>
                    <a:cubicBezTo>
                      <a:pt x="0" y="49"/>
                      <a:pt x="0" y="49"/>
                      <a:pt x="0" y="49"/>
                    </a:cubicBezTo>
                    <a:cubicBezTo>
                      <a:pt x="28" y="49"/>
                      <a:pt x="28" y="49"/>
                      <a:pt x="28" y="49"/>
                    </a:cubicBezTo>
                    <a:cubicBezTo>
                      <a:pt x="28" y="0"/>
                      <a:pt x="28" y="0"/>
                      <a:pt x="28" y="0"/>
                    </a:cubicBezTo>
                    <a:cubicBezTo>
                      <a:pt x="10" y="10"/>
                      <a:pt x="10" y="10"/>
                      <a:pt x="10" y="10"/>
                    </a:cubicBezTo>
                    <a:lnTo>
                      <a:pt x="1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Freeform 129">
                <a:extLst>
                  <a:ext uri="{FF2B5EF4-FFF2-40B4-BE49-F238E27FC236}">
                    <a16:creationId xmlns:a16="http://schemas.microsoft.com/office/drawing/2014/main" id="{A28DB42C-3399-4AFB-98CF-4E2044AD78E7}"/>
                  </a:ext>
                </a:extLst>
              </p:cNvPr>
              <p:cNvSpPr>
                <a:spLocks noEditPoints="1"/>
              </p:cNvSpPr>
              <p:nvPr/>
            </p:nvSpPr>
            <p:spPr bwMode="auto">
              <a:xfrm>
                <a:off x="2964" y="1182"/>
                <a:ext cx="66" cy="131"/>
              </a:xfrm>
              <a:custGeom>
                <a:avLst/>
                <a:gdLst>
                  <a:gd name="T0" fmla="*/ 38 w 48"/>
                  <a:gd name="T1" fmla="*/ 7 h 95"/>
                  <a:gd name="T2" fmla="*/ 36 w 48"/>
                  <a:gd name="T3" fmla="*/ 7 h 95"/>
                  <a:gd name="T4" fmla="*/ 36 w 48"/>
                  <a:gd name="T5" fmla="*/ 7 h 95"/>
                  <a:gd name="T6" fmla="*/ 36 w 48"/>
                  <a:gd name="T7" fmla="*/ 6 h 95"/>
                  <a:gd name="T8" fmla="*/ 31 w 48"/>
                  <a:gd name="T9" fmla="*/ 0 h 95"/>
                  <a:gd name="T10" fmla="*/ 18 w 48"/>
                  <a:gd name="T11" fmla="*/ 0 h 95"/>
                  <a:gd name="T12" fmla="*/ 13 w 48"/>
                  <a:gd name="T13" fmla="*/ 5 h 95"/>
                  <a:gd name="T14" fmla="*/ 31 w 48"/>
                  <a:gd name="T15" fmla="*/ 5 h 95"/>
                  <a:gd name="T16" fmla="*/ 31 w 48"/>
                  <a:gd name="T17" fmla="*/ 7 h 95"/>
                  <a:gd name="T18" fmla="*/ 9 w 48"/>
                  <a:gd name="T19" fmla="*/ 7 h 95"/>
                  <a:gd name="T20" fmla="*/ 0 w 48"/>
                  <a:gd name="T21" fmla="*/ 17 h 95"/>
                  <a:gd name="T22" fmla="*/ 0 w 48"/>
                  <a:gd name="T23" fmla="*/ 85 h 95"/>
                  <a:gd name="T24" fmla="*/ 10 w 48"/>
                  <a:gd name="T25" fmla="*/ 95 h 95"/>
                  <a:gd name="T26" fmla="*/ 38 w 48"/>
                  <a:gd name="T27" fmla="*/ 95 h 95"/>
                  <a:gd name="T28" fmla="*/ 48 w 48"/>
                  <a:gd name="T29" fmla="*/ 85 h 95"/>
                  <a:gd name="T30" fmla="*/ 48 w 48"/>
                  <a:gd name="T31" fmla="*/ 17 h 95"/>
                  <a:gd name="T32" fmla="*/ 38 w 48"/>
                  <a:gd name="T33" fmla="*/ 7 h 95"/>
                  <a:gd name="T34" fmla="*/ 42 w 48"/>
                  <a:gd name="T35" fmla="*/ 85 h 95"/>
                  <a:gd name="T36" fmla="*/ 38 w 48"/>
                  <a:gd name="T37" fmla="*/ 89 h 95"/>
                  <a:gd name="T38" fmla="*/ 10 w 48"/>
                  <a:gd name="T39" fmla="*/ 89 h 95"/>
                  <a:gd name="T40" fmla="*/ 6 w 48"/>
                  <a:gd name="T41" fmla="*/ 85 h 95"/>
                  <a:gd name="T42" fmla="*/ 6 w 48"/>
                  <a:gd name="T43" fmla="*/ 17 h 95"/>
                  <a:gd name="T44" fmla="*/ 10 w 48"/>
                  <a:gd name="T45" fmla="*/ 13 h 95"/>
                  <a:gd name="T46" fmla="*/ 38 w 48"/>
                  <a:gd name="T47" fmla="*/ 13 h 95"/>
                  <a:gd name="T48" fmla="*/ 42 w 48"/>
                  <a:gd name="T49" fmla="*/ 17 h 95"/>
                  <a:gd name="T50" fmla="*/ 42 w 48"/>
                  <a:gd name="T51" fmla="*/ 8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95">
                    <a:moveTo>
                      <a:pt x="38" y="7"/>
                    </a:moveTo>
                    <a:cubicBezTo>
                      <a:pt x="36" y="7"/>
                      <a:pt x="36" y="7"/>
                      <a:pt x="36" y="7"/>
                    </a:cubicBezTo>
                    <a:cubicBezTo>
                      <a:pt x="36" y="7"/>
                      <a:pt x="36" y="7"/>
                      <a:pt x="36" y="7"/>
                    </a:cubicBezTo>
                    <a:cubicBezTo>
                      <a:pt x="36" y="6"/>
                      <a:pt x="36" y="6"/>
                      <a:pt x="36" y="6"/>
                    </a:cubicBezTo>
                    <a:cubicBezTo>
                      <a:pt x="36" y="3"/>
                      <a:pt x="34" y="0"/>
                      <a:pt x="31" y="0"/>
                    </a:cubicBezTo>
                    <a:cubicBezTo>
                      <a:pt x="18" y="0"/>
                      <a:pt x="18" y="0"/>
                      <a:pt x="18" y="0"/>
                    </a:cubicBezTo>
                    <a:cubicBezTo>
                      <a:pt x="15" y="0"/>
                      <a:pt x="13" y="2"/>
                      <a:pt x="13" y="5"/>
                    </a:cubicBezTo>
                    <a:cubicBezTo>
                      <a:pt x="31" y="5"/>
                      <a:pt x="31" y="5"/>
                      <a:pt x="31" y="5"/>
                    </a:cubicBezTo>
                    <a:cubicBezTo>
                      <a:pt x="31" y="7"/>
                      <a:pt x="31" y="7"/>
                      <a:pt x="31" y="7"/>
                    </a:cubicBezTo>
                    <a:cubicBezTo>
                      <a:pt x="9" y="7"/>
                      <a:pt x="9" y="7"/>
                      <a:pt x="9" y="7"/>
                    </a:cubicBezTo>
                    <a:cubicBezTo>
                      <a:pt x="4" y="8"/>
                      <a:pt x="0" y="12"/>
                      <a:pt x="0" y="17"/>
                    </a:cubicBezTo>
                    <a:cubicBezTo>
                      <a:pt x="0" y="85"/>
                      <a:pt x="0" y="85"/>
                      <a:pt x="0" y="85"/>
                    </a:cubicBezTo>
                    <a:cubicBezTo>
                      <a:pt x="0" y="90"/>
                      <a:pt x="4" y="95"/>
                      <a:pt x="10" y="95"/>
                    </a:cubicBezTo>
                    <a:cubicBezTo>
                      <a:pt x="38" y="95"/>
                      <a:pt x="38" y="95"/>
                      <a:pt x="38" y="95"/>
                    </a:cubicBezTo>
                    <a:cubicBezTo>
                      <a:pt x="43" y="95"/>
                      <a:pt x="48" y="90"/>
                      <a:pt x="48" y="85"/>
                    </a:cubicBezTo>
                    <a:cubicBezTo>
                      <a:pt x="48" y="17"/>
                      <a:pt x="48" y="17"/>
                      <a:pt x="48" y="17"/>
                    </a:cubicBezTo>
                    <a:cubicBezTo>
                      <a:pt x="48" y="12"/>
                      <a:pt x="43" y="7"/>
                      <a:pt x="38" y="7"/>
                    </a:cubicBezTo>
                    <a:close/>
                    <a:moveTo>
                      <a:pt x="42" y="85"/>
                    </a:moveTo>
                    <a:cubicBezTo>
                      <a:pt x="42" y="87"/>
                      <a:pt x="40" y="89"/>
                      <a:pt x="38" y="89"/>
                    </a:cubicBezTo>
                    <a:cubicBezTo>
                      <a:pt x="10" y="89"/>
                      <a:pt x="10" y="89"/>
                      <a:pt x="10" y="89"/>
                    </a:cubicBezTo>
                    <a:cubicBezTo>
                      <a:pt x="8" y="89"/>
                      <a:pt x="6" y="87"/>
                      <a:pt x="6" y="85"/>
                    </a:cubicBezTo>
                    <a:cubicBezTo>
                      <a:pt x="6" y="17"/>
                      <a:pt x="6" y="17"/>
                      <a:pt x="6" y="17"/>
                    </a:cubicBezTo>
                    <a:cubicBezTo>
                      <a:pt x="6" y="15"/>
                      <a:pt x="8" y="13"/>
                      <a:pt x="10" y="13"/>
                    </a:cubicBezTo>
                    <a:cubicBezTo>
                      <a:pt x="38" y="13"/>
                      <a:pt x="38" y="13"/>
                      <a:pt x="38" y="13"/>
                    </a:cubicBezTo>
                    <a:cubicBezTo>
                      <a:pt x="40" y="13"/>
                      <a:pt x="42" y="15"/>
                      <a:pt x="42" y="17"/>
                    </a:cubicBezTo>
                    <a:lnTo>
                      <a:pt x="42"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Freeform 130">
                <a:extLst>
                  <a:ext uri="{FF2B5EF4-FFF2-40B4-BE49-F238E27FC236}">
                    <a16:creationId xmlns:a16="http://schemas.microsoft.com/office/drawing/2014/main" id="{79A9E718-8121-4E47-9863-427F6765048A}"/>
                  </a:ext>
                </a:extLst>
              </p:cNvPr>
              <p:cNvSpPr>
                <a:spLocks/>
              </p:cNvSpPr>
              <p:nvPr/>
            </p:nvSpPr>
            <p:spPr bwMode="auto">
              <a:xfrm>
                <a:off x="2708" y="1050"/>
                <a:ext cx="79" cy="101"/>
              </a:xfrm>
              <a:custGeom>
                <a:avLst/>
                <a:gdLst>
                  <a:gd name="T0" fmla="*/ 52 w 57"/>
                  <a:gd name="T1" fmla="*/ 0 h 73"/>
                  <a:gd name="T2" fmla="*/ 50 w 57"/>
                  <a:gd name="T3" fmla="*/ 0 h 73"/>
                  <a:gd name="T4" fmla="*/ 50 w 57"/>
                  <a:gd name="T5" fmla="*/ 61 h 73"/>
                  <a:gd name="T6" fmla="*/ 7 w 57"/>
                  <a:gd name="T7" fmla="*/ 61 h 73"/>
                  <a:gd name="T8" fmla="*/ 7 w 57"/>
                  <a:gd name="T9" fmla="*/ 0 h 73"/>
                  <a:gd name="T10" fmla="*/ 5 w 57"/>
                  <a:gd name="T11" fmla="*/ 0 h 73"/>
                  <a:gd name="T12" fmla="*/ 0 w 57"/>
                  <a:gd name="T13" fmla="*/ 5 h 73"/>
                  <a:gd name="T14" fmla="*/ 0 w 57"/>
                  <a:gd name="T15" fmla="*/ 68 h 73"/>
                  <a:gd name="T16" fmla="*/ 5 w 57"/>
                  <a:gd name="T17" fmla="*/ 73 h 73"/>
                  <a:gd name="T18" fmla="*/ 52 w 57"/>
                  <a:gd name="T19" fmla="*/ 73 h 73"/>
                  <a:gd name="T20" fmla="*/ 57 w 57"/>
                  <a:gd name="T21" fmla="*/ 68 h 73"/>
                  <a:gd name="T22" fmla="*/ 57 w 57"/>
                  <a:gd name="T23" fmla="*/ 5 h 73"/>
                  <a:gd name="T24" fmla="*/ 52 w 57"/>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73">
                    <a:moveTo>
                      <a:pt x="52" y="0"/>
                    </a:moveTo>
                    <a:cubicBezTo>
                      <a:pt x="50" y="0"/>
                      <a:pt x="50" y="0"/>
                      <a:pt x="50" y="0"/>
                    </a:cubicBezTo>
                    <a:cubicBezTo>
                      <a:pt x="50" y="61"/>
                      <a:pt x="50" y="61"/>
                      <a:pt x="50" y="61"/>
                    </a:cubicBezTo>
                    <a:cubicBezTo>
                      <a:pt x="7" y="61"/>
                      <a:pt x="7" y="61"/>
                      <a:pt x="7" y="61"/>
                    </a:cubicBezTo>
                    <a:cubicBezTo>
                      <a:pt x="7" y="0"/>
                      <a:pt x="7" y="0"/>
                      <a:pt x="7" y="0"/>
                    </a:cubicBezTo>
                    <a:cubicBezTo>
                      <a:pt x="5" y="0"/>
                      <a:pt x="5" y="0"/>
                      <a:pt x="5" y="0"/>
                    </a:cubicBezTo>
                    <a:cubicBezTo>
                      <a:pt x="2" y="0"/>
                      <a:pt x="0" y="2"/>
                      <a:pt x="0" y="5"/>
                    </a:cubicBezTo>
                    <a:cubicBezTo>
                      <a:pt x="0" y="68"/>
                      <a:pt x="0" y="68"/>
                      <a:pt x="0" y="68"/>
                    </a:cubicBezTo>
                    <a:cubicBezTo>
                      <a:pt x="0" y="71"/>
                      <a:pt x="2" y="73"/>
                      <a:pt x="5" y="73"/>
                    </a:cubicBezTo>
                    <a:cubicBezTo>
                      <a:pt x="52" y="73"/>
                      <a:pt x="52" y="73"/>
                      <a:pt x="52" y="73"/>
                    </a:cubicBezTo>
                    <a:cubicBezTo>
                      <a:pt x="55" y="73"/>
                      <a:pt x="57" y="71"/>
                      <a:pt x="57" y="68"/>
                    </a:cubicBezTo>
                    <a:cubicBezTo>
                      <a:pt x="57" y="5"/>
                      <a:pt x="57" y="5"/>
                      <a:pt x="57" y="5"/>
                    </a:cubicBezTo>
                    <a:cubicBezTo>
                      <a:pt x="57" y="2"/>
                      <a:pt x="55"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Freeform 131">
                <a:extLst>
                  <a:ext uri="{FF2B5EF4-FFF2-40B4-BE49-F238E27FC236}">
                    <a16:creationId xmlns:a16="http://schemas.microsoft.com/office/drawing/2014/main" id="{5471BA39-8F20-43B0-8087-4B202333463B}"/>
                  </a:ext>
                </a:extLst>
              </p:cNvPr>
              <p:cNvSpPr>
                <a:spLocks noEditPoints="1"/>
              </p:cNvSpPr>
              <p:nvPr/>
            </p:nvSpPr>
            <p:spPr bwMode="auto">
              <a:xfrm>
                <a:off x="2730" y="1036"/>
                <a:ext cx="34" cy="24"/>
              </a:xfrm>
              <a:custGeom>
                <a:avLst/>
                <a:gdLst>
                  <a:gd name="T0" fmla="*/ 20 w 25"/>
                  <a:gd name="T1" fmla="*/ 9 h 17"/>
                  <a:gd name="T2" fmla="*/ 20 w 25"/>
                  <a:gd name="T3" fmla="*/ 8 h 17"/>
                  <a:gd name="T4" fmla="*/ 12 w 25"/>
                  <a:gd name="T5" fmla="*/ 0 h 17"/>
                  <a:gd name="T6" fmla="*/ 5 w 25"/>
                  <a:gd name="T7" fmla="*/ 8 h 17"/>
                  <a:gd name="T8" fmla="*/ 5 w 25"/>
                  <a:gd name="T9" fmla="*/ 9 h 17"/>
                  <a:gd name="T10" fmla="*/ 0 w 25"/>
                  <a:gd name="T11" fmla="*/ 9 h 17"/>
                  <a:gd name="T12" fmla="*/ 0 w 25"/>
                  <a:gd name="T13" fmla="*/ 14 h 17"/>
                  <a:gd name="T14" fmla="*/ 3 w 25"/>
                  <a:gd name="T15" fmla="*/ 17 h 17"/>
                  <a:gd name="T16" fmla="*/ 22 w 25"/>
                  <a:gd name="T17" fmla="*/ 17 h 17"/>
                  <a:gd name="T18" fmla="*/ 25 w 25"/>
                  <a:gd name="T19" fmla="*/ 14 h 17"/>
                  <a:gd name="T20" fmla="*/ 25 w 25"/>
                  <a:gd name="T21" fmla="*/ 9 h 17"/>
                  <a:gd name="T22" fmla="*/ 20 w 25"/>
                  <a:gd name="T23" fmla="*/ 9 h 17"/>
                  <a:gd name="T24" fmla="*/ 12 w 25"/>
                  <a:gd name="T25" fmla="*/ 3 h 17"/>
                  <a:gd name="T26" fmla="*/ 15 w 25"/>
                  <a:gd name="T27" fmla="*/ 6 h 17"/>
                  <a:gd name="T28" fmla="*/ 12 w 25"/>
                  <a:gd name="T29" fmla="*/ 9 h 17"/>
                  <a:gd name="T30" fmla="*/ 9 w 25"/>
                  <a:gd name="T31" fmla="*/ 6 h 17"/>
                  <a:gd name="T32" fmla="*/ 12 w 25"/>
                  <a:gd name="T3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7">
                    <a:moveTo>
                      <a:pt x="20" y="9"/>
                    </a:moveTo>
                    <a:cubicBezTo>
                      <a:pt x="20" y="8"/>
                      <a:pt x="20" y="8"/>
                      <a:pt x="20" y="8"/>
                    </a:cubicBezTo>
                    <a:cubicBezTo>
                      <a:pt x="20" y="4"/>
                      <a:pt x="17" y="0"/>
                      <a:pt x="12" y="0"/>
                    </a:cubicBezTo>
                    <a:cubicBezTo>
                      <a:pt x="8" y="0"/>
                      <a:pt x="5" y="4"/>
                      <a:pt x="5" y="8"/>
                    </a:cubicBezTo>
                    <a:cubicBezTo>
                      <a:pt x="5" y="8"/>
                      <a:pt x="5" y="8"/>
                      <a:pt x="5" y="9"/>
                    </a:cubicBezTo>
                    <a:cubicBezTo>
                      <a:pt x="0" y="9"/>
                      <a:pt x="0" y="9"/>
                      <a:pt x="0" y="9"/>
                    </a:cubicBezTo>
                    <a:cubicBezTo>
                      <a:pt x="0" y="14"/>
                      <a:pt x="0" y="14"/>
                      <a:pt x="0" y="14"/>
                    </a:cubicBezTo>
                    <a:cubicBezTo>
                      <a:pt x="0" y="16"/>
                      <a:pt x="1" y="17"/>
                      <a:pt x="3" y="17"/>
                    </a:cubicBezTo>
                    <a:cubicBezTo>
                      <a:pt x="22" y="17"/>
                      <a:pt x="22" y="17"/>
                      <a:pt x="22" y="17"/>
                    </a:cubicBezTo>
                    <a:cubicBezTo>
                      <a:pt x="24" y="17"/>
                      <a:pt x="25" y="16"/>
                      <a:pt x="25" y="14"/>
                    </a:cubicBezTo>
                    <a:cubicBezTo>
                      <a:pt x="25" y="9"/>
                      <a:pt x="25" y="9"/>
                      <a:pt x="25" y="9"/>
                    </a:cubicBezTo>
                    <a:lnTo>
                      <a:pt x="20" y="9"/>
                    </a:lnTo>
                    <a:close/>
                    <a:moveTo>
                      <a:pt x="12" y="3"/>
                    </a:moveTo>
                    <a:cubicBezTo>
                      <a:pt x="14" y="3"/>
                      <a:pt x="15" y="4"/>
                      <a:pt x="15" y="6"/>
                    </a:cubicBezTo>
                    <a:cubicBezTo>
                      <a:pt x="15" y="7"/>
                      <a:pt x="14" y="9"/>
                      <a:pt x="12" y="9"/>
                    </a:cubicBezTo>
                    <a:cubicBezTo>
                      <a:pt x="11" y="9"/>
                      <a:pt x="9" y="7"/>
                      <a:pt x="9" y="6"/>
                    </a:cubicBezTo>
                    <a:cubicBezTo>
                      <a:pt x="9" y="4"/>
                      <a:pt x="11" y="3"/>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Rectangle 132">
                <a:extLst>
                  <a:ext uri="{FF2B5EF4-FFF2-40B4-BE49-F238E27FC236}">
                    <a16:creationId xmlns:a16="http://schemas.microsoft.com/office/drawing/2014/main" id="{EE0BE7CF-84A5-4540-BE7B-5FD1EE1E3CC9}"/>
                  </a:ext>
                </a:extLst>
              </p:cNvPr>
              <p:cNvSpPr>
                <a:spLocks noChangeArrowheads="1"/>
              </p:cNvSpPr>
              <p:nvPr/>
            </p:nvSpPr>
            <p:spPr bwMode="auto">
              <a:xfrm>
                <a:off x="2723" y="1071"/>
                <a:ext cx="48"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Rectangle 133">
                <a:extLst>
                  <a:ext uri="{FF2B5EF4-FFF2-40B4-BE49-F238E27FC236}">
                    <a16:creationId xmlns:a16="http://schemas.microsoft.com/office/drawing/2014/main" id="{0560166A-AE42-406E-9EF8-BD28D49E152E}"/>
                  </a:ext>
                </a:extLst>
              </p:cNvPr>
              <p:cNvSpPr>
                <a:spLocks noChangeArrowheads="1"/>
              </p:cNvSpPr>
              <p:nvPr/>
            </p:nvSpPr>
            <p:spPr bwMode="auto">
              <a:xfrm>
                <a:off x="2723" y="1079"/>
                <a:ext cx="48"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Rectangle 134">
                <a:extLst>
                  <a:ext uri="{FF2B5EF4-FFF2-40B4-BE49-F238E27FC236}">
                    <a16:creationId xmlns:a16="http://schemas.microsoft.com/office/drawing/2014/main" id="{42F749E4-BE7B-4B11-9315-61824DF7A7FC}"/>
                  </a:ext>
                </a:extLst>
              </p:cNvPr>
              <p:cNvSpPr>
                <a:spLocks noChangeArrowheads="1"/>
              </p:cNvSpPr>
              <p:nvPr/>
            </p:nvSpPr>
            <p:spPr bwMode="auto">
              <a:xfrm>
                <a:off x="2723" y="1089"/>
                <a:ext cx="30"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135">
                <a:extLst>
                  <a:ext uri="{FF2B5EF4-FFF2-40B4-BE49-F238E27FC236}">
                    <a16:creationId xmlns:a16="http://schemas.microsoft.com/office/drawing/2014/main" id="{715E733D-D104-4AD5-8E58-162EC48B72CB}"/>
                  </a:ext>
                </a:extLst>
              </p:cNvPr>
              <p:cNvSpPr>
                <a:spLocks noEditPoints="1"/>
              </p:cNvSpPr>
              <p:nvPr/>
            </p:nvSpPr>
            <p:spPr bwMode="auto">
              <a:xfrm>
                <a:off x="2742" y="1151"/>
                <a:ext cx="112" cy="114"/>
              </a:xfrm>
              <a:custGeom>
                <a:avLst/>
                <a:gdLst>
                  <a:gd name="T0" fmla="*/ 81 w 81"/>
                  <a:gd name="T1" fmla="*/ 47 h 83"/>
                  <a:gd name="T2" fmla="*/ 74 w 81"/>
                  <a:gd name="T3" fmla="*/ 39 h 83"/>
                  <a:gd name="T4" fmla="*/ 74 w 81"/>
                  <a:gd name="T5" fmla="*/ 34 h 83"/>
                  <a:gd name="T6" fmla="*/ 41 w 81"/>
                  <a:gd name="T7" fmla="*/ 0 h 83"/>
                  <a:gd name="T8" fmla="*/ 7 w 81"/>
                  <a:gd name="T9" fmla="*/ 34 h 83"/>
                  <a:gd name="T10" fmla="*/ 8 w 81"/>
                  <a:gd name="T11" fmla="*/ 38 h 83"/>
                  <a:gd name="T12" fmla="*/ 0 w 81"/>
                  <a:gd name="T13" fmla="*/ 46 h 83"/>
                  <a:gd name="T14" fmla="*/ 8 w 81"/>
                  <a:gd name="T15" fmla="*/ 54 h 83"/>
                  <a:gd name="T16" fmla="*/ 10 w 81"/>
                  <a:gd name="T17" fmla="*/ 54 h 83"/>
                  <a:gd name="T18" fmla="*/ 10 w 81"/>
                  <a:gd name="T19" fmla="*/ 58 h 83"/>
                  <a:gd name="T20" fmla="*/ 13 w 81"/>
                  <a:gd name="T21" fmla="*/ 61 h 83"/>
                  <a:gd name="T22" fmla="*/ 19 w 81"/>
                  <a:gd name="T23" fmla="*/ 61 h 83"/>
                  <a:gd name="T24" fmla="*/ 22 w 81"/>
                  <a:gd name="T25" fmla="*/ 58 h 83"/>
                  <a:gd name="T26" fmla="*/ 22 w 81"/>
                  <a:gd name="T27" fmla="*/ 36 h 83"/>
                  <a:gd name="T28" fmla="*/ 19 w 81"/>
                  <a:gd name="T29" fmla="*/ 32 h 83"/>
                  <a:gd name="T30" fmla="*/ 13 w 81"/>
                  <a:gd name="T31" fmla="*/ 32 h 83"/>
                  <a:gd name="T32" fmla="*/ 11 w 81"/>
                  <a:gd name="T33" fmla="*/ 33 h 83"/>
                  <a:gd name="T34" fmla="*/ 41 w 81"/>
                  <a:gd name="T35" fmla="*/ 8 h 83"/>
                  <a:gd name="T36" fmla="*/ 70 w 81"/>
                  <a:gd name="T37" fmla="*/ 33 h 83"/>
                  <a:gd name="T38" fmla="*/ 68 w 81"/>
                  <a:gd name="T39" fmla="*/ 32 h 83"/>
                  <a:gd name="T40" fmla="*/ 62 w 81"/>
                  <a:gd name="T41" fmla="*/ 32 h 83"/>
                  <a:gd name="T42" fmla="*/ 58 w 81"/>
                  <a:gd name="T43" fmla="*/ 36 h 83"/>
                  <a:gd name="T44" fmla="*/ 58 w 81"/>
                  <a:gd name="T45" fmla="*/ 58 h 83"/>
                  <a:gd name="T46" fmla="*/ 62 w 81"/>
                  <a:gd name="T47" fmla="*/ 61 h 83"/>
                  <a:gd name="T48" fmla="*/ 68 w 81"/>
                  <a:gd name="T49" fmla="*/ 61 h 83"/>
                  <a:gd name="T50" fmla="*/ 69 w 81"/>
                  <a:gd name="T51" fmla="*/ 61 h 83"/>
                  <a:gd name="T52" fmla="*/ 53 w 81"/>
                  <a:gd name="T53" fmla="*/ 76 h 83"/>
                  <a:gd name="T54" fmla="*/ 46 w 81"/>
                  <a:gd name="T55" fmla="*/ 71 h 83"/>
                  <a:gd name="T56" fmla="*/ 39 w 81"/>
                  <a:gd name="T57" fmla="*/ 77 h 83"/>
                  <a:gd name="T58" fmla="*/ 46 w 81"/>
                  <a:gd name="T59" fmla="*/ 83 h 83"/>
                  <a:gd name="T60" fmla="*/ 53 w 81"/>
                  <a:gd name="T61" fmla="*/ 79 h 83"/>
                  <a:gd name="T62" fmla="*/ 74 w 81"/>
                  <a:gd name="T63" fmla="*/ 55 h 83"/>
                  <a:gd name="T64" fmla="*/ 81 w 81"/>
                  <a:gd name="T65" fmla="*/ 47 h 83"/>
                  <a:gd name="T66" fmla="*/ 71 w 81"/>
                  <a:gd name="T67" fmla="*/ 55 h 83"/>
                  <a:gd name="T68" fmla="*/ 71 w 81"/>
                  <a:gd name="T69" fmla="*/ 55 h 83"/>
                  <a:gd name="T70" fmla="*/ 71 w 81"/>
                  <a:gd name="T71"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3">
                    <a:moveTo>
                      <a:pt x="81" y="47"/>
                    </a:moveTo>
                    <a:cubicBezTo>
                      <a:pt x="81" y="43"/>
                      <a:pt x="78" y="40"/>
                      <a:pt x="74" y="39"/>
                    </a:cubicBezTo>
                    <a:cubicBezTo>
                      <a:pt x="74" y="37"/>
                      <a:pt x="74" y="36"/>
                      <a:pt x="74" y="34"/>
                    </a:cubicBezTo>
                    <a:cubicBezTo>
                      <a:pt x="74" y="15"/>
                      <a:pt x="59" y="0"/>
                      <a:pt x="41" y="0"/>
                    </a:cubicBezTo>
                    <a:cubicBezTo>
                      <a:pt x="22" y="0"/>
                      <a:pt x="7" y="15"/>
                      <a:pt x="7" y="34"/>
                    </a:cubicBezTo>
                    <a:cubicBezTo>
                      <a:pt x="7" y="35"/>
                      <a:pt x="8" y="37"/>
                      <a:pt x="8" y="38"/>
                    </a:cubicBezTo>
                    <a:cubicBezTo>
                      <a:pt x="3" y="39"/>
                      <a:pt x="0" y="42"/>
                      <a:pt x="0" y="46"/>
                    </a:cubicBezTo>
                    <a:cubicBezTo>
                      <a:pt x="0" y="51"/>
                      <a:pt x="4" y="54"/>
                      <a:pt x="8" y="54"/>
                    </a:cubicBezTo>
                    <a:cubicBezTo>
                      <a:pt x="9" y="54"/>
                      <a:pt x="9" y="54"/>
                      <a:pt x="10" y="54"/>
                    </a:cubicBezTo>
                    <a:cubicBezTo>
                      <a:pt x="10" y="58"/>
                      <a:pt x="10" y="58"/>
                      <a:pt x="10" y="58"/>
                    </a:cubicBezTo>
                    <a:cubicBezTo>
                      <a:pt x="10" y="60"/>
                      <a:pt x="11" y="61"/>
                      <a:pt x="13" y="61"/>
                    </a:cubicBezTo>
                    <a:cubicBezTo>
                      <a:pt x="19" y="61"/>
                      <a:pt x="19" y="61"/>
                      <a:pt x="19" y="61"/>
                    </a:cubicBezTo>
                    <a:cubicBezTo>
                      <a:pt x="21" y="61"/>
                      <a:pt x="22" y="60"/>
                      <a:pt x="22" y="58"/>
                    </a:cubicBezTo>
                    <a:cubicBezTo>
                      <a:pt x="22" y="36"/>
                      <a:pt x="22" y="36"/>
                      <a:pt x="22" y="36"/>
                    </a:cubicBezTo>
                    <a:cubicBezTo>
                      <a:pt x="22" y="34"/>
                      <a:pt x="21" y="32"/>
                      <a:pt x="19" y="32"/>
                    </a:cubicBezTo>
                    <a:cubicBezTo>
                      <a:pt x="13" y="32"/>
                      <a:pt x="13" y="32"/>
                      <a:pt x="13" y="32"/>
                    </a:cubicBezTo>
                    <a:cubicBezTo>
                      <a:pt x="12" y="32"/>
                      <a:pt x="12" y="32"/>
                      <a:pt x="11" y="33"/>
                    </a:cubicBezTo>
                    <a:cubicBezTo>
                      <a:pt x="14" y="19"/>
                      <a:pt x="26" y="8"/>
                      <a:pt x="41" y="8"/>
                    </a:cubicBezTo>
                    <a:cubicBezTo>
                      <a:pt x="56" y="8"/>
                      <a:pt x="68" y="19"/>
                      <a:pt x="70" y="33"/>
                    </a:cubicBezTo>
                    <a:cubicBezTo>
                      <a:pt x="70" y="33"/>
                      <a:pt x="69" y="32"/>
                      <a:pt x="68" y="32"/>
                    </a:cubicBezTo>
                    <a:cubicBezTo>
                      <a:pt x="62" y="32"/>
                      <a:pt x="62" y="32"/>
                      <a:pt x="62" y="32"/>
                    </a:cubicBezTo>
                    <a:cubicBezTo>
                      <a:pt x="60" y="32"/>
                      <a:pt x="58" y="34"/>
                      <a:pt x="58" y="36"/>
                    </a:cubicBezTo>
                    <a:cubicBezTo>
                      <a:pt x="58" y="58"/>
                      <a:pt x="58" y="58"/>
                      <a:pt x="58" y="58"/>
                    </a:cubicBezTo>
                    <a:cubicBezTo>
                      <a:pt x="58" y="60"/>
                      <a:pt x="60" y="61"/>
                      <a:pt x="62" y="61"/>
                    </a:cubicBezTo>
                    <a:cubicBezTo>
                      <a:pt x="68" y="61"/>
                      <a:pt x="68" y="61"/>
                      <a:pt x="68" y="61"/>
                    </a:cubicBezTo>
                    <a:cubicBezTo>
                      <a:pt x="68" y="61"/>
                      <a:pt x="69" y="61"/>
                      <a:pt x="69" y="61"/>
                    </a:cubicBezTo>
                    <a:cubicBezTo>
                      <a:pt x="66" y="68"/>
                      <a:pt x="60" y="74"/>
                      <a:pt x="53" y="76"/>
                    </a:cubicBezTo>
                    <a:cubicBezTo>
                      <a:pt x="52" y="73"/>
                      <a:pt x="49" y="71"/>
                      <a:pt x="46" y="71"/>
                    </a:cubicBezTo>
                    <a:cubicBezTo>
                      <a:pt x="42" y="71"/>
                      <a:pt x="39" y="74"/>
                      <a:pt x="39" y="77"/>
                    </a:cubicBezTo>
                    <a:cubicBezTo>
                      <a:pt x="39" y="81"/>
                      <a:pt x="42" y="83"/>
                      <a:pt x="46" y="83"/>
                    </a:cubicBezTo>
                    <a:cubicBezTo>
                      <a:pt x="49" y="83"/>
                      <a:pt x="52" y="82"/>
                      <a:pt x="53" y="79"/>
                    </a:cubicBezTo>
                    <a:cubicBezTo>
                      <a:pt x="63" y="77"/>
                      <a:pt x="72" y="68"/>
                      <a:pt x="74" y="55"/>
                    </a:cubicBezTo>
                    <a:cubicBezTo>
                      <a:pt x="78" y="54"/>
                      <a:pt x="81" y="51"/>
                      <a:pt x="81" y="47"/>
                    </a:cubicBezTo>
                    <a:close/>
                    <a:moveTo>
                      <a:pt x="71" y="55"/>
                    </a:moveTo>
                    <a:cubicBezTo>
                      <a:pt x="71" y="55"/>
                      <a:pt x="71" y="55"/>
                      <a:pt x="71" y="55"/>
                    </a:cubicBezTo>
                    <a:cubicBezTo>
                      <a:pt x="71" y="55"/>
                      <a:pt x="71" y="55"/>
                      <a:pt x="71"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136">
                <a:extLst>
                  <a:ext uri="{FF2B5EF4-FFF2-40B4-BE49-F238E27FC236}">
                    <a16:creationId xmlns:a16="http://schemas.microsoft.com/office/drawing/2014/main" id="{295E6430-75D6-4A18-A4D1-088FDCFE781E}"/>
                  </a:ext>
                </a:extLst>
              </p:cNvPr>
              <p:cNvSpPr>
                <a:spLocks noEditPoints="1"/>
              </p:cNvSpPr>
              <p:nvPr/>
            </p:nvSpPr>
            <p:spPr bwMode="auto">
              <a:xfrm>
                <a:off x="2346" y="1427"/>
                <a:ext cx="65" cy="66"/>
              </a:xfrm>
              <a:custGeom>
                <a:avLst/>
                <a:gdLst>
                  <a:gd name="T0" fmla="*/ 30 w 47"/>
                  <a:gd name="T1" fmla="*/ 30 h 48"/>
                  <a:gd name="T2" fmla="*/ 30 w 47"/>
                  <a:gd name="T3" fmla="*/ 30 h 48"/>
                  <a:gd name="T4" fmla="*/ 15 w 47"/>
                  <a:gd name="T5" fmla="*/ 30 h 48"/>
                  <a:gd name="T6" fmla="*/ 14 w 47"/>
                  <a:gd name="T7" fmla="*/ 24 h 48"/>
                  <a:gd name="T8" fmla="*/ 15 w 47"/>
                  <a:gd name="T9" fmla="*/ 18 h 48"/>
                  <a:gd name="T10" fmla="*/ 23 w 47"/>
                  <a:gd name="T11" fmla="*/ 18 h 48"/>
                  <a:gd name="T12" fmla="*/ 23 w 47"/>
                  <a:gd name="T13" fmla="*/ 15 h 48"/>
                  <a:gd name="T14" fmla="*/ 15 w 47"/>
                  <a:gd name="T15" fmla="*/ 15 h 48"/>
                  <a:gd name="T16" fmla="*/ 23 w 47"/>
                  <a:gd name="T17" fmla="*/ 4 h 48"/>
                  <a:gd name="T18" fmla="*/ 25 w 47"/>
                  <a:gd name="T19" fmla="*/ 0 h 48"/>
                  <a:gd name="T20" fmla="*/ 24 w 47"/>
                  <a:gd name="T21" fmla="*/ 0 h 48"/>
                  <a:gd name="T22" fmla="*/ 0 w 47"/>
                  <a:gd name="T23" fmla="*/ 24 h 48"/>
                  <a:gd name="T24" fmla="*/ 24 w 47"/>
                  <a:gd name="T25" fmla="*/ 48 h 48"/>
                  <a:gd name="T26" fmla="*/ 46 w 47"/>
                  <a:gd name="T27" fmla="*/ 33 h 48"/>
                  <a:gd name="T28" fmla="*/ 46 w 47"/>
                  <a:gd name="T29" fmla="*/ 33 h 48"/>
                  <a:gd name="T30" fmla="*/ 46 w 47"/>
                  <a:gd name="T31" fmla="*/ 33 h 48"/>
                  <a:gd name="T32" fmla="*/ 47 w 47"/>
                  <a:gd name="T33" fmla="*/ 30 h 48"/>
                  <a:gd name="T34" fmla="*/ 30 w 47"/>
                  <a:gd name="T35" fmla="*/ 30 h 48"/>
                  <a:gd name="T36" fmla="*/ 16 w 47"/>
                  <a:gd name="T37" fmla="*/ 5 h 48"/>
                  <a:gd name="T38" fmla="*/ 12 w 47"/>
                  <a:gd name="T39" fmla="*/ 15 h 48"/>
                  <a:gd name="T40" fmla="*/ 6 w 47"/>
                  <a:gd name="T41" fmla="*/ 15 h 48"/>
                  <a:gd name="T42" fmla="*/ 16 w 47"/>
                  <a:gd name="T43" fmla="*/ 5 h 48"/>
                  <a:gd name="T44" fmla="*/ 4 w 47"/>
                  <a:gd name="T45" fmla="*/ 24 h 48"/>
                  <a:gd name="T46" fmla="*/ 4 w 47"/>
                  <a:gd name="T47" fmla="*/ 18 h 48"/>
                  <a:gd name="T48" fmla="*/ 11 w 47"/>
                  <a:gd name="T49" fmla="*/ 18 h 48"/>
                  <a:gd name="T50" fmla="*/ 11 w 47"/>
                  <a:gd name="T51" fmla="*/ 24 h 48"/>
                  <a:gd name="T52" fmla="*/ 11 w 47"/>
                  <a:gd name="T53" fmla="*/ 30 h 48"/>
                  <a:gd name="T54" fmla="*/ 5 w 47"/>
                  <a:gd name="T55" fmla="*/ 30 h 48"/>
                  <a:gd name="T56" fmla="*/ 4 w 47"/>
                  <a:gd name="T57" fmla="*/ 24 h 48"/>
                  <a:gd name="T58" fmla="*/ 6 w 47"/>
                  <a:gd name="T59" fmla="*/ 33 h 48"/>
                  <a:gd name="T60" fmla="*/ 12 w 47"/>
                  <a:gd name="T61" fmla="*/ 33 h 48"/>
                  <a:gd name="T62" fmla="*/ 16 w 47"/>
                  <a:gd name="T63" fmla="*/ 42 h 48"/>
                  <a:gd name="T64" fmla="*/ 6 w 47"/>
                  <a:gd name="T65" fmla="*/ 33 h 48"/>
                  <a:gd name="T66" fmla="*/ 24 w 47"/>
                  <a:gd name="T67" fmla="*/ 44 h 48"/>
                  <a:gd name="T68" fmla="*/ 16 w 47"/>
                  <a:gd name="T69" fmla="*/ 33 h 48"/>
                  <a:gd name="T70" fmla="*/ 32 w 47"/>
                  <a:gd name="T71" fmla="*/ 33 h 48"/>
                  <a:gd name="T72" fmla="*/ 24 w 47"/>
                  <a:gd name="T73" fmla="*/ 44 h 48"/>
                  <a:gd name="T74" fmla="*/ 32 w 47"/>
                  <a:gd name="T75" fmla="*/ 42 h 48"/>
                  <a:gd name="T76" fmla="*/ 36 w 47"/>
                  <a:gd name="T77" fmla="*/ 33 h 48"/>
                  <a:gd name="T78" fmla="*/ 42 w 47"/>
                  <a:gd name="T79" fmla="*/ 33 h 48"/>
                  <a:gd name="T80" fmla="*/ 32 w 47"/>
                  <a:gd name="T8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48">
                    <a:moveTo>
                      <a:pt x="30" y="30"/>
                    </a:moveTo>
                    <a:cubicBezTo>
                      <a:pt x="30" y="30"/>
                      <a:pt x="30" y="30"/>
                      <a:pt x="30" y="30"/>
                    </a:cubicBezTo>
                    <a:cubicBezTo>
                      <a:pt x="15" y="30"/>
                      <a:pt x="15" y="30"/>
                      <a:pt x="15" y="30"/>
                    </a:cubicBezTo>
                    <a:cubicBezTo>
                      <a:pt x="15" y="28"/>
                      <a:pt x="14" y="26"/>
                      <a:pt x="14" y="24"/>
                    </a:cubicBezTo>
                    <a:cubicBezTo>
                      <a:pt x="14" y="22"/>
                      <a:pt x="15" y="20"/>
                      <a:pt x="15" y="18"/>
                    </a:cubicBezTo>
                    <a:cubicBezTo>
                      <a:pt x="23" y="18"/>
                      <a:pt x="23" y="18"/>
                      <a:pt x="23" y="18"/>
                    </a:cubicBezTo>
                    <a:cubicBezTo>
                      <a:pt x="23" y="15"/>
                      <a:pt x="23" y="15"/>
                      <a:pt x="23" y="15"/>
                    </a:cubicBezTo>
                    <a:cubicBezTo>
                      <a:pt x="15" y="15"/>
                      <a:pt x="15" y="15"/>
                      <a:pt x="15" y="15"/>
                    </a:cubicBezTo>
                    <a:cubicBezTo>
                      <a:pt x="17" y="8"/>
                      <a:pt x="20" y="4"/>
                      <a:pt x="23" y="4"/>
                    </a:cubicBezTo>
                    <a:cubicBezTo>
                      <a:pt x="24" y="2"/>
                      <a:pt x="24" y="1"/>
                      <a:pt x="25" y="0"/>
                    </a:cubicBezTo>
                    <a:cubicBezTo>
                      <a:pt x="25" y="0"/>
                      <a:pt x="24" y="0"/>
                      <a:pt x="24" y="0"/>
                    </a:cubicBezTo>
                    <a:cubicBezTo>
                      <a:pt x="11" y="0"/>
                      <a:pt x="0" y="11"/>
                      <a:pt x="0" y="24"/>
                    </a:cubicBezTo>
                    <a:cubicBezTo>
                      <a:pt x="0" y="37"/>
                      <a:pt x="11" y="48"/>
                      <a:pt x="24" y="48"/>
                    </a:cubicBezTo>
                    <a:cubicBezTo>
                      <a:pt x="34" y="48"/>
                      <a:pt x="42" y="42"/>
                      <a:pt x="46" y="33"/>
                    </a:cubicBezTo>
                    <a:cubicBezTo>
                      <a:pt x="46" y="33"/>
                      <a:pt x="46" y="33"/>
                      <a:pt x="46" y="33"/>
                    </a:cubicBezTo>
                    <a:cubicBezTo>
                      <a:pt x="46" y="33"/>
                      <a:pt x="46" y="33"/>
                      <a:pt x="46" y="33"/>
                    </a:cubicBezTo>
                    <a:cubicBezTo>
                      <a:pt x="46" y="32"/>
                      <a:pt x="47" y="31"/>
                      <a:pt x="47" y="30"/>
                    </a:cubicBezTo>
                    <a:lnTo>
                      <a:pt x="30" y="30"/>
                    </a:lnTo>
                    <a:close/>
                    <a:moveTo>
                      <a:pt x="16" y="5"/>
                    </a:moveTo>
                    <a:cubicBezTo>
                      <a:pt x="14" y="8"/>
                      <a:pt x="13" y="11"/>
                      <a:pt x="12" y="15"/>
                    </a:cubicBezTo>
                    <a:cubicBezTo>
                      <a:pt x="6" y="15"/>
                      <a:pt x="6" y="15"/>
                      <a:pt x="6" y="15"/>
                    </a:cubicBezTo>
                    <a:cubicBezTo>
                      <a:pt x="8" y="11"/>
                      <a:pt x="11" y="7"/>
                      <a:pt x="16" y="5"/>
                    </a:cubicBezTo>
                    <a:close/>
                    <a:moveTo>
                      <a:pt x="4" y="24"/>
                    </a:moveTo>
                    <a:cubicBezTo>
                      <a:pt x="4" y="22"/>
                      <a:pt x="4" y="20"/>
                      <a:pt x="4" y="18"/>
                    </a:cubicBezTo>
                    <a:cubicBezTo>
                      <a:pt x="11" y="18"/>
                      <a:pt x="11" y="18"/>
                      <a:pt x="11" y="18"/>
                    </a:cubicBezTo>
                    <a:cubicBezTo>
                      <a:pt x="11" y="20"/>
                      <a:pt x="11" y="22"/>
                      <a:pt x="11" y="24"/>
                    </a:cubicBezTo>
                    <a:cubicBezTo>
                      <a:pt x="11" y="26"/>
                      <a:pt x="11" y="28"/>
                      <a:pt x="11" y="30"/>
                    </a:cubicBezTo>
                    <a:cubicBezTo>
                      <a:pt x="5" y="30"/>
                      <a:pt x="5" y="30"/>
                      <a:pt x="5" y="30"/>
                    </a:cubicBezTo>
                    <a:cubicBezTo>
                      <a:pt x="4" y="28"/>
                      <a:pt x="4" y="26"/>
                      <a:pt x="4" y="24"/>
                    </a:cubicBezTo>
                    <a:close/>
                    <a:moveTo>
                      <a:pt x="6" y="33"/>
                    </a:moveTo>
                    <a:cubicBezTo>
                      <a:pt x="12" y="33"/>
                      <a:pt x="12" y="33"/>
                      <a:pt x="12" y="33"/>
                    </a:cubicBezTo>
                    <a:cubicBezTo>
                      <a:pt x="13" y="37"/>
                      <a:pt x="14" y="40"/>
                      <a:pt x="16" y="42"/>
                    </a:cubicBezTo>
                    <a:cubicBezTo>
                      <a:pt x="12" y="40"/>
                      <a:pt x="8" y="37"/>
                      <a:pt x="6" y="33"/>
                    </a:cubicBezTo>
                    <a:close/>
                    <a:moveTo>
                      <a:pt x="24" y="44"/>
                    </a:moveTo>
                    <a:cubicBezTo>
                      <a:pt x="21" y="44"/>
                      <a:pt x="17" y="40"/>
                      <a:pt x="16" y="33"/>
                    </a:cubicBezTo>
                    <a:cubicBezTo>
                      <a:pt x="32" y="33"/>
                      <a:pt x="32" y="33"/>
                      <a:pt x="32" y="33"/>
                    </a:cubicBezTo>
                    <a:cubicBezTo>
                      <a:pt x="31" y="40"/>
                      <a:pt x="27" y="44"/>
                      <a:pt x="24" y="44"/>
                    </a:cubicBezTo>
                    <a:close/>
                    <a:moveTo>
                      <a:pt x="32" y="42"/>
                    </a:moveTo>
                    <a:cubicBezTo>
                      <a:pt x="34" y="40"/>
                      <a:pt x="35" y="37"/>
                      <a:pt x="36" y="33"/>
                    </a:cubicBezTo>
                    <a:cubicBezTo>
                      <a:pt x="42" y="33"/>
                      <a:pt x="42" y="33"/>
                      <a:pt x="42" y="33"/>
                    </a:cubicBezTo>
                    <a:cubicBezTo>
                      <a:pt x="40" y="37"/>
                      <a:pt x="36" y="40"/>
                      <a:pt x="3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137">
                <a:extLst>
                  <a:ext uri="{FF2B5EF4-FFF2-40B4-BE49-F238E27FC236}">
                    <a16:creationId xmlns:a16="http://schemas.microsoft.com/office/drawing/2014/main" id="{3CB6B64A-11FD-4486-9A6B-6791CA2D480E}"/>
                  </a:ext>
                </a:extLst>
              </p:cNvPr>
              <p:cNvSpPr>
                <a:spLocks noEditPoints="1"/>
              </p:cNvSpPr>
              <p:nvPr/>
            </p:nvSpPr>
            <p:spPr bwMode="auto">
              <a:xfrm>
                <a:off x="2383" y="1427"/>
                <a:ext cx="36" cy="37"/>
              </a:xfrm>
              <a:custGeom>
                <a:avLst/>
                <a:gdLst>
                  <a:gd name="T0" fmla="*/ 23 w 26"/>
                  <a:gd name="T1" fmla="*/ 0 h 27"/>
                  <a:gd name="T2" fmla="*/ 3 w 26"/>
                  <a:gd name="T3" fmla="*/ 0 h 27"/>
                  <a:gd name="T4" fmla="*/ 0 w 26"/>
                  <a:gd name="T5" fmla="*/ 4 h 27"/>
                  <a:gd name="T6" fmla="*/ 0 w 26"/>
                  <a:gd name="T7" fmla="*/ 23 h 27"/>
                  <a:gd name="T8" fmla="*/ 3 w 26"/>
                  <a:gd name="T9" fmla="*/ 27 h 27"/>
                  <a:gd name="T10" fmla="*/ 23 w 26"/>
                  <a:gd name="T11" fmla="*/ 27 h 27"/>
                  <a:gd name="T12" fmla="*/ 26 w 26"/>
                  <a:gd name="T13" fmla="*/ 23 h 27"/>
                  <a:gd name="T14" fmla="*/ 26 w 26"/>
                  <a:gd name="T15" fmla="*/ 4 h 27"/>
                  <a:gd name="T16" fmla="*/ 23 w 26"/>
                  <a:gd name="T17" fmla="*/ 0 h 27"/>
                  <a:gd name="T18" fmla="*/ 9 w 26"/>
                  <a:gd name="T19" fmla="*/ 8 h 27"/>
                  <a:gd name="T20" fmla="*/ 13 w 26"/>
                  <a:gd name="T21" fmla="*/ 4 h 27"/>
                  <a:gd name="T22" fmla="*/ 17 w 26"/>
                  <a:gd name="T23" fmla="*/ 8 h 27"/>
                  <a:gd name="T24" fmla="*/ 18 w 26"/>
                  <a:gd name="T25" fmla="*/ 9 h 27"/>
                  <a:gd name="T26" fmla="*/ 17 w 26"/>
                  <a:gd name="T27" fmla="*/ 11 h 27"/>
                  <a:gd name="T28" fmla="*/ 17 w 26"/>
                  <a:gd name="T29" fmla="*/ 11 h 27"/>
                  <a:gd name="T30" fmla="*/ 13 w 26"/>
                  <a:gd name="T31" fmla="*/ 14 h 27"/>
                  <a:gd name="T32" fmla="*/ 10 w 26"/>
                  <a:gd name="T33" fmla="*/ 11 h 27"/>
                  <a:gd name="T34" fmla="*/ 9 w 26"/>
                  <a:gd name="T35" fmla="*/ 11 h 27"/>
                  <a:gd name="T36" fmla="*/ 8 w 26"/>
                  <a:gd name="T37" fmla="*/ 9 h 27"/>
                  <a:gd name="T38" fmla="*/ 9 w 26"/>
                  <a:gd name="T39" fmla="*/ 8 h 27"/>
                  <a:gd name="T40" fmla="*/ 21 w 26"/>
                  <a:gd name="T41" fmla="*/ 23 h 27"/>
                  <a:gd name="T42" fmla="*/ 5 w 26"/>
                  <a:gd name="T43" fmla="*/ 23 h 27"/>
                  <a:gd name="T44" fmla="*/ 5 w 26"/>
                  <a:gd name="T45" fmla="*/ 19 h 27"/>
                  <a:gd name="T46" fmla="*/ 9 w 26"/>
                  <a:gd name="T47" fmla="*/ 15 h 27"/>
                  <a:gd name="T48" fmla="*/ 11 w 26"/>
                  <a:gd name="T49" fmla="*/ 15 h 27"/>
                  <a:gd name="T50" fmla="*/ 12 w 26"/>
                  <a:gd name="T51" fmla="*/ 19 h 27"/>
                  <a:gd name="T52" fmla="*/ 13 w 26"/>
                  <a:gd name="T53" fmla="*/ 17 h 27"/>
                  <a:gd name="T54" fmla="*/ 12 w 26"/>
                  <a:gd name="T55" fmla="*/ 15 h 27"/>
                  <a:gd name="T56" fmla="*/ 12 w 26"/>
                  <a:gd name="T57" fmla="*/ 15 h 27"/>
                  <a:gd name="T58" fmla="*/ 13 w 26"/>
                  <a:gd name="T59" fmla="*/ 15 h 27"/>
                  <a:gd name="T60" fmla="*/ 14 w 26"/>
                  <a:gd name="T61" fmla="*/ 15 h 27"/>
                  <a:gd name="T62" fmla="*/ 15 w 26"/>
                  <a:gd name="T63" fmla="*/ 15 h 27"/>
                  <a:gd name="T64" fmla="*/ 13 w 26"/>
                  <a:gd name="T65" fmla="*/ 17 h 27"/>
                  <a:gd name="T66" fmla="*/ 14 w 26"/>
                  <a:gd name="T67" fmla="*/ 19 h 27"/>
                  <a:gd name="T68" fmla="*/ 16 w 26"/>
                  <a:gd name="T69" fmla="*/ 15 h 27"/>
                  <a:gd name="T70" fmla="*/ 17 w 26"/>
                  <a:gd name="T71" fmla="*/ 15 h 27"/>
                  <a:gd name="T72" fmla="*/ 21 w 26"/>
                  <a:gd name="T73" fmla="*/ 19 h 27"/>
                  <a:gd name="T74" fmla="*/ 21 w 26"/>
                  <a:gd name="T7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27">
                    <a:moveTo>
                      <a:pt x="23" y="0"/>
                    </a:moveTo>
                    <a:cubicBezTo>
                      <a:pt x="3" y="0"/>
                      <a:pt x="3" y="0"/>
                      <a:pt x="3" y="0"/>
                    </a:cubicBezTo>
                    <a:cubicBezTo>
                      <a:pt x="2" y="0"/>
                      <a:pt x="0" y="2"/>
                      <a:pt x="0" y="4"/>
                    </a:cubicBezTo>
                    <a:cubicBezTo>
                      <a:pt x="0" y="23"/>
                      <a:pt x="0" y="23"/>
                      <a:pt x="0" y="23"/>
                    </a:cubicBezTo>
                    <a:cubicBezTo>
                      <a:pt x="0" y="25"/>
                      <a:pt x="2" y="27"/>
                      <a:pt x="3" y="27"/>
                    </a:cubicBezTo>
                    <a:cubicBezTo>
                      <a:pt x="23" y="27"/>
                      <a:pt x="23" y="27"/>
                      <a:pt x="23" y="27"/>
                    </a:cubicBezTo>
                    <a:cubicBezTo>
                      <a:pt x="25" y="27"/>
                      <a:pt x="26" y="25"/>
                      <a:pt x="26" y="23"/>
                    </a:cubicBezTo>
                    <a:cubicBezTo>
                      <a:pt x="26" y="4"/>
                      <a:pt x="26" y="4"/>
                      <a:pt x="26" y="4"/>
                    </a:cubicBezTo>
                    <a:cubicBezTo>
                      <a:pt x="26" y="2"/>
                      <a:pt x="25" y="0"/>
                      <a:pt x="23" y="0"/>
                    </a:cubicBezTo>
                    <a:close/>
                    <a:moveTo>
                      <a:pt x="9" y="8"/>
                    </a:moveTo>
                    <a:cubicBezTo>
                      <a:pt x="9" y="5"/>
                      <a:pt x="11" y="4"/>
                      <a:pt x="13" y="4"/>
                    </a:cubicBezTo>
                    <a:cubicBezTo>
                      <a:pt x="15" y="4"/>
                      <a:pt x="17" y="5"/>
                      <a:pt x="17" y="8"/>
                    </a:cubicBezTo>
                    <a:cubicBezTo>
                      <a:pt x="18" y="8"/>
                      <a:pt x="18" y="9"/>
                      <a:pt x="18" y="9"/>
                    </a:cubicBezTo>
                    <a:cubicBezTo>
                      <a:pt x="18" y="10"/>
                      <a:pt x="18" y="11"/>
                      <a:pt x="17" y="11"/>
                    </a:cubicBezTo>
                    <a:cubicBezTo>
                      <a:pt x="17" y="11"/>
                      <a:pt x="17" y="11"/>
                      <a:pt x="17" y="11"/>
                    </a:cubicBezTo>
                    <a:cubicBezTo>
                      <a:pt x="16" y="13"/>
                      <a:pt x="15" y="14"/>
                      <a:pt x="13" y="14"/>
                    </a:cubicBezTo>
                    <a:cubicBezTo>
                      <a:pt x="12" y="14"/>
                      <a:pt x="10" y="13"/>
                      <a:pt x="10" y="11"/>
                    </a:cubicBezTo>
                    <a:cubicBezTo>
                      <a:pt x="9" y="11"/>
                      <a:pt x="9" y="11"/>
                      <a:pt x="9" y="11"/>
                    </a:cubicBezTo>
                    <a:cubicBezTo>
                      <a:pt x="9" y="11"/>
                      <a:pt x="8" y="10"/>
                      <a:pt x="8" y="9"/>
                    </a:cubicBezTo>
                    <a:cubicBezTo>
                      <a:pt x="8" y="9"/>
                      <a:pt x="9" y="8"/>
                      <a:pt x="9" y="8"/>
                    </a:cubicBezTo>
                    <a:close/>
                    <a:moveTo>
                      <a:pt x="21" y="23"/>
                    </a:moveTo>
                    <a:cubicBezTo>
                      <a:pt x="5" y="23"/>
                      <a:pt x="5" y="23"/>
                      <a:pt x="5" y="23"/>
                    </a:cubicBezTo>
                    <a:cubicBezTo>
                      <a:pt x="5" y="19"/>
                      <a:pt x="5" y="19"/>
                      <a:pt x="5" y="19"/>
                    </a:cubicBezTo>
                    <a:cubicBezTo>
                      <a:pt x="5" y="16"/>
                      <a:pt x="7" y="15"/>
                      <a:pt x="9" y="15"/>
                    </a:cubicBezTo>
                    <a:cubicBezTo>
                      <a:pt x="11" y="15"/>
                      <a:pt x="11" y="15"/>
                      <a:pt x="11" y="15"/>
                    </a:cubicBezTo>
                    <a:cubicBezTo>
                      <a:pt x="12" y="19"/>
                      <a:pt x="12" y="19"/>
                      <a:pt x="12" y="19"/>
                    </a:cubicBezTo>
                    <a:cubicBezTo>
                      <a:pt x="13" y="17"/>
                      <a:pt x="13" y="17"/>
                      <a:pt x="13" y="17"/>
                    </a:cubicBezTo>
                    <a:cubicBezTo>
                      <a:pt x="12" y="15"/>
                      <a:pt x="12" y="15"/>
                      <a:pt x="12" y="15"/>
                    </a:cubicBezTo>
                    <a:cubicBezTo>
                      <a:pt x="12" y="15"/>
                      <a:pt x="12" y="15"/>
                      <a:pt x="12" y="15"/>
                    </a:cubicBezTo>
                    <a:cubicBezTo>
                      <a:pt x="12" y="15"/>
                      <a:pt x="13" y="15"/>
                      <a:pt x="13" y="15"/>
                    </a:cubicBezTo>
                    <a:cubicBezTo>
                      <a:pt x="14" y="15"/>
                      <a:pt x="14" y="15"/>
                      <a:pt x="14" y="15"/>
                    </a:cubicBezTo>
                    <a:cubicBezTo>
                      <a:pt x="15" y="15"/>
                      <a:pt x="15" y="15"/>
                      <a:pt x="15" y="15"/>
                    </a:cubicBezTo>
                    <a:cubicBezTo>
                      <a:pt x="13" y="17"/>
                      <a:pt x="13" y="17"/>
                      <a:pt x="13" y="17"/>
                    </a:cubicBezTo>
                    <a:cubicBezTo>
                      <a:pt x="14" y="19"/>
                      <a:pt x="14" y="19"/>
                      <a:pt x="14" y="19"/>
                    </a:cubicBezTo>
                    <a:cubicBezTo>
                      <a:pt x="16" y="15"/>
                      <a:pt x="16" y="15"/>
                      <a:pt x="16" y="15"/>
                    </a:cubicBezTo>
                    <a:cubicBezTo>
                      <a:pt x="17" y="15"/>
                      <a:pt x="17" y="15"/>
                      <a:pt x="17" y="15"/>
                    </a:cubicBezTo>
                    <a:cubicBezTo>
                      <a:pt x="20" y="15"/>
                      <a:pt x="21" y="16"/>
                      <a:pt x="21" y="19"/>
                    </a:cubicBezTo>
                    <a:lnTo>
                      <a:pt x="2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138">
                <a:extLst>
                  <a:ext uri="{FF2B5EF4-FFF2-40B4-BE49-F238E27FC236}">
                    <a16:creationId xmlns:a16="http://schemas.microsoft.com/office/drawing/2014/main" id="{54AB2326-87DB-4D76-9617-CCD4501E99C7}"/>
                  </a:ext>
                </a:extLst>
              </p:cNvPr>
              <p:cNvSpPr>
                <a:spLocks noEditPoints="1"/>
              </p:cNvSpPr>
              <p:nvPr/>
            </p:nvSpPr>
            <p:spPr bwMode="auto">
              <a:xfrm>
                <a:off x="1330" y="888"/>
                <a:ext cx="65" cy="66"/>
              </a:xfrm>
              <a:custGeom>
                <a:avLst/>
                <a:gdLst>
                  <a:gd name="T0" fmla="*/ 30 w 47"/>
                  <a:gd name="T1" fmla="*/ 30 h 48"/>
                  <a:gd name="T2" fmla="*/ 30 w 47"/>
                  <a:gd name="T3" fmla="*/ 30 h 48"/>
                  <a:gd name="T4" fmla="*/ 15 w 47"/>
                  <a:gd name="T5" fmla="*/ 30 h 48"/>
                  <a:gd name="T6" fmla="*/ 15 w 47"/>
                  <a:gd name="T7" fmla="*/ 24 h 48"/>
                  <a:gd name="T8" fmla="*/ 15 w 47"/>
                  <a:gd name="T9" fmla="*/ 19 h 48"/>
                  <a:gd name="T10" fmla="*/ 24 w 47"/>
                  <a:gd name="T11" fmla="*/ 19 h 48"/>
                  <a:gd name="T12" fmla="*/ 24 w 47"/>
                  <a:gd name="T13" fmla="*/ 15 h 48"/>
                  <a:gd name="T14" fmla="*/ 16 w 47"/>
                  <a:gd name="T15" fmla="*/ 15 h 48"/>
                  <a:gd name="T16" fmla="*/ 24 w 47"/>
                  <a:gd name="T17" fmla="*/ 4 h 48"/>
                  <a:gd name="T18" fmla="*/ 25 w 47"/>
                  <a:gd name="T19" fmla="*/ 0 h 48"/>
                  <a:gd name="T20" fmla="*/ 24 w 47"/>
                  <a:gd name="T21" fmla="*/ 0 h 48"/>
                  <a:gd name="T22" fmla="*/ 0 w 47"/>
                  <a:gd name="T23" fmla="*/ 24 h 48"/>
                  <a:gd name="T24" fmla="*/ 24 w 47"/>
                  <a:gd name="T25" fmla="*/ 48 h 48"/>
                  <a:gd name="T26" fmla="*/ 46 w 47"/>
                  <a:gd name="T27" fmla="*/ 34 h 48"/>
                  <a:gd name="T28" fmla="*/ 46 w 47"/>
                  <a:gd name="T29" fmla="*/ 34 h 48"/>
                  <a:gd name="T30" fmla="*/ 46 w 47"/>
                  <a:gd name="T31" fmla="*/ 33 h 48"/>
                  <a:gd name="T32" fmla="*/ 47 w 47"/>
                  <a:gd name="T33" fmla="*/ 30 h 48"/>
                  <a:gd name="T34" fmla="*/ 30 w 47"/>
                  <a:gd name="T35" fmla="*/ 30 h 48"/>
                  <a:gd name="T36" fmla="*/ 16 w 47"/>
                  <a:gd name="T37" fmla="*/ 6 h 48"/>
                  <a:gd name="T38" fmla="*/ 12 w 47"/>
                  <a:gd name="T39" fmla="*/ 15 h 48"/>
                  <a:gd name="T40" fmla="*/ 6 w 47"/>
                  <a:gd name="T41" fmla="*/ 15 h 48"/>
                  <a:gd name="T42" fmla="*/ 16 w 47"/>
                  <a:gd name="T43" fmla="*/ 6 h 48"/>
                  <a:gd name="T44" fmla="*/ 4 w 47"/>
                  <a:gd name="T45" fmla="*/ 24 h 48"/>
                  <a:gd name="T46" fmla="*/ 5 w 47"/>
                  <a:gd name="T47" fmla="*/ 19 h 48"/>
                  <a:gd name="T48" fmla="*/ 11 w 47"/>
                  <a:gd name="T49" fmla="*/ 19 h 48"/>
                  <a:gd name="T50" fmla="*/ 11 w 47"/>
                  <a:gd name="T51" fmla="*/ 24 h 48"/>
                  <a:gd name="T52" fmla="*/ 12 w 47"/>
                  <a:gd name="T53" fmla="*/ 30 h 48"/>
                  <a:gd name="T54" fmla="*/ 5 w 47"/>
                  <a:gd name="T55" fmla="*/ 30 h 48"/>
                  <a:gd name="T56" fmla="*/ 4 w 47"/>
                  <a:gd name="T57" fmla="*/ 24 h 48"/>
                  <a:gd name="T58" fmla="*/ 6 w 47"/>
                  <a:gd name="T59" fmla="*/ 34 h 48"/>
                  <a:gd name="T60" fmla="*/ 12 w 47"/>
                  <a:gd name="T61" fmla="*/ 34 h 48"/>
                  <a:gd name="T62" fmla="*/ 16 w 47"/>
                  <a:gd name="T63" fmla="*/ 43 h 48"/>
                  <a:gd name="T64" fmla="*/ 6 w 47"/>
                  <a:gd name="T65" fmla="*/ 34 h 48"/>
                  <a:gd name="T66" fmla="*/ 24 w 47"/>
                  <a:gd name="T67" fmla="*/ 45 h 48"/>
                  <a:gd name="T68" fmla="*/ 16 w 47"/>
                  <a:gd name="T69" fmla="*/ 34 h 48"/>
                  <a:gd name="T70" fmla="*/ 33 w 47"/>
                  <a:gd name="T71" fmla="*/ 34 h 48"/>
                  <a:gd name="T72" fmla="*/ 24 w 47"/>
                  <a:gd name="T73" fmla="*/ 45 h 48"/>
                  <a:gd name="T74" fmla="*/ 33 w 47"/>
                  <a:gd name="T75" fmla="*/ 43 h 48"/>
                  <a:gd name="T76" fmla="*/ 36 w 47"/>
                  <a:gd name="T77" fmla="*/ 34 h 48"/>
                  <a:gd name="T78" fmla="*/ 42 w 47"/>
                  <a:gd name="T79" fmla="*/ 34 h 48"/>
                  <a:gd name="T80" fmla="*/ 33 w 47"/>
                  <a:gd name="T81"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48">
                    <a:moveTo>
                      <a:pt x="30" y="30"/>
                    </a:moveTo>
                    <a:cubicBezTo>
                      <a:pt x="30" y="30"/>
                      <a:pt x="30" y="30"/>
                      <a:pt x="30" y="30"/>
                    </a:cubicBezTo>
                    <a:cubicBezTo>
                      <a:pt x="15" y="30"/>
                      <a:pt x="15" y="30"/>
                      <a:pt x="15" y="30"/>
                    </a:cubicBezTo>
                    <a:cubicBezTo>
                      <a:pt x="15" y="28"/>
                      <a:pt x="15" y="26"/>
                      <a:pt x="15" y="24"/>
                    </a:cubicBezTo>
                    <a:cubicBezTo>
                      <a:pt x="15" y="22"/>
                      <a:pt x="15" y="21"/>
                      <a:pt x="15" y="19"/>
                    </a:cubicBezTo>
                    <a:cubicBezTo>
                      <a:pt x="24" y="19"/>
                      <a:pt x="24" y="19"/>
                      <a:pt x="24" y="19"/>
                    </a:cubicBezTo>
                    <a:cubicBezTo>
                      <a:pt x="24" y="15"/>
                      <a:pt x="24" y="15"/>
                      <a:pt x="24" y="15"/>
                    </a:cubicBezTo>
                    <a:cubicBezTo>
                      <a:pt x="16" y="15"/>
                      <a:pt x="16" y="15"/>
                      <a:pt x="16" y="15"/>
                    </a:cubicBezTo>
                    <a:cubicBezTo>
                      <a:pt x="17" y="9"/>
                      <a:pt x="21" y="5"/>
                      <a:pt x="24" y="4"/>
                    </a:cubicBezTo>
                    <a:cubicBezTo>
                      <a:pt x="24" y="3"/>
                      <a:pt x="24" y="1"/>
                      <a:pt x="25" y="0"/>
                    </a:cubicBezTo>
                    <a:cubicBezTo>
                      <a:pt x="25" y="0"/>
                      <a:pt x="25" y="0"/>
                      <a:pt x="24" y="0"/>
                    </a:cubicBezTo>
                    <a:cubicBezTo>
                      <a:pt x="11" y="0"/>
                      <a:pt x="0" y="11"/>
                      <a:pt x="0" y="24"/>
                    </a:cubicBezTo>
                    <a:cubicBezTo>
                      <a:pt x="0" y="37"/>
                      <a:pt x="11" y="48"/>
                      <a:pt x="24" y="48"/>
                    </a:cubicBezTo>
                    <a:cubicBezTo>
                      <a:pt x="34" y="48"/>
                      <a:pt x="42" y="42"/>
                      <a:pt x="46" y="34"/>
                    </a:cubicBezTo>
                    <a:cubicBezTo>
                      <a:pt x="46" y="34"/>
                      <a:pt x="46" y="34"/>
                      <a:pt x="46" y="34"/>
                    </a:cubicBezTo>
                    <a:cubicBezTo>
                      <a:pt x="46" y="33"/>
                      <a:pt x="46" y="33"/>
                      <a:pt x="46" y="33"/>
                    </a:cubicBezTo>
                    <a:cubicBezTo>
                      <a:pt x="47" y="32"/>
                      <a:pt x="47" y="31"/>
                      <a:pt x="47" y="30"/>
                    </a:cubicBezTo>
                    <a:lnTo>
                      <a:pt x="30" y="30"/>
                    </a:lnTo>
                    <a:close/>
                    <a:moveTo>
                      <a:pt x="16" y="6"/>
                    </a:moveTo>
                    <a:cubicBezTo>
                      <a:pt x="14" y="8"/>
                      <a:pt x="13" y="12"/>
                      <a:pt x="12" y="15"/>
                    </a:cubicBezTo>
                    <a:cubicBezTo>
                      <a:pt x="6" y="15"/>
                      <a:pt x="6" y="15"/>
                      <a:pt x="6" y="15"/>
                    </a:cubicBezTo>
                    <a:cubicBezTo>
                      <a:pt x="8" y="11"/>
                      <a:pt x="12" y="8"/>
                      <a:pt x="16" y="6"/>
                    </a:cubicBezTo>
                    <a:close/>
                    <a:moveTo>
                      <a:pt x="4" y="24"/>
                    </a:moveTo>
                    <a:cubicBezTo>
                      <a:pt x="4" y="22"/>
                      <a:pt x="4" y="21"/>
                      <a:pt x="5" y="19"/>
                    </a:cubicBezTo>
                    <a:cubicBezTo>
                      <a:pt x="11" y="19"/>
                      <a:pt x="11" y="19"/>
                      <a:pt x="11" y="19"/>
                    </a:cubicBezTo>
                    <a:cubicBezTo>
                      <a:pt x="11" y="21"/>
                      <a:pt x="11" y="22"/>
                      <a:pt x="11" y="24"/>
                    </a:cubicBezTo>
                    <a:cubicBezTo>
                      <a:pt x="11" y="26"/>
                      <a:pt x="11" y="28"/>
                      <a:pt x="12" y="30"/>
                    </a:cubicBezTo>
                    <a:cubicBezTo>
                      <a:pt x="5" y="30"/>
                      <a:pt x="5" y="30"/>
                      <a:pt x="5" y="30"/>
                    </a:cubicBezTo>
                    <a:cubicBezTo>
                      <a:pt x="4" y="28"/>
                      <a:pt x="4" y="26"/>
                      <a:pt x="4" y="24"/>
                    </a:cubicBezTo>
                    <a:close/>
                    <a:moveTo>
                      <a:pt x="6" y="34"/>
                    </a:moveTo>
                    <a:cubicBezTo>
                      <a:pt x="12" y="34"/>
                      <a:pt x="12" y="34"/>
                      <a:pt x="12" y="34"/>
                    </a:cubicBezTo>
                    <a:cubicBezTo>
                      <a:pt x="13" y="37"/>
                      <a:pt x="14" y="40"/>
                      <a:pt x="16" y="43"/>
                    </a:cubicBezTo>
                    <a:cubicBezTo>
                      <a:pt x="12" y="41"/>
                      <a:pt x="9" y="38"/>
                      <a:pt x="6" y="34"/>
                    </a:cubicBezTo>
                    <a:close/>
                    <a:moveTo>
                      <a:pt x="24" y="45"/>
                    </a:moveTo>
                    <a:cubicBezTo>
                      <a:pt x="21" y="45"/>
                      <a:pt x="18" y="40"/>
                      <a:pt x="16" y="34"/>
                    </a:cubicBezTo>
                    <a:cubicBezTo>
                      <a:pt x="33" y="34"/>
                      <a:pt x="33" y="34"/>
                      <a:pt x="33" y="34"/>
                    </a:cubicBezTo>
                    <a:cubicBezTo>
                      <a:pt x="31" y="40"/>
                      <a:pt x="27" y="45"/>
                      <a:pt x="24" y="45"/>
                    </a:cubicBezTo>
                    <a:close/>
                    <a:moveTo>
                      <a:pt x="33" y="43"/>
                    </a:moveTo>
                    <a:cubicBezTo>
                      <a:pt x="34" y="40"/>
                      <a:pt x="35" y="37"/>
                      <a:pt x="36" y="34"/>
                    </a:cubicBezTo>
                    <a:cubicBezTo>
                      <a:pt x="42" y="34"/>
                      <a:pt x="42" y="34"/>
                      <a:pt x="42" y="34"/>
                    </a:cubicBezTo>
                    <a:cubicBezTo>
                      <a:pt x="40" y="38"/>
                      <a:pt x="37" y="41"/>
                      <a:pt x="33"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139">
                <a:extLst>
                  <a:ext uri="{FF2B5EF4-FFF2-40B4-BE49-F238E27FC236}">
                    <a16:creationId xmlns:a16="http://schemas.microsoft.com/office/drawing/2014/main" id="{1A215774-1233-4492-AD69-D59103058F39}"/>
                  </a:ext>
                </a:extLst>
              </p:cNvPr>
              <p:cNvSpPr>
                <a:spLocks noEditPoints="1"/>
              </p:cNvSpPr>
              <p:nvPr/>
            </p:nvSpPr>
            <p:spPr bwMode="auto">
              <a:xfrm>
                <a:off x="1367" y="889"/>
                <a:ext cx="36" cy="36"/>
              </a:xfrm>
              <a:custGeom>
                <a:avLst/>
                <a:gdLst>
                  <a:gd name="T0" fmla="*/ 23 w 26"/>
                  <a:gd name="T1" fmla="*/ 0 h 26"/>
                  <a:gd name="T2" fmla="*/ 4 w 26"/>
                  <a:gd name="T3" fmla="*/ 0 h 26"/>
                  <a:gd name="T4" fmla="*/ 0 w 26"/>
                  <a:gd name="T5" fmla="*/ 3 h 26"/>
                  <a:gd name="T6" fmla="*/ 0 w 26"/>
                  <a:gd name="T7" fmla="*/ 22 h 26"/>
                  <a:gd name="T8" fmla="*/ 4 w 26"/>
                  <a:gd name="T9" fmla="*/ 26 h 26"/>
                  <a:gd name="T10" fmla="*/ 23 w 26"/>
                  <a:gd name="T11" fmla="*/ 26 h 26"/>
                  <a:gd name="T12" fmla="*/ 26 w 26"/>
                  <a:gd name="T13" fmla="*/ 22 h 26"/>
                  <a:gd name="T14" fmla="*/ 26 w 26"/>
                  <a:gd name="T15" fmla="*/ 3 h 26"/>
                  <a:gd name="T16" fmla="*/ 23 w 26"/>
                  <a:gd name="T17" fmla="*/ 0 h 26"/>
                  <a:gd name="T18" fmla="*/ 9 w 26"/>
                  <a:gd name="T19" fmla="*/ 7 h 26"/>
                  <a:gd name="T20" fmla="*/ 13 w 26"/>
                  <a:gd name="T21" fmla="*/ 3 h 26"/>
                  <a:gd name="T22" fmla="*/ 18 w 26"/>
                  <a:gd name="T23" fmla="*/ 7 h 26"/>
                  <a:gd name="T24" fmla="*/ 18 w 26"/>
                  <a:gd name="T25" fmla="*/ 9 h 26"/>
                  <a:gd name="T26" fmla="*/ 17 w 26"/>
                  <a:gd name="T27" fmla="*/ 10 h 26"/>
                  <a:gd name="T28" fmla="*/ 17 w 26"/>
                  <a:gd name="T29" fmla="*/ 10 h 26"/>
                  <a:gd name="T30" fmla="*/ 13 w 26"/>
                  <a:gd name="T31" fmla="*/ 14 h 26"/>
                  <a:gd name="T32" fmla="*/ 10 w 26"/>
                  <a:gd name="T33" fmla="*/ 10 h 26"/>
                  <a:gd name="T34" fmla="*/ 10 w 26"/>
                  <a:gd name="T35" fmla="*/ 10 h 26"/>
                  <a:gd name="T36" fmla="*/ 9 w 26"/>
                  <a:gd name="T37" fmla="*/ 9 h 26"/>
                  <a:gd name="T38" fmla="*/ 9 w 26"/>
                  <a:gd name="T39" fmla="*/ 7 h 26"/>
                  <a:gd name="T40" fmla="*/ 22 w 26"/>
                  <a:gd name="T41" fmla="*/ 23 h 26"/>
                  <a:gd name="T42" fmla="*/ 5 w 26"/>
                  <a:gd name="T43" fmla="*/ 23 h 26"/>
                  <a:gd name="T44" fmla="*/ 5 w 26"/>
                  <a:gd name="T45" fmla="*/ 18 h 26"/>
                  <a:gd name="T46" fmla="*/ 9 w 26"/>
                  <a:gd name="T47" fmla="*/ 14 h 26"/>
                  <a:gd name="T48" fmla="*/ 11 w 26"/>
                  <a:gd name="T49" fmla="*/ 14 h 26"/>
                  <a:gd name="T50" fmla="*/ 12 w 26"/>
                  <a:gd name="T51" fmla="*/ 18 h 26"/>
                  <a:gd name="T52" fmla="*/ 13 w 26"/>
                  <a:gd name="T53" fmla="*/ 16 h 26"/>
                  <a:gd name="T54" fmla="*/ 12 w 26"/>
                  <a:gd name="T55" fmla="*/ 15 h 26"/>
                  <a:gd name="T56" fmla="*/ 12 w 26"/>
                  <a:gd name="T57" fmla="*/ 15 h 26"/>
                  <a:gd name="T58" fmla="*/ 13 w 26"/>
                  <a:gd name="T59" fmla="*/ 15 h 26"/>
                  <a:gd name="T60" fmla="*/ 15 w 26"/>
                  <a:gd name="T61" fmla="*/ 15 h 26"/>
                  <a:gd name="T62" fmla="*/ 15 w 26"/>
                  <a:gd name="T63" fmla="*/ 15 h 26"/>
                  <a:gd name="T64" fmla="*/ 14 w 26"/>
                  <a:gd name="T65" fmla="*/ 16 h 26"/>
                  <a:gd name="T66" fmla="*/ 15 w 26"/>
                  <a:gd name="T67" fmla="*/ 18 h 26"/>
                  <a:gd name="T68" fmla="*/ 16 w 26"/>
                  <a:gd name="T69" fmla="*/ 14 h 26"/>
                  <a:gd name="T70" fmla="*/ 18 w 26"/>
                  <a:gd name="T71" fmla="*/ 14 h 26"/>
                  <a:gd name="T72" fmla="*/ 22 w 26"/>
                  <a:gd name="T73" fmla="*/ 18 h 26"/>
                  <a:gd name="T74" fmla="*/ 22 w 26"/>
                  <a:gd name="T75"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26">
                    <a:moveTo>
                      <a:pt x="23" y="0"/>
                    </a:moveTo>
                    <a:cubicBezTo>
                      <a:pt x="4" y="0"/>
                      <a:pt x="4" y="0"/>
                      <a:pt x="4" y="0"/>
                    </a:cubicBezTo>
                    <a:cubicBezTo>
                      <a:pt x="2" y="0"/>
                      <a:pt x="0" y="1"/>
                      <a:pt x="0" y="3"/>
                    </a:cubicBezTo>
                    <a:cubicBezTo>
                      <a:pt x="0" y="22"/>
                      <a:pt x="0" y="22"/>
                      <a:pt x="0" y="22"/>
                    </a:cubicBezTo>
                    <a:cubicBezTo>
                      <a:pt x="0" y="24"/>
                      <a:pt x="2" y="26"/>
                      <a:pt x="4" y="26"/>
                    </a:cubicBezTo>
                    <a:cubicBezTo>
                      <a:pt x="23" y="26"/>
                      <a:pt x="23" y="26"/>
                      <a:pt x="23" y="26"/>
                    </a:cubicBezTo>
                    <a:cubicBezTo>
                      <a:pt x="25" y="26"/>
                      <a:pt x="26" y="24"/>
                      <a:pt x="26" y="22"/>
                    </a:cubicBezTo>
                    <a:cubicBezTo>
                      <a:pt x="26" y="3"/>
                      <a:pt x="26" y="3"/>
                      <a:pt x="26" y="3"/>
                    </a:cubicBezTo>
                    <a:cubicBezTo>
                      <a:pt x="26" y="1"/>
                      <a:pt x="25" y="0"/>
                      <a:pt x="23" y="0"/>
                    </a:cubicBezTo>
                    <a:close/>
                    <a:moveTo>
                      <a:pt x="9" y="7"/>
                    </a:moveTo>
                    <a:cubicBezTo>
                      <a:pt x="9" y="5"/>
                      <a:pt x="11" y="3"/>
                      <a:pt x="13" y="3"/>
                    </a:cubicBezTo>
                    <a:cubicBezTo>
                      <a:pt x="16" y="3"/>
                      <a:pt x="17" y="5"/>
                      <a:pt x="18" y="7"/>
                    </a:cubicBezTo>
                    <a:cubicBezTo>
                      <a:pt x="18" y="7"/>
                      <a:pt x="18" y="8"/>
                      <a:pt x="18" y="9"/>
                    </a:cubicBezTo>
                    <a:cubicBezTo>
                      <a:pt x="18" y="9"/>
                      <a:pt x="18" y="10"/>
                      <a:pt x="17" y="10"/>
                    </a:cubicBezTo>
                    <a:cubicBezTo>
                      <a:pt x="17" y="10"/>
                      <a:pt x="17" y="10"/>
                      <a:pt x="17" y="10"/>
                    </a:cubicBezTo>
                    <a:cubicBezTo>
                      <a:pt x="17" y="12"/>
                      <a:pt x="15" y="14"/>
                      <a:pt x="13" y="14"/>
                    </a:cubicBezTo>
                    <a:cubicBezTo>
                      <a:pt x="12" y="14"/>
                      <a:pt x="10" y="12"/>
                      <a:pt x="10" y="10"/>
                    </a:cubicBezTo>
                    <a:cubicBezTo>
                      <a:pt x="10" y="10"/>
                      <a:pt x="10" y="10"/>
                      <a:pt x="10" y="10"/>
                    </a:cubicBezTo>
                    <a:cubicBezTo>
                      <a:pt x="9" y="10"/>
                      <a:pt x="9" y="9"/>
                      <a:pt x="9" y="9"/>
                    </a:cubicBezTo>
                    <a:cubicBezTo>
                      <a:pt x="9" y="8"/>
                      <a:pt x="9" y="7"/>
                      <a:pt x="9" y="7"/>
                    </a:cubicBezTo>
                    <a:close/>
                    <a:moveTo>
                      <a:pt x="22" y="23"/>
                    </a:moveTo>
                    <a:cubicBezTo>
                      <a:pt x="5" y="23"/>
                      <a:pt x="5" y="23"/>
                      <a:pt x="5" y="23"/>
                    </a:cubicBezTo>
                    <a:cubicBezTo>
                      <a:pt x="5" y="18"/>
                      <a:pt x="5" y="18"/>
                      <a:pt x="5" y="18"/>
                    </a:cubicBezTo>
                    <a:cubicBezTo>
                      <a:pt x="5" y="16"/>
                      <a:pt x="7" y="14"/>
                      <a:pt x="9" y="14"/>
                    </a:cubicBezTo>
                    <a:cubicBezTo>
                      <a:pt x="11" y="14"/>
                      <a:pt x="11" y="14"/>
                      <a:pt x="11" y="14"/>
                    </a:cubicBezTo>
                    <a:cubicBezTo>
                      <a:pt x="12" y="18"/>
                      <a:pt x="12" y="18"/>
                      <a:pt x="12" y="18"/>
                    </a:cubicBezTo>
                    <a:cubicBezTo>
                      <a:pt x="13" y="16"/>
                      <a:pt x="13" y="16"/>
                      <a:pt x="13" y="16"/>
                    </a:cubicBezTo>
                    <a:cubicBezTo>
                      <a:pt x="12" y="15"/>
                      <a:pt x="12" y="15"/>
                      <a:pt x="12" y="15"/>
                    </a:cubicBezTo>
                    <a:cubicBezTo>
                      <a:pt x="12" y="15"/>
                      <a:pt x="12" y="15"/>
                      <a:pt x="12" y="15"/>
                    </a:cubicBezTo>
                    <a:cubicBezTo>
                      <a:pt x="13" y="15"/>
                      <a:pt x="13" y="15"/>
                      <a:pt x="13" y="15"/>
                    </a:cubicBezTo>
                    <a:cubicBezTo>
                      <a:pt x="14" y="15"/>
                      <a:pt x="14" y="15"/>
                      <a:pt x="15" y="15"/>
                    </a:cubicBezTo>
                    <a:cubicBezTo>
                      <a:pt x="15" y="15"/>
                      <a:pt x="15" y="15"/>
                      <a:pt x="15" y="15"/>
                    </a:cubicBezTo>
                    <a:cubicBezTo>
                      <a:pt x="14" y="16"/>
                      <a:pt x="14" y="16"/>
                      <a:pt x="14" y="16"/>
                    </a:cubicBezTo>
                    <a:cubicBezTo>
                      <a:pt x="15" y="18"/>
                      <a:pt x="15" y="18"/>
                      <a:pt x="15" y="18"/>
                    </a:cubicBezTo>
                    <a:cubicBezTo>
                      <a:pt x="16" y="14"/>
                      <a:pt x="16" y="14"/>
                      <a:pt x="16" y="14"/>
                    </a:cubicBezTo>
                    <a:cubicBezTo>
                      <a:pt x="18" y="14"/>
                      <a:pt x="18" y="14"/>
                      <a:pt x="18" y="14"/>
                    </a:cubicBezTo>
                    <a:cubicBezTo>
                      <a:pt x="20" y="14"/>
                      <a:pt x="22" y="16"/>
                      <a:pt x="22" y="18"/>
                    </a:cubicBezTo>
                    <a:lnTo>
                      <a:pt x="2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140">
                <a:extLst>
                  <a:ext uri="{FF2B5EF4-FFF2-40B4-BE49-F238E27FC236}">
                    <a16:creationId xmlns:a16="http://schemas.microsoft.com/office/drawing/2014/main" id="{1AE9C1C9-25D0-49F0-841A-4D263F5A0470}"/>
                  </a:ext>
                </a:extLst>
              </p:cNvPr>
              <p:cNvSpPr>
                <a:spLocks/>
              </p:cNvSpPr>
              <p:nvPr/>
            </p:nvSpPr>
            <p:spPr bwMode="auto">
              <a:xfrm>
                <a:off x="2839" y="1107"/>
                <a:ext cx="33" cy="31"/>
              </a:xfrm>
              <a:custGeom>
                <a:avLst/>
                <a:gdLst>
                  <a:gd name="T0" fmla="*/ 11 w 24"/>
                  <a:gd name="T1" fmla="*/ 18 h 23"/>
                  <a:gd name="T2" fmla="*/ 11 w 24"/>
                  <a:gd name="T3" fmla="*/ 18 h 23"/>
                  <a:gd name="T4" fmla="*/ 11 w 24"/>
                  <a:gd name="T5" fmla="*/ 18 h 23"/>
                  <a:gd name="T6" fmla="*/ 4 w 24"/>
                  <a:gd name="T7" fmla="*/ 10 h 23"/>
                  <a:gd name="T8" fmla="*/ 8 w 24"/>
                  <a:gd name="T9" fmla="*/ 6 h 23"/>
                  <a:gd name="T10" fmla="*/ 12 w 24"/>
                  <a:gd name="T11" fmla="*/ 12 h 23"/>
                  <a:gd name="T12" fmla="*/ 21 w 24"/>
                  <a:gd name="T13" fmla="*/ 4 h 23"/>
                  <a:gd name="T14" fmla="*/ 12 w 24"/>
                  <a:gd name="T15" fmla="*/ 0 h 23"/>
                  <a:gd name="T16" fmla="*/ 0 w 24"/>
                  <a:gd name="T17" fmla="*/ 12 h 23"/>
                  <a:gd name="T18" fmla="*/ 12 w 24"/>
                  <a:gd name="T19" fmla="*/ 23 h 23"/>
                  <a:gd name="T20" fmla="*/ 24 w 24"/>
                  <a:gd name="T21" fmla="*/ 12 h 23"/>
                  <a:gd name="T22" fmla="*/ 23 w 24"/>
                  <a:gd name="T23" fmla="*/ 9 h 23"/>
                  <a:gd name="T24" fmla="*/ 11 w 24"/>
                  <a:gd name="T2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3">
                    <a:moveTo>
                      <a:pt x="11" y="18"/>
                    </a:moveTo>
                    <a:cubicBezTo>
                      <a:pt x="11" y="18"/>
                      <a:pt x="11" y="18"/>
                      <a:pt x="11" y="18"/>
                    </a:cubicBezTo>
                    <a:cubicBezTo>
                      <a:pt x="11" y="18"/>
                      <a:pt x="11" y="18"/>
                      <a:pt x="11" y="18"/>
                    </a:cubicBezTo>
                    <a:cubicBezTo>
                      <a:pt x="4" y="10"/>
                      <a:pt x="4" y="10"/>
                      <a:pt x="4" y="10"/>
                    </a:cubicBezTo>
                    <a:cubicBezTo>
                      <a:pt x="8" y="6"/>
                      <a:pt x="8" y="6"/>
                      <a:pt x="8" y="6"/>
                    </a:cubicBezTo>
                    <a:cubicBezTo>
                      <a:pt x="12" y="12"/>
                      <a:pt x="12" y="12"/>
                      <a:pt x="12" y="12"/>
                    </a:cubicBezTo>
                    <a:cubicBezTo>
                      <a:pt x="21" y="4"/>
                      <a:pt x="21" y="4"/>
                      <a:pt x="21" y="4"/>
                    </a:cubicBezTo>
                    <a:cubicBezTo>
                      <a:pt x="19" y="1"/>
                      <a:pt x="16" y="0"/>
                      <a:pt x="12" y="0"/>
                    </a:cubicBezTo>
                    <a:cubicBezTo>
                      <a:pt x="5" y="0"/>
                      <a:pt x="0" y="5"/>
                      <a:pt x="0" y="12"/>
                    </a:cubicBezTo>
                    <a:cubicBezTo>
                      <a:pt x="0" y="18"/>
                      <a:pt x="5" y="23"/>
                      <a:pt x="12" y="23"/>
                    </a:cubicBezTo>
                    <a:cubicBezTo>
                      <a:pt x="19" y="23"/>
                      <a:pt x="24" y="18"/>
                      <a:pt x="24" y="12"/>
                    </a:cubicBezTo>
                    <a:cubicBezTo>
                      <a:pt x="24" y="11"/>
                      <a:pt x="24" y="10"/>
                      <a:pt x="23" y="9"/>
                    </a:cubicBezTo>
                    <a:lnTo>
                      <a:pt x="1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141">
                <a:extLst>
                  <a:ext uri="{FF2B5EF4-FFF2-40B4-BE49-F238E27FC236}">
                    <a16:creationId xmlns:a16="http://schemas.microsoft.com/office/drawing/2014/main" id="{B7CF20F7-D43C-4CC0-AC6E-A7D5D5CB5B6F}"/>
                  </a:ext>
                </a:extLst>
              </p:cNvPr>
              <p:cNvSpPr>
                <a:spLocks/>
              </p:cNvSpPr>
              <p:nvPr/>
            </p:nvSpPr>
            <p:spPr bwMode="auto">
              <a:xfrm>
                <a:off x="2798" y="1071"/>
                <a:ext cx="84" cy="52"/>
              </a:xfrm>
              <a:custGeom>
                <a:avLst/>
                <a:gdLst>
                  <a:gd name="T0" fmla="*/ 48 w 61"/>
                  <a:gd name="T1" fmla="*/ 13 h 38"/>
                  <a:gd name="T2" fmla="*/ 44 w 61"/>
                  <a:gd name="T3" fmla="*/ 14 h 38"/>
                  <a:gd name="T4" fmla="*/ 44 w 61"/>
                  <a:gd name="T5" fmla="*/ 13 h 38"/>
                  <a:gd name="T6" fmla="*/ 31 w 61"/>
                  <a:gd name="T7" fmla="*/ 0 h 38"/>
                  <a:gd name="T8" fmla="*/ 19 w 61"/>
                  <a:gd name="T9" fmla="*/ 13 h 38"/>
                  <a:gd name="T10" fmla="*/ 19 w 61"/>
                  <a:gd name="T11" fmla="*/ 14 h 38"/>
                  <a:gd name="T12" fmla="*/ 13 w 61"/>
                  <a:gd name="T13" fmla="*/ 13 h 38"/>
                  <a:gd name="T14" fmla="*/ 0 w 61"/>
                  <a:gd name="T15" fmla="*/ 26 h 38"/>
                  <a:gd name="T16" fmla="*/ 13 w 61"/>
                  <a:gd name="T17" fmla="*/ 38 h 38"/>
                  <a:gd name="T18" fmla="*/ 27 w 61"/>
                  <a:gd name="T19" fmla="*/ 38 h 38"/>
                  <a:gd name="T20" fmla="*/ 27 w 61"/>
                  <a:gd name="T21" fmla="*/ 37 h 38"/>
                  <a:gd name="T22" fmla="*/ 42 w 61"/>
                  <a:gd name="T23" fmla="*/ 22 h 38"/>
                  <a:gd name="T24" fmla="*/ 56 w 61"/>
                  <a:gd name="T25" fmla="*/ 35 h 38"/>
                  <a:gd name="T26" fmla="*/ 61 w 61"/>
                  <a:gd name="T27" fmla="*/ 26 h 38"/>
                  <a:gd name="T28" fmla="*/ 48 w 61"/>
                  <a:gd name="T2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38">
                    <a:moveTo>
                      <a:pt x="48" y="13"/>
                    </a:moveTo>
                    <a:cubicBezTo>
                      <a:pt x="47" y="13"/>
                      <a:pt x="45" y="13"/>
                      <a:pt x="44" y="14"/>
                    </a:cubicBezTo>
                    <a:cubicBezTo>
                      <a:pt x="44" y="13"/>
                      <a:pt x="44" y="13"/>
                      <a:pt x="44" y="13"/>
                    </a:cubicBezTo>
                    <a:cubicBezTo>
                      <a:pt x="44" y="6"/>
                      <a:pt x="38" y="0"/>
                      <a:pt x="31" y="0"/>
                    </a:cubicBezTo>
                    <a:cubicBezTo>
                      <a:pt x="24" y="0"/>
                      <a:pt x="19" y="6"/>
                      <a:pt x="19" y="13"/>
                    </a:cubicBezTo>
                    <a:cubicBezTo>
                      <a:pt x="19" y="13"/>
                      <a:pt x="19" y="14"/>
                      <a:pt x="19" y="14"/>
                    </a:cubicBezTo>
                    <a:cubicBezTo>
                      <a:pt x="17" y="13"/>
                      <a:pt x="15" y="13"/>
                      <a:pt x="13" y="13"/>
                    </a:cubicBezTo>
                    <a:cubicBezTo>
                      <a:pt x="6" y="13"/>
                      <a:pt x="0" y="19"/>
                      <a:pt x="0" y="26"/>
                    </a:cubicBezTo>
                    <a:cubicBezTo>
                      <a:pt x="0" y="33"/>
                      <a:pt x="6" y="38"/>
                      <a:pt x="13" y="38"/>
                    </a:cubicBezTo>
                    <a:cubicBezTo>
                      <a:pt x="13" y="38"/>
                      <a:pt x="20" y="38"/>
                      <a:pt x="27" y="38"/>
                    </a:cubicBezTo>
                    <a:cubicBezTo>
                      <a:pt x="27" y="38"/>
                      <a:pt x="27" y="37"/>
                      <a:pt x="27" y="37"/>
                    </a:cubicBezTo>
                    <a:cubicBezTo>
                      <a:pt x="27" y="29"/>
                      <a:pt x="33" y="22"/>
                      <a:pt x="42" y="22"/>
                    </a:cubicBezTo>
                    <a:cubicBezTo>
                      <a:pt x="49" y="22"/>
                      <a:pt x="55" y="28"/>
                      <a:pt x="56" y="35"/>
                    </a:cubicBezTo>
                    <a:cubicBezTo>
                      <a:pt x="59" y="33"/>
                      <a:pt x="61" y="29"/>
                      <a:pt x="61" y="26"/>
                    </a:cubicBezTo>
                    <a:cubicBezTo>
                      <a:pt x="61" y="19"/>
                      <a:pt x="55" y="13"/>
                      <a:pt x="4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Freeform 142">
                <a:extLst>
                  <a:ext uri="{FF2B5EF4-FFF2-40B4-BE49-F238E27FC236}">
                    <a16:creationId xmlns:a16="http://schemas.microsoft.com/office/drawing/2014/main" id="{E2C7053D-2A57-43B7-A7F9-B508EE33D95B}"/>
                  </a:ext>
                </a:extLst>
              </p:cNvPr>
              <p:cNvSpPr>
                <a:spLocks/>
              </p:cNvSpPr>
              <p:nvPr/>
            </p:nvSpPr>
            <p:spPr bwMode="auto">
              <a:xfrm>
                <a:off x="2764" y="1310"/>
                <a:ext cx="13" cy="19"/>
              </a:xfrm>
              <a:custGeom>
                <a:avLst/>
                <a:gdLst>
                  <a:gd name="T0" fmla="*/ 6 w 9"/>
                  <a:gd name="T1" fmla="*/ 0 h 14"/>
                  <a:gd name="T2" fmla="*/ 0 w 9"/>
                  <a:gd name="T3" fmla="*/ 0 h 14"/>
                  <a:gd name="T4" fmla="*/ 0 w 9"/>
                  <a:gd name="T5" fmla="*/ 14 h 14"/>
                  <a:gd name="T6" fmla="*/ 6 w 9"/>
                  <a:gd name="T7" fmla="*/ 14 h 14"/>
                  <a:gd name="T8" fmla="*/ 9 w 9"/>
                  <a:gd name="T9" fmla="*/ 11 h 14"/>
                  <a:gd name="T10" fmla="*/ 9 w 9"/>
                  <a:gd name="T11" fmla="*/ 2 h 14"/>
                  <a:gd name="T12" fmla="*/ 6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6" y="0"/>
                    </a:moveTo>
                    <a:cubicBezTo>
                      <a:pt x="0" y="0"/>
                      <a:pt x="0" y="0"/>
                      <a:pt x="0" y="0"/>
                    </a:cubicBezTo>
                    <a:cubicBezTo>
                      <a:pt x="0" y="14"/>
                      <a:pt x="0" y="14"/>
                      <a:pt x="0" y="14"/>
                    </a:cubicBezTo>
                    <a:cubicBezTo>
                      <a:pt x="6" y="14"/>
                      <a:pt x="6" y="14"/>
                      <a:pt x="6" y="14"/>
                    </a:cubicBezTo>
                    <a:cubicBezTo>
                      <a:pt x="8" y="14"/>
                      <a:pt x="9" y="12"/>
                      <a:pt x="9" y="11"/>
                    </a:cubicBezTo>
                    <a:cubicBezTo>
                      <a:pt x="9" y="2"/>
                      <a:pt x="9" y="2"/>
                      <a:pt x="9" y="2"/>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143">
                <a:extLst>
                  <a:ext uri="{FF2B5EF4-FFF2-40B4-BE49-F238E27FC236}">
                    <a16:creationId xmlns:a16="http://schemas.microsoft.com/office/drawing/2014/main" id="{32DAD82C-5C7F-4467-967F-752C837E137D}"/>
                  </a:ext>
                </a:extLst>
              </p:cNvPr>
              <p:cNvSpPr>
                <a:spLocks/>
              </p:cNvSpPr>
              <p:nvPr/>
            </p:nvSpPr>
            <p:spPr bwMode="auto">
              <a:xfrm>
                <a:off x="2764" y="1284"/>
                <a:ext cx="13" cy="19"/>
              </a:xfrm>
              <a:custGeom>
                <a:avLst/>
                <a:gdLst>
                  <a:gd name="T0" fmla="*/ 6 w 9"/>
                  <a:gd name="T1" fmla="*/ 0 h 14"/>
                  <a:gd name="T2" fmla="*/ 0 w 9"/>
                  <a:gd name="T3" fmla="*/ 0 h 14"/>
                  <a:gd name="T4" fmla="*/ 0 w 9"/>
                  <a:gd name="T5" fmla="*/ 14 h 14"/>
                  <a:gd name="T6" fmla="*/ 6 w 9"/>
                  <a:gd name="T7" fmla="*/ 14 h 14"/>
                  <a:gd name="T8" fmla="*/ 9 w 9"/>
                  <a:gd name="T9" fmla="*/ 11 h 14"/>
                  <a:gd name="T10" fmla="*/ 9 w 9"/>
                  <a:gd name="T11" fmla="*/ 3 h 14"/>
                  <a:gd name="T12" fmla="*/ 6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6" y="0"/>
                    </a:moveTo>
                    <a:cubicBezTo>
                      <a:pt x="0" y="0"/>
                      <a:pt x="0" y="0"/>
                      <a:pt x="0" y="0"/>
                    </a:cubicBezTo>
                    <a:cubicBezTo>
                      <a:pt x="0" y="14"/>
                      <a:pt x="0" y="14"/>
                      <a:pt x="0" y="14"/>
                    </a:cubicBezTo>
                    <a:cubicBezTo>
                      <a:pt x="6" y="14"/>
                      <a:pt x="6" y="14"/>
                      <a:pt x="6" y="14"/>
                    </a:cubicBezTo>
                    <a:cubicBezTo>
                      <a:pt x="8" y="14"/>
                      <a:pt x="9" y="13"/>
                      <a:pt x="9" y="11"/>
                    </a:cubicBezTo>
                    <a:cubicBezTo>
                      <a:pt x="9" y="3"/>
                      <a:pt x="9" y="3"/>
                      <a:pt x="9" y="3"/>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144">
                <a:extLst>
                  <a:ext uri="{FF2B5EF4-FFF2-40B4-BE49-F238E27FC236}">
                    <a16:creationId xmlns:a16="http://schemas.microsoft.com/office/drawing/2014/main" id="{EA87A1E1-3537-4C01-94BB-056F628F73B1}"/>
                  </a:ext>
                </a:extLst>
              </p:cNvPr>
              <p:cNvSpPr>
                <a:spLocks/>
              </p:cNvSpPr>
              <p:nvPr/>
            </p:nvSpPr>
            <p:spPr bwMode="auto">
              <a:xfrm>
                <a:off x="2764" y="1258"/>
                <a:ext cx="13" cy="19"/>
              </a:xfrm>
              <a:custGeom>
                <a:avLst/>
                <a:gdLst>
                  <a:gd name="T0" fmla="*/ 6 w 9"/>
                  <a:gd name="T1" fmla="*/ 0 h 14"/>
                  <a:gd name="T2" fmla="*/ 0 w 9"/>
                  <a:gd name="T3" fmla="*/ 0 h 14"/>
                  <a:gd name="T4" fmla="*/ 0 w 9"/>
                  <a:gd name="T5" fmla="*/ 14 h 14"/>
                  <a:gd name="T6" fmla="*/ 6 w 9"/>
                  <a:gd name="T7" fmla="*/ 14 h 14"/>
                  <a:gd name="T8" fmla="*/ 9 w 9"/>
                  <a:gd name="T9" fmla="*/ 11 h 14"/>
                  <a:gd name="T10" fmla="*/ 9 w 9"/>
                  <a:gd name="T11" fmla="*/ 3 h 14"/>
                  <a:gd name="T12" fmla="*/ 6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6" y="0"/>
                    </a:moveTo>
                    <a:cubicBezTo>
                      <a:pt x="0" y="0"/>
                      <a:pt x="0" y="0"/>
                      <a:pt x="0" y="0"/>
                    </a:cubicBezTo>
                    <a:cubicBezTo>
                      <a:pt x="0" y="14"/>
                      <a:pt x="0" y="14"/>
                      <a:pt x="0" y="14"/>
                    </a:cubicBezTo>
                    <a:cubicBezTo>
                      <a:pt x="6" y="14"/>
                      <a:pt x="6" y="14"/>
                      <a:pt x="6" y="14"/>
                    </a:cubicBezTo>
                    <a:cubicBezTo>
                      <a:pt x="8" y="14"/>
                      <a:pt x="9" y="13"/>
                      <a:pt x="9" y="11"/>
                    </a:cubicBezTo>
                    <a:cubicBezTo>
                      <a:pt x="9" y="3"/>
                      <a:pt x="9" y="3"/>
                      <a:pt x="9" y="3"/>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Freeform 145">
                <a:extLst>
                  <a:ext uri="{FF2B5EF4-FFF2-40B4-BE49-F238E27FC236}">
                    <a16:creationId xmlns:a16="http://schemas.microsoft.com/office/drawing/2014/main" id="{66301F03-CFBD-4D53-AF7F-26CE8665E03D}"/>
                  </a:ext>
                </a:extLst>
              </p:cNvPr>
              <p:cNvSpPr>
                <a:spLocks noEditPoints="1"/>
              </p:cNvSpPr>
              <p:nvPr/>
            </p:nvSpPr>
            <p:spPr bwMode="auto">
              <a:xfrm>
                <a:off x="2672" y="1246"/>
                <a:ext cx="98" cy="114"/>
              </a:xfrm>
              <a:custGeom>
                <a:avLst/>
                <a:gdLst>
                  <a:gd name="T0" fmla="*/ 66 w 71"/>
                  <a:gd name="T1" fmla="*/ 66 h 83"/>
                  <a:gd name="T2" fmla="*/ 66 w 71"/>
                  <a:gd name="T3" fmla="*/ 76 h 83"/>
                  <a:gd name="T4" fmla="*/ 64 w 71"/>
                  <a:gd name="T5" fmla="*/ 78 h 83"/>
                  <a:gd name="T6" fmla="*/ 8 w 71"/>
                  <a:gd name="T7" fmla="*/ 78 h 83"/>
                  <a:gd name="T8" fmla="*/ 5 w 71"/>
                  <a:gd name="T9" fmla="*/ 76 h 83"/>
                  <a:gd name="T10" fmla="*/ 5 w 71"/>
                  <a:gd name="T11" fmla="*/ 75 h 83"/>
                  <a:gd name="T12" fmla="*/ 58 w 71"/>
                  <a:gd name="T13" fmla="*/ 75 h 83"/>
                  <a:gd name="T14" fmla="*/ 63 w 71"/>
                  <a:gd name="T15" fmla="*/ 70 h 83"/>
                  <a:gd name="T16" fmla="*/ 63 w 71"/>
                  <a:gd name="T17" fmla="*/ 5 h 83"/>
                  <a:gd name="T18" fmla="*/ 58 w 71"/>
                  <a:gd name="T19" fmla="*/ 0 h 83"/>
                  <a:gd name="T20" fmla="*/ 5 w 71"/>
                  <a:gd name="T21" fmla="*/ 0 h 83"/>
                  <a:gd name="T22" fmla="*/ 0 w 71"/>
                  <a:gd name="T23" fmla="*/ 5 h 83"/>
                  <a:gd name="T24" fmla="*/ 0 w 71"/>
                  <a:gd name="T25" fmla="*/ 70 h 83"/>
                  <a:gd name="T26" fmla="*/ 0 w 71"/>
                  <a:gd name="T27" fmla="*/ 70 h 83"/>
                  <a:gd name="T28" fmla="*/ 0 w 71"/>
                  <a:gd name="T29" fmla="*/ 76 h 83"/>
                  <a:gd name="T30" fmla="*/ 8 w 71"/>
                  <a:gd name="T31" fmla="*/ 83 h 83"/>
                  <a:gd name="T32" fmla="*/ 64 w 71"/>
                  <a:gd name="T33" fmla="*/ 83 h 83"/>
                  <a:gd name="T34" fmla="*/ 71 w 71"/>
                  <a:gd name="T35" fmla="*/ 76 h 83"/>
                  <a:gd name="T36" fmla="*/ 71 w 71"/>
                  <a:gd name="T37" fmla="*/ 66 h 83"/>
                  <a:gd name="T38" fmla="*/ 66 w 71"/>
                  <a:gd name="T39" fmla="*/ 66 h 83"/>
                  <a:gd name="T40" fmla="*/ 24 w 71"/>
                  <a:gd name="T41" fmla="*/ 23 h 83"/>
                  <a:gd name="T42" fmla="*/ 32 w 71"/>
                  <a:gd name="T43" fmla="*/ 16 h 83"/>
                  <a:gd name="T44" fmla="*/ 41 w 71"/>
                  <a:gd name="T45" fmla="*/ 23 h 83"/>
                  <a:gd name="T46" fmla="*/ 42 w 71"/>
                  <a:gd name="T47" fmla="*/ 26 h 83"/>
                  <a:gd name="T48" fmla="*/ 40 w 71"/>
                  <a:gd name="T49" fmla="*/ 29 h 83"/>
                  <a:gd name="T50" fmla="*/ 40 w 71"/>
                  <a:gd name="T51" fmla="*/ 29 h 83"/>
                  <a:gd name="T52" fmla="*/ 32 w 71"/>
                  <a:gd name="T53" fmla="*/ 37 h 83"/>
                  <a:gd name="T54" fmla="*/ 25 w 71"/>
                  <a:gd name="T55" fmla="*/ 29 h 83"/>
                  <a:gd name="T56" fmla="*/ 25 w 71"/>
                  <a:gd name="T57" fmla="*/ 29 h 83"/>
                  <a:gd name="T58" fmla="*/ 22 w 71"/>
                  <a:gd name="T59" fmla="*/ 26 h 83"/>
                  <a:gd name="T60" fmla="*/ 24 w 71"/>
                  <a:gd name="T61" fmla="*/ 23 h 83"/>
                  <a:gd name="T62" fmla="*/ 16 w 71"/>
                  <a:gd name="T63" fmla="*/ 45 h 83"/>
                  <a:gd name="T64" fmla="*/ 24 w 71"/>
                  <a:gd name="T65" fmla="*/ 37 h 83"/>
                  <a:gd name="T66" fmla="*/ 27 w 71"/>
                  <a:gd name="T67" fmla="*/ 37 h 83"/>
                  <a:gd name="T68" fmla="*/ 30 w 71"/>
                  <a:gd name="T69" fmla="*/ 46 h 83"/>
                  <a:gd name="T70" fmla="*/ 32 w 71"/>
                  <a:gd name="T71" fmla="*/ 42 h 83"/>
                  <a:gd name="T72" fmla="*/ 30 w 71"/>
                  <a:gd name="T73" fmla="*/ 39 h 83"/>
                  <a:gd name="T74" fmla="*/ 30 w 71"/>
                  <a:gd name="T75" fmla="*/ 38 h 83"/>
                  <a:gd name="T76" fmla="*/ 32 w 71"/>
                  <a:gd name="T77" fmla="*/ 39 h 83"/>
                  <a:gd name="T78" fmla="*/ 35 w 71"/>
                  <a:gd name="T79" fmla="*/ 38 h 83"/>
                  <a:gd name="T80" fmla="*/ 35 w 71"/>
                  <a:gd name="T81" fmla="*/ 39 h 83"/>
                  <a:gd name="T82" fmla="*/ 33 w 71"/>
                  <a:gd name="T83" fmla="*/ 41 h 83"/>
                  <a:gd name="T84" fmla="*/ 35 w 71"/>
                  <a:gd name="T85" fmla="*/ 46 h 83"/>
                  <a:gd name="T86" fmla="*/ 38 w 71"/>
                  <a:gd name="T87" fmla="*/ 37 h 83"/>
                  <a:gd name="T88" fmla="*/ 41 w 71"/>
                  <a:gd name="T89" fmla="*/ 37 h 83"/>
                  <a:gd name="T90" fmla="*/ 49 w 71"/>
                  <a:gd name="T91" fmla="*/ 45 h 83"/>
                  <a:gd name="T92" fmla="*/ 49 w 71"/>
                  <a:gd name="T93" fmla="*/ 55 h 83"/>
                  <a:gd name="T94" fmla="*/ 16 w 71"/>
                  <a:gd name="T95" fmla="*/ 55 h 83"/>
                  <a:gd name="T96" fmla="*/ 16 w 71"/>
                  <a:gd name="T9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 h="83">
                    <a:moveTo>
                      <a:pt x="66" y="66"/>
                    </a:moveTo>
                    <a:cubicBezTo>
                      <a:pt x="66" y="76"/>
                      <a:pt x="66" y="76"/>
                      <a:pt x="66" y="76"/>
                    </a:cubicBezTo>
                    <a:cubicBezTo>
                      <a:pt x="66" y="77"/>
                      <a:pt x="65" y="78"/>
                      <a:pt x="64" y="78"/>
                    </a:cubicBezTo>
                    <a:cubicBezTo>
                      <a:pt x="8" y="78"/>
                      <a:pt x="8" y="78"/>
                      <a:pt x="8" y="78"/>
                    </a:cubicBezTo>
                    <a:cubicBezTo>
                      <a:pt x="6" y="78"/>
                      <a:pt x="5" y="77"/>
                      <a:pt x="5" y="76"/>
                    </a:cubicBezTo>
                    <a:cubicBezTo>
                      <a:pt x="5" y="75"/>
                      <a:pt x="5" y="75"/>
                      <a:pt x="5" y="75"/>
                    </a:cubicBezTo>
                    <a:cubicBezTo>
                      <a:pt x="58" y="75"/>
                      <a:pt x="58" y="75"/>
                      <a:pt x="58" y="75"/>
                    </a:cubicBezTo>
                    <a:cubicBezTo>
                      <a:pt x="60" y="75"/>
                      <a:pt x="63" y="73"/>
                      <a:pt x="63" y="70"/>
                    </a:cubicBezTo>
                    <a:cubicBezTo>
                      <a:pt x="63" y="5"/>
                      <a:pt x="63" y="5"/>
                      <a:pt x="63" y="5"/>
                    </a:cubicBezTo>
                    <a:cubicBezTo>
                      <a:pt x="63" y="2"/>
                      <a:pt x="60" y="0"/>
                      <a:pt x="58" y="0"/>
                    </a:cubicBezTo>
                    <a:cubicBezTo>
                      <a:pt x="5" y="0"/>
                      <a:pt x="5" y="0"/>
                      <a:pt x="5" y="0"/>
                    </a:cubicBezTo>
                    <a:cubicBezTo>
                      <a:pt x="3" y="0"/>
                      <a:pt x="0" y="2"/>
                      <a:pt x="0" y="5"/>
                    </a:cubicBezTo>
                    <a:cubicBezTo>
                      <a:pt x="0" y="70"/>
                      <a:pt x="0" y="70"/>
                      <a:pt x="0" y="70"/>
                    </a:cubicBezTo>
                    <a:cubicBezTo>
                      <a:pt x="0" y="70"/>
                      <a:pt x="0" y="70"/>
                      <a:pt x="0" y="70"/>
                    </a:cubicBezTo>
                    <a:cubicBezTo>
                      <a:pt x="0" y="76"/>
                      <a:pt x="0" y="76"/>
                      <a:pt x="0" y="76"/>
                    </a:cubicBezTo>
                    <a:cubicBezTo>
                      <a:pt x="0" y="80"/>
                      <a:pt x="4" y="83"/>
                      <a:pt x="8" y="83"/>
                    </a:cubicBezTo>
                    <a:cubicBezTo>
                      <a:pt x="64" y="83"/>
                      <a:pt x="64" y="83"/>
                      <a:pt x="64" y="83"/>
                    </a:cubicBezTo>
                    <a:cubicBezTo>
                      <a:pt x="68" y="83"/>
                      <a:pt x="71" y="80"/>
                      <a:pt x="71" y="76"/>
                    </a:cubicBezTo>
                    <a:cubicBezTo>
                      <a:pt x="71" y="66"/>
                      <a:pt x="71" y="66"/>
                      <a:pt x="71" y="66"/>
                    </a:cubicBezTo>
                    <a:lnTo>
                      <a:pt x="66" y="66"/>
                    </a:lnTo>
                    <a:close/>
                    <a:moveTo>
                      <a:pt x="24" y="23"/>
                    </a:moveTo>
                    <a:cubicBezTo>
                      <a:pt x="24" y="18"/>
                      <a:pt x="28" y="16"/>
                      <a:pt x="32" y="16"/>
                    </a:cubicBezTo>
                    <a:cubicBezTo>
                      <a:pt x="37" y="16"/>
                      <a:pt x="40" y="18"/>
                      <a:pt x="41" y="23"/>
                    </a:cubicBezTo>
                    <a:cubicBezTo>
                      <a:pt x="42" y="24"/>
                      <a:pt x="42" y="25"/>
                      <a:pt x="42" y="26"/>
                    </a:cubicBezTo>
                    <a:cubicBezTo>
                      <a:pt x="42" y="28"/>
                      <a:pt x="41" y="29"/>
                      <a:pt x="40" y="29"/>
                    </a:cubicBezTo>
                    <a:cubicBezTo>
                      <a:pt x="40" y="29"/>
                      <a:pt x="40" y="29"/>
                      <a:pt x="40" y="29"/>
                    </a:cubicBezTo>
                    <a:cubicBezTo>
                      <a:pt x="39" y="34"/>
                      <a:pt x="36" y="37"/>
                      <a:pt x="32" y="37"/>
                    </a:cubicBezTo>
                    <a:cubicBezTo>
                      <a:pt x="29" y="37"/>
                      <a:pt x="26" y="34"/>
                      <a:pt x="25" y="29"/>
                    </a:cubicBezTo>
                    <a:cubicBezTo>
                      <a:pt x="25" y="29"/>
                      <a:pt x="25" y="29"/>
                      <a:pt x="25" y="29"/>
                    </a:cubicBezTo>
                    <a:cubicBezTo>
                      <a:pt x="23" y="29"/>
                      <a:pt x="22" y="28"/>
                      <a:pt x="22" y="26"/>
                    </a:cubicBezTo>
                    <a:cubicBezTo>
                      <a:pt x="22" y="25"/>
                      <a:pt x="23" y="24"/>
                      <a:pt x="24" y="23"/>
                    </a:cubicBezTo>
                    <a:close/>
                    <a:moveTo>
                      <a:pt x="16" y="45"/>
                    </a:moveTo>
                    <a:cubicBezTo>
                      <a:pt x="16" y="41"/>
                      <a:pt x="19" y="37"/>
                      <a:pt x="24" y="37"/>
                    </a:cubicBezTo>
                    <a:cubicBezTo>
                      <a:pt x="27" y="37"/>
                      <a:pt x="27" y="37"/>
                      <a:pt x="27" y="37"/>
                    </a:cubicBezTo>
                    <a:cubicBezTo>
                      <a:pt x="30" y="46"/>
                      <a:pt x="30" y="46"/>
                      <a:pt x="30" y="46"/>
                    </a:cubicBezTo>
                    <a:cubicBezTo>
                      <a:pt x="32" y="42"/>
                      <a:pt x="32" y="42"/>
                      <a:pt x="32" y="42"/>
                    </a:cubicBezTo>
                    <a:cubicBezTo>
                      <a:pt x="30" y="39"/>
                      <a:pt x="30" y="39"/>
                      <a:pt x="30" y="39"/>
                    </a:cubicBezTo>
                    <a:cubicBezTo>
                      <a:pt x="30" y="38"/>
                      <a:pt x="30" y="38"/>
                      <a:pt x="30" y="38"/>
                    </a:cubicBezTo>
                    <a:cubicBezTo>
                      <a:pt x="30" y="39"/>
                      <a:pt x="31" y="39"/>
                      <a:pt x="32" y="39"/>
                    </a:cubicBezTo>
                    <a:cubicBezTo>
                      <a:pt x="33" y="39"/>
                      <a:pt x="34" y="39"/>
                      <a:pt x="35" y="38"/>
                    </a:cubicBezTo>
                    <a:cubicBezTo>
                      <a:pt x="35" y="39"/>
                      <a:pt x="35" y="39"/>
                      <a:pt x="35" y="39"/>
                    </a:cubicBezTo>
                    <a:cubicBezTo>
                      <a:pt x="33" y="41"/>
                      <a:pt x="33" y="41"/>
                      <a:pt x="33" y="41"/>
                    </a:cubicBezTo>
                    <a:cubicBezTo>
                      <a:pt x="35" y="46"/>
                      <a:pt x="35" y="46"/>
                      <a:pt x="35" y="46"/>
                    </a:cubicBezTo>
                    <a:cubicBezTo>
                      <a:pt x="38" y="37"/>
                      <a:pt x="38" y="37"/>
                      <a:pt x="38" y="37"/>
                    </a:cubicBezTo>
                    <a:cubicBezTo>
                      <a:pt x="41" y="37"/>
                      <a:pt x="41" y="37"/>
                      <a:pt x="41" y="37"/>
                    </a:cubicBezTo>
                    <a:cubicBezTo>
                      <a:pt x="45" y="37"/>
                      <a:pt x="49" y="41"/>
                      <a:pt x="49" y="45"/>
                    </a:cubicBezTo>
                    <a:cubicBezTo>
                      <a:pt x="49" y="55"/>
                      <a:pt x="49" y="55"/>
                      <a:pt x="49" y="55"/>
                    </a:cubicBezTo>
                    <a:cubicBezTo>
                      <a:pt x="16" y="55"/>
                      <a:pt x="16" y="55"/>
                      <a:pt x="16" y="55"/>
                    </a:cubicBezTo>
                    <a:lnTo>
                      <a:pt x="16"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Freeform 146">
                <a:extLst>
                  <a:ext uri="{FF2B5EF4-FFF2-40B4-BE49-F238E27FC236}">
                    <a16:creationId xmlns:a16="http://schemas.microsoft.com/office/drawing/2014/main" id="{4FE9A2FA-6601-4850-9B0A-8D39B374527D}"/>
                  </a:ext>
                </a:extLst>
              </p:cNvPr>
              <p:cNvSpPr>
                <a:spLocks/>
              </p:cNvSpPr>
              <p:nvPr/>
            </p:nvSpPr>
            <p:spPr bwMode="auto">
              <a:xfrm>
                <a:off x="3106" y="1707"/>
                <a:ext cx="22" cy="23"/>
              </a:xfrm>
              <a:custGeom>
                <a:avLst/>
                <a:gdLst>
                  <a:gd name="T0" fmla="*/ 2 w 16"/>
                  <a:gd name="T1" fmla="*/ 11 h 17"/>
                  <a:gd name="T2" fmla="*/ 2 w 16"/>
                  <a:gd name="T3" fmla="*/ 11 h 17"/>
                  <a:gd name="T4" fmla="*/ 8 w 16"/>
                  <a:gd name="T5" fmla="*/ 17 h 17"/>
                  <a:gd name="T6" fmla="*/ 14 w 16"/>
                  <a:gd name="T7" fmla="*/ 11 h 17"/>
                  <a:gd name="T8" fmla="*/ 14 w 16"/>
                  <a:gd name="T9" fmla="*/ 11 h 17"/>
                  <a:gd name="T10" fmla="*/ 16 w 16"/>
                  <a:gd name="T11" fmla="*/ 9 h 17"/>
                  <a:gd name="T12" fmla="*/ 15 w 16"/>
                  <a:gd name="T13" fmla="*/ 6 h 17"/>
                  <a:gd name="T14" fmla="*/ 8 w 16"/>
                  <a:gd name="T15" fmla="*/ 0 h 17"/>
                  <a:gd name="T16" fmla="*/ 2 w 16"/>
                  <a:gd name="T17" fmla="*/ 6 h 17"/>
                  <a:gd name="T18" fmla="*/ 0 w 16"/>
                  <a:gd name="T19" fmla="*/ 9 h 17"/>
                  <a:gd name="T20" fmla="*/ 2 w 16"/>
                  <a:gd name="T2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2" y="11"/>
                    </a:moveTo>
                    <a:cubicBezTo>
                      <a:pt x="2" y="11"/>
                      <a:pt x="2" y="11"/>
                      <a:pt x="2" y="11"/>
                    </a:cubicBezTo>
                    <a:cubicBezTo>
                      <a:pt x="3" y="14"/>
                      <a:pt x="6" y="17"/>
                      <a:pt x="8" y="17"/>
                    </a:cubicBezTo>
                    <a:cubicBezTo>
                      <a:pt x="11" y="17"/>
                      <a:pt x="13" y="14"/>
                      <a:pt x="14" y="11"/>
                    </a:cubicBezTo>
                    <a:cubicBezTo>
                      <a:pt x="14" y="11"/>
                      <a:pt x="14" y="11"/>
                      <a:pt x="14" y="11"/>
                    </a:cubicBezTo>
                    <a:cubicBezTo>
                      <a:pt x="15" y="11"/>
                      <a:pt x="16" y="10"/>
                      <a:pt x="16" y="9"/>
                    </a:cubicBezTo>
                    <a:cubicBezTo>
                      <a:pt x="16" y="8"/>
                      <a:pt x="16" y="7"/>
                      <a:pt x="15" y="6"/>
                    </a:cubicBezTo>
                    <a:cubicBezTo>
                      <a:pt x="15" y="2"/>
                      <a:pt x="12" y="0"/>
                      <a:pt x="8" y="0"/>
                    </a:cubicBezTo>
                    <a:cubicBezTo>
                      <a:pt x="5" y="0"/>
                      <a:pt x="2" y="2"/>
                      <a:pt x="2" y="6"/>
                    </a:cubicBezTo>
                    <a:cubicBezTo>
                      <a:pt x="1" y="7"/>
                      <a:pt x="0" y="8"/>
                      <a:pt x="0" y="9"/>
                    </a:cubicBezTo>
                    <a:cubicBezTo>
                      <a:pt x="0" y="10"/>
                      <a:pt x="1"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Freeform 147">
                <a:extLst>
                  <a:ext uri="{FF2B5EF4-FFF2-40B4-BE49-F238E27FC236}">
                    <a16:creationId xmlns:a16="http://schemas.microsoft.com/office/drawing/2014/main" id="{D07D9D5E-E0EE-4AA8-A4B1-EAA5A37368E7}"/>
                  </a:ext>
                </a:extLst>
              </p:cNvPr>
              <p:cNvSpPr>
                <a:spLocks/>
              </p:cNvSpPr>
              <p:nvPr/>
            </p:nvSpPr>
            <p:spPr bwMode="auto">
              <a:xfrm>
                <a:off x="3099" y="1730"/>
                <a:ext cx="37" cy="72"/>
              </a:xfrm>
              <a:custGeom>
                <a:avLst/>
                <a:gdLst>
                  <a:gd name="T0" fmla="*/ 26 w 27"/>
                  <a:gd name="T1" fmla="*/ 12 h 52"/>
                  <a:gd name="T2" fmla="*/ 26 w 27"/>
                  <a:gd name="T3" fmla="*/ 7 h 52"/>
                  <a:gd name="T4" fmla="*/ 20 w 27"/>
                  <a:gd name="T5" fmla="*/ 0 h 52"/>
                  <a:gd name="T6" fmla="*/ 17 w 27"/>
                  <a:gd name="T7" fmla="*/ 0 h 52"/>
                  <a:gd name="T8" fmla="*/ 15 w 27"/>
                  <a:gd name="T9" fmla="*/ 7 h 52"/>
                  <a:gd name="T10" fmla="*/ 14 w 27"/>
                  <a:gd name="T11" fmla="*/ 4 h 52"/>
                  <a:gd name="T12" fmla="*/ 15 w 27"/>
                  <a:gd name="T13" fmla="*/ 1 h 52"/>
                  <a:gd name="T14" fmla="*/ 15 w 27"/>
                  <a:gd name="T15" fmla="*/ 1 h 52"/>
                  <a:gd name="T16" fmla="*/ 13 w 27"/>
                  <a:gd name="T17" fmla="*/ 1 h 52"/>
                  <a:gd name="T18" fmla="*/ 11 w 27"/>
                  <a:gd name="T19" fmla="*/ 1 h 52"/>
                  <a:gd name="T20" fmla="*/ 11 w 27"/>
                  <a:gd name="T21" fmla="*/ 1 h 52"/>
                  <a:gd name="T22" fmla="*/ 13 w 27"/>
                  <a:gd name="T23" fmla="*/ 4 h 52"/>
                  <a:gd name="T24" fmla="*/ 11 w 27"/>
                  <a:gd name="T25" fmla="*/ 8 h 52"/>
                  <a:gd name="T26" fmla="*/ 9 w 27"/>
                  <a:gd name="T27" fmla="*/ 0 h 52"/>
                  <a:gd name="T28" fmla="*/ 6 w 27"/>
                  <a:gd name="T29" fmla="*/ 0 h 52"/>
                  <a:gd name="T30" fmla="*/ 0 w 27"/>
                  <a:gd name="T31" fmla="*/ 7 h 52"/>
                  <a:gd name="T32" fmla="*/ 0 w 27"/>
                  <a:gd name="T33" fmla="*/ 12 h 52"/>
                  <a:gd name="T34" fmla="*/ 0 w 27"/>
                  <a:gd name="T35" fmla="*/ 13 h 52"/>
                  <a:gd name="T36" fmla="*/ 0 w 27"/>
                  <a:gd name="T37" fmla="*/ 27 h 52"/>
                  <a:gd name="T38" fmla="*/ 2 w 27"/>
                  <a:gd name="T39" fmla="*/ 29 h 52"/>
                  <a:gd name="T40" fmla="*/ 4 w 27"/>
                  <a:gd name="T41" fmla="*/ 29 h 52"/>
                  <a:gd name="T42" fmla="*/ 4 w 27"/>
                  <a:gd name="T43" fmla="*/ 52 h 52"/>
                  <a:gd name="T44" fmla="*/ 22 w 27"/>
                  <a:gd name="T45" fmla="*/ 52 h 52"/>
                  <a:gd name="T46" fmla="*/ 22 w 27"/>
                  <a:gd name="T47" fmla="*/ 29 h 52"/>
                  <a:gd name="T48" fmla="*/ 24 w 27"/>
                  <a:gd name="T49" fmla="*/ 29 h 52"/>
                  <a:gd name="T50" fmla="*/ 27 w 27"/>
                  <a:gd name="T51" fmla="*/ 27 h 52"/>
                  <a:gd name="T52" fmla="*/ 27 w 27"/>
                  <a:gd name="T53" fmla="*/ 13 h 52"/>
                  <a:gd name="T54" fmla="*/ 26 w 27"/>
                  <a:gd name="T55"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52">
                    <a:moveTo>
                      <a:pt x="26" y="12"/>
                    </a:moveTo>
                    <a:cubicBezTo>
                      <a:pt x="26" y="7"/>
                      <a:pt x="26" y="7"/>
                      <a:pt x="26" y="7"/>
                    </a:cubicBezTo>
                    <a:cubicBezTo>
                      <a:pt x="26" y="3"/>
                      <a:pt x="24" y="0"/>
                      <a:pt x="20" y="0"/>
                    </a:cubicBezTo>
                    <a:cubicBezTo>
                      <a:pt x="17" y="0"/>
                      <a:pt x="17" y="0"/>
                      <a:pt x="17" y="0"/>
                    </a:cubicBezTo>
                    <a:cubicBezTo>
                      <a:pt x="15" y="7"/>
                      <a:pt x="15" y="7"/>
                      <a:pt x="15" y="7"/>
                    </a:cubicBezTo>
                    <a:cubicBezTo>
                      <a:pt x="14" y="4"/>
                      <a:pt x="14" y="4"/>
                      <a:pt x="14" y="4"/>
                    </a:cubicBezTo>
                    <a:cubicBezTo>
                      <a:pt x="15" y="1"/>
                      <a:pt x="15" y="1"/>
                      <a:pt x="15" y="1"/>
                    </a:cubicBezTo>
                    <a:cubicBezTo>
                      <a:pt x="15" y="1"/>
                      <a:pt x="15" y="1"/>
                      <a:pt x="15" y="1"/>
                    </a:cubicBezTo>
                    <a:cubicBezTo>
                      <a:pt x="14" y="1"/>
                      <a:pt x="14" y="1"/>
                      <a:pt x="13" y="1"/>
                    </a:cubicBezTo>
                    <a:cubicBezTo>
                      <a:pt x="12" y="1"/>
                      <a:pt x="12" y="1"/>
                      <a:pt x="11" y="1"/>
                    </a:cubicBezTo>
                    <a:cubicBezTo>
                      <a:pt x="11" y="1"/>
                      <a:pt x="11" y="1"/>
                      <a:pt x="11" y="1"/>
                    </a:cubicBezTo>
                    <a:cubicBezTo>
                      <a:pt x="13" y="4"/>
                      <a:pt x="13" y="4"/>
                      <a:pt x="13" y="4"/>
                    </a:cubicBezTo>
                    <a:cubicBezTo>
                      <a:pt x="11" y="8"/>
                      <a:pt x="11" y="8"/>
                      <a:pt x="11" y="8"/>
                    </a:cubicBezTo>
                    <a:cubicBezTo>
                      <a:pt x="9" y="0"/>
                      <a:pt x="9" y="0"/>
                      <a:pt x="9" y="0"/>
                    </a:cubicBezTo>
                    <a:cubicBezTo>
                      <a:pt x="6" y="0"/>
                      <a:pt x="6" y="0"/>
                      <a:pt x="6" y="0"/>
                    </a:cubicBezTo>
                    <a:cubicBezTo>
                      <a:pt x="3" y="0"/>
                      <a:pt x="0" y="3"/>
                      <a:pt x="0" y="7"/>
                    </a:cubicBezTo>
                    <a:cubicBezTo>
                      <a:pt x="0" y="12"/>
                      <a:pt x="0" y="12"/>
                      <a:pt x="0" y="12"/>
                    </a:cubicBezTo>
                    <a:cubicBezTo>
                      <a:pt x="0" y="12"/>
                      <a:pt x="0" y="12"/>
                      <a:pt x="0" y="13"/>
                    </a:cubicBezTo>
                    <a:cubicBezTo>
                      <a:pt x="0" y="27"/>
                      <a:pt x="0" y="27"/>
                      <a:pt x="0" y="27"/>
                    </a:cubicBezTo>
                    <a:cubicBezTo>
                      <a:pt x="0" y="28"/>
                      <a:pt x="1" y="29"/>
                      <a:pt x="2" y="29"/>
                    </a:cubicBezTo>
                    <a:cubicBezTo>
                      <a:pt x="4" y="29"/>
                      <a:pt x="4" y="29"/>
                      <a:pt x="4" y="29"/>
                    </a:cubicBezTo>
                    <a:cubicBezTo>
                      <a:pt x="4" y="52"/>
                      <a:pt x="4" y="52"/>
                      <a:pt x="4" y="52"/>
                    </a:cubicBezTo>
                    <a:cubicBezTo>
                      <a:pt x="22" y="52"/>
                      <a:pt x="22" y="52"/>
                      <a:pt x="22" y="52"/>
                    </a:cubicBezTo>
                    <a:cubicBezTo>
                      <a:pt x="22" y="29"/>
                      <a:pt x="22" y="29"/>
                      <a:pt x="22" y="29"/>
                    </a:cubicBezTo>
                    <a:cubicBezTo>
                      <a:pt x="24" y="29"/>
                      <a:pt x="24" y="29"/>
                      <a:pt x="24" y="29"/>
                    </a:cubicBezTo>
                    <a:cubicBezTo>
                      <a:pt x="26" y="29"/>
                      <a:pt x="27" y="28"/>
                      <a:pt x="27" y="27"/>
                    </a:cubicBezTo>
                    <a:cubicBezTo>
                      <a:pt x="27" y="13"/>
                      <a:pt x="27" y="13"/>
                      <a:pt x="27" y="13"/>
                    </a:cubicBezTo>
                    <a:cubicBezTo>
                      <a:pt x="27" y="12"/>
                      <a:pt x="26"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Freeform 148">
                <a:extLst>
                  <a:ext uri="{FF2B5EF4-FFF2-40B4-BE49-F238E27FC236}">
                    <a16:creationId xmlns:a16="http://schemas.microsoft.com/office/drawing/2014/main" id="{C2BD2238-F696-4001-92B0-42EA8344C8FD}"/>
                  </a:ext>
                </a:extLst>
              </p:cNvPr>
              <p:cNvSpPr>
                <a:spLocks/>
              </p:cNvSpPr>
              <p:nvPr/>
            </p:nvSpPr>
            <p:spPr bwMode="auto">
              <a:xfrm>
                <a:off x="3140" y="1759"/>
                <a:ext cx="28" cy="44"/>
              </a:xfrm>
              <a:custGeom>
                <a:avLst/>
                <a:gdLst>
                  <a:gd name="T0" fmla="*/ 20 w 20"/>
                  <a:gd name="T1" fmla="*/ 29 h 32"/>
                  <a:gd name="T2" fmla="*/ 17 w 20"/>
                  <a:gd name="T3" fmla="*/ 32 h 32"/>
                  <a:gd name="T4" fmla="*/ 3 w 20"/>
                  <a:gd name="T5" fmla="*/ 32 h 32"/>
                  <a:gd name="T6" fmla="*/ 0 w 20"/>
                  <a:gd name="T7" fmla="*/ 29 h 32"/>
                  <a:gd name="T8" fmla="*/ 0 w 20"/>
                  <a:gd name="T9" fmla="*/ 3 h 32"/>
                  <a:gd name="T10" fmla="*/ 3 w 20"/>
                  <a:gd name="T11" fmla="*/ 0 h 32"/>
                  <a:gd name="T12" fmla="*/ 17 w 20"/>
                  <a:gd name="T13" fmla="*/ 0 h 32"/>
                  <a:gd name="T14" fmla="*/ 20 w 20"/>
                  <a:gd name="T15" fmla="*/ 3 h 32"/>
                  <a:gd name="T16" fmla="*/ 20 w 20"/>
                  <a:gd name="T1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20" y="29"/>
                    </a:moveTo>
                    <a:cubicBezTo>
                      <a:pt x="20" y="31"/>
                      <a:pt x="19" y="32"/>
                      <a:pt x="17" y="32"/>
                    </a:cubicBezTo>
                    <a:cubicBezTo>
                      <a:pt x="3" y="32"/>
                      <a:pt x="3" y="32"/>
                      <a:pt x="3" y="32"/>
                    </a:cubicBezTo>
                    <a:cubicBezTo>
                      <a:pt x="2" y="32"/>
                      <a:pt x="0" y="31"/>
                      <a:pt x="0" y="29"/>
                    </a:cubicBezTo>
                    <a:cubicBezTo>
                      <a:pt x="0" y="3"/>
                      <a:pt x="0" y="3"/>
                      <a:pt x="0" y="3"/>
                    </a:cubicBezTo>
                    <a:cubicBezTo>
                      <a:pt x="0" y="2"/>
                      <a:pt x="2" y="0"/>
                      <a:pt x="3" y="0"/>
                    </a:cubicBezTo>
                    <a:cubicBezTo>
                      <a:pt x="17" y="0"/>
                      <a:pt x="17" y="0"/>
                      <a:pt x="17" y="0"/>
                    </a:cubicBezTo>
                    <a:cubicBezTo>
                      <a:pt x="19" y="0"/>
                      <a:pt x="20" y="2"/>
                      <a:pt x="20" y="3"/>
                    </a:cubicBezTo>
                    <a:lnTo>
                      <a:pt x="2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Freeform 149">
                <a:extLst>
                  <a:ext uri="{FF2B5EF4-FFF2-40B4-BE49-F238E27FC236}">
                    <a16:creationId xmlns:a16="http://schemas.microsoft.com/office/drawing/2014/main" id="{E65D382A-E40E-44E6-9A27-D141147B7EBA}"/>
                  </a:ext>
                </a:extLst>
              </p:cNvPr>
              <p:cNvSpPr>
                <a:spLocks/>
              </p:cNvSpPr>
              <p:nvPr/>
            </p:nvSpPr>
            <p:spPr bwMode="auto">
              <a:xfrm>
                <a:off x="3164" y="1711"/>
                <a:ext cx="51" cy="92"/>
              </a:xfrm>
              <a:custGeom>
                <a:avLst/>
                <a:gdLst>
                  <a:gd name="T0" fmla="*/ 35 w 37"/>
                  <a:gd name="T1" fmla="*/ 18 h 67"/>
                  <a:gd name="T2" fmla="*/ 22 w 37"/>
                  <a:gd name="T3" fmla="*/ 2 h 67"/>
                  <a:gd name="T4" fmla="*/ 15 w 37"/>
                  <a:gd name="T5" fmla="*/ 2 h 67"/>
                  <a:gd name="T6" fmla="*/ 2 w 37"/>
                  <a:gd name="T7" fmla="*/ 18 h 67"/>
                  <a:gd name="T8" fmla="*/ 4 w 37"/>
                  <a:gd name="T9" fmla="*/ 22 h 67"/>
                  <a:gd name="T10" fmla="*/ 8 w 37"/>
                  <a:gd name="T11" fmla="*/ 22 h 67"/>
                  <a:gd name="T12" fmla="*/ 8 w 37"/>
                  <a:gd name="T13" fmla="*/ 64 h 67"/>
                  <a:gd name="T14" fmla="*/ 11 w 37"/>
                  <a:gd name="T15" fmla="*/ 67 h 67"/>
                  <a:gd name="T16" fmla="*/ 25 w 37"/>
                  <a:gd name="T17" fmla="*/ 67 h 67"/>
                  <a:gd name="T18" fmla="*/ 28 w 37"/>
                  <a:gd name="T19" fmla="*/ 64 h 67"/>
                  <a:gd name="T20" fmla="*/ 28 w 37"/>
                  <a:gd name="T21" fmla="*/ 22 h 67"/>
                  <a:gd name="T22" fmla="*/ 33 w 37"/>
                  <a:gd name="T23" fmla="*/ 22 h 67"/>
                  <a:gd name="T24" fmla="*/ 35 w 37"/>
                  <a:gd name="T25"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7">
                    <a:moveTo>
                      <a:pt x="35" y="18"/>
                    </a:moveTo>
                    <a:cubicBezTo>
                      <a:pt x="22" y="2"/>
                      <a:pt x="22" y="2"/>
                      <a:pt x="22" y="2"/>
                    </a:cubicBezTo>
                    <a:cubicBezTo>
                      <a:pt x="20" y="0"/>
                      <a:pt x="17" y="0"/>
                      <a:pt x="15" y="2"/>
                    </a:cubicBezTo>
                    <a:cubicBezTo>
                      <a:pt x="2" y="18"/>
                      <a:pt x="2" y="18"/>
                      <a:pt x="2" y="18"/>
                    </a:cubicBezTo>
                    <a:cubicBezTo>
                      <a:pt x="0" y="21"/>
                      <a:pt x="1" y="22"/>
                      <a:pt x="4" y="22"/>
                    </a:cubicBezTo>
                    <a:cubicBezTo>
                      <a:pt x="8" y="22"/>
                      <a:pt x="8" y="22"/>
                      <a:pt x="8" y="22"/>
                    </a:cubicBezTo>
                    <a:cubicBezTo>
                      <a:pt x="8" y="64"/>
                      <a:pt x="8" y="64"/>
                      <a:pt x="8" y="64"/>
                    </a:cubicBezTo>
                    <a:cubicBezTo>
                      <a:pt x="8" y="66"/>
                      <a:pt x="10" y="67"/>
                      <a:pt x="11" y="67"/>
                    </a:cubicBezTo>
                    <a:cubicBezTo>
                      <a:pt x="25" y="67"/>
                      <a:pt x="25" y="67"/>
                      <a:pt x="25" y="67"/>
                    </a:cubicBezTo>
                    <a:cubicBezTo>
                      <a:pt x="27" y="67"/>
                      <a:pt x="28" y="66"/>
                      <a:pt x="28" y="64"/>
                    </a:cubicBezTo>
                    <a:cubicBezTo>
                      <a:pt x="28" y="22"/>
                      <a:pt x="28" y="22"/>
                      <a:pt x="28" y="22"/>
                    </a:cubicBezTo>
                    <a:cubicBezTo>
                      <a:pt x="33" y="22"/>
                      <a:pt x="33" y="22"/>
                      <a:pt x="33" y="22"/>
                    </a:cubicBezTo>
                    <a:cubicBezTo>
                      <a:pt x="36" y="22"/>
                      <a:pt x="37" y="21"/>
                      <a:pt x="3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Freeform 150">
                <a:extLst>
                  <a:ext uri="{FF2B5EF4-FFF2-40B4-BE49-F238E27FC236}">
                    <a16:creationId xmlns:a16="http://schemas.microsoft.com/office/drawing/2014/main" id="{785AB8AE-E69D-46C7-801C-492D47B8EACF}"/>
                  </a:ext>
                </a:extLst>
              </p:cNvPr>
              <p:cNvSpPr>
                <a:spLocks noEditPoints="1"/>
              </p:cNvSpPr>
              <p:nvPr/>
            </p:nvSpPr>
            <p:spPr bwMode="auto">
              <a:xfrm>
                <a:off x="2360" y="2161"/>
                <a:ext cx="36" cy="25"/>
              </a:xfrm>
              <a:custGeom>
                <a:avLst/>
                <a:gdLst>
                  <a:gd name="T0" fmla="*/ 21 w 26"/>
                  <a:gd name="T1" fmla="*/ 9 h 18"/>
                  <a:gd name="T2" fmla="*/ 21 w 26"/>
                  <a:gd name="T3" fmla="*/ 8 h 18"/>
                  <a:gd name="T4" fmla="*/ 13 w 26"/>
                  <a:gd name="T5" fmla="*/ 0 h 18"/>
                  <a:gd name="T6" fmla="*/ 5 w 26"/>
                  <a:gd name="T7" fmla="*/ 8 h 18"/>
                  <a:gd name="T8" fmla="*/ 5 w 26"/>
                  <a:gd name="T9" fmla="*/ 9 h 18"/>
                  <a:gd name="T10" fmla="*/ 0 w 26"/>
                  <a:gd name="T11" fmla="*/ 9 h 18"/>
                  <a:gd name="T12" fmla="*/ 0 w 26"/>
                  <a:gd name="T13" fmla="*/ 14 h 18"/>
                  <a:gd name="T14" fmla="*/ 4 w 26"/>
                  <a:gd name="T15" fmla="*/ 18 h 18"/>
                  <a:gd name="T16" fmla="*/ 22 w 26"/>
                  <a:gd name="T17" fmla="*/ 18 h 18"/>
                  <a:gd name="T18" fmla="*/ 26 w 26"/>
                  <a:gd name="T19" fmla="*/ 14 h 18"/>
                  <a:gd name="T20" fmla="*/ 26 w 26"/>
                  <a:gd name="T21" fmla="*/ 9 h 18"/>
                  <a:gd name="T22" fmla="*/ 21 w 26"/>
                  <a:gd name="T23" fmla="*/ 9 h 18"/>
                  <a:gd name="T24" fmla="*/ 13 w 26"/>
                  <a:gd name="T25" fmla="*/ 3 h 18"/>
                  <a:gd name="T26" fmla="*/ 16 w 26"/>
                  <a:gd name="T27" fmla="*/ 6 h 18"/>
                  <a:gd name="T28" fmla="*/ 13 w 26"/>
                  <a:gd name="T29" fmla="*/ 9 h 18"/>
                  <a:gd name="T30" fmla="*/ 10 w 26"/>
                  <a:gd name="T31" fmla="*/ 6 h 18"/>
                  <a:gd name="T32" fmla="*/ 13 w 26"/>
                  <a:gd name="T3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8">
                    <a:moveTo>
                      <a:pt x="21" y="9"/>
                    </a:moveTo>
                    <a:cubicBezTo>
                      <a:pt x="21" y="9"/>
                      <a:pt x="21" y="8"/>
                      <a:pt x="21" y="8"/>
                    </a:cubicBezTo>
                    <a:cubicBezTo>
                      <a:pt x="21" y="4"/>
                      <a:pt x="17" y="0"/>
                      <a:pt x="13" y="0"/>
                    </a:cubicBezTo>
                    <a:cubicBezTo>
                      <a:pt x="9" y="0"/>
                      <a:pt x="5" y="4"/>
                      <a:pt x="5" y="8"/>
                    </a:cubicBezTo>
                    <a:cubicBezTo>
                      <a:pt x="5" y="8"/>
                      <a:pt x="5" y="9"/>
                      <a:pt x="5" y="9"/>
                    </a:cubicBezTo>
                    <a:cubicBezTo>
                      <a:pt x="0" y="9"/>
                      <a:pt x="0" y="9"/>
                      <a:pt x="0" y="9"/>
                    </a:cubicBezTo>
                    <a:cubicBezTo>
                      <a:pt x="0" y="14"/>
                      <a:pt x="0" y="14"/>
                      <a:pt x="0" y="14"/>
                    </a:cubicBezTo>
                    <a:cubicBezTo>
                      <a:pt x="0" y="16"/>
                      <a:pt x="2" y="18"/>
                      <a:pt x="4" y="18"/>
                    </a:cubicBezTo>
                    <a:cubicBezTo>
                      <a:pt x="22" y="18"/>
                      <a:pt x="22" y="18"/>
                      <a:pt x="22" y="18"/>
                    </a:cubicBezTo>
                    <a:cubicBezTo>
                      <a:pt x="24" y="18"/>
                      <a:pt x="26" y="16"/>
                      <a:pt x="26" y="14"/>
                    </a:cubicBezTo>
                    <a:cubicBezTo>
                      <a:pt x="26" y="9"/>
                      <a:pt x="26" y="9"/>
                      <a:pt x="26" y="9"/>
                    </a:cubicBezTo>
                    <a:lnTo>
                      <a:pt x="21" y="9"/>
                    </a:lnTo>
                    <a:close/>
                    <a:moveTo>
                      <a:pt x="13" y="3"/>
                    </a:moveTo>
                    <a:cubicBezTo>
                      <a:pt x="14" y="3"/>
                      <a:pt x="16" y="5"/>
                      <a:pt x="16" y="6"/>
                    </a:cubicBezTo>
                    <a:cubicBezTo>
                      <a:pt x="16" y="8"/>
                      <a:pt x="14" y="9"/>
                      <a:pt x="13" y="9"/>
                    </a:cubicBezTo>
                    <a:cubicBezTo>
                      <a:pt x="11" y="9"/>
                      <a:pt x="10" y="8"/>
                      <a:pt x="10" y="6"/>
                    </a:cubicBezTo>
                    <a:cubicBezTo>
                      <a:pt x="10" y="5"/>
                      <a:pt x="11" y="3"/>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Freeform 151">
                <a:extLst>
                  <a:ext uri="{FF2B5EF4-FFF2-40B4-BE49-F238E27FC236}">
                    <a16:creationId xmlns:a16="http://schemas.microsoft.com/office/drawing/2014/main" id="{F466D694-09A2-4123-8885-1E8B98250F6F}"/>
                  </a:ext>
                </a:extLst>
              </p:cNvPr>
              <p:cNvSpPr>
                <a:spLocks/>
              </p:cNvSpPr>
              <p:nvPr/>
            </p:nvSpPr>
            <p:spPr bwMode="auto">
              <a:xfrm>
                <a:off x="2408" y="2174"/>
                <a:ext cx="8" cy="16"/>
              </a:xfrm>
              <a:custGeom>
                <a:avLst/>
                <a:gdLst>
                  <a:gd name="T0" fmla="*/ 6 w 6"/>
                  <a:gd name="T1" fmla="*/ 4 h 11"/>
                  <a:gd name="T2" fmla="*/ 2 w 6"/>
                  <a:gd name="T3" fmla="*/ 0 h 11"/>
                  <a:gd name="T4" fmla="*/ 0 w 6"/>
                  <a:gd name="T5" fmla="*/ 0 h 11"/>
                  <a:gd name="T6" fmla="*/ 0 w 6"/>
                  <a:gd name="T7" fmla="*/ 11 h 11"/>
                  <a:gd name="T8" fmla="*/ 6 w 6"/>
                  <a:gd name="T9" fmla="*/ 4 h 11"/>
                </a:gdLst>
                <a:ahLst/>
                <a:cxnLst>
                  <a:cxn ang="0">
                    <a:pos x="T0" y="T1"/>
                  </a:cxn>
                  <a:cxn ang="0">
                    <a:pos x="T2" y="T3"/>
                  </a:cxn>
                  <a:cxn ang="0">
                    <a:pos x="T4" y="T5"/>
                  </a:cxn>
                  <a:cxn ang="0">
                    <a:pos x="T6" y="T7"/>
                  </a:cxn>
                  <a:cxn ang="0">
                    <a:pos x="T8" y="T9"/>
                  </a:cxn>
                </a:cxnLst>
                <a:rect l="0" t="0" r="r" b="b"/>
                <a:pathLst>
                  <a:path w="6" h="11">
                    <a:moveTo>
                      <a:pt x="6" y="4"/>
                    </a:moveTo>
                    <a:cubicBezTo>
                      <a:pt x="6" y="2"/>
                      <a:pt x="4" y="0"/>
                      <a:pt x="2" y="0"/>
                    </a:cubicBezTo>
                    <a:cubicBezTo>
                      <a:pt x="0" y="0"/>
                      <a:pt x="0" y="0"/>
                      <a:pt x="0" y="0"/>
                    </a:cubicBezTo>
                    <a:cubicBezTo>
                      <a:pt x="0" y="11"/>
                      <a:pt x="0" y="11"/>
                      <a:pt x="0" y="11"/>
                    </a:cubicBezTo>
                    <a:lnTo>
                      <a:pt x="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152">
                <a:extLst>
                  <a:ext uri="{FF2B5EF4-FFF2-40B4-BE49-F238E27FC236}">
                    <a16:creationId xmlns:a16="http://schemas.microsoft.com/office/drawing/2014/main" id="{CB800DCC-3829-42F0-9FC7-F035F00B22D2}"/>
                  </a:ext>
                </a:extLst>
              </p:cNvPr>
              <p:cNvSpPr>
                <a:spLocks/>
              </p:cNvSpPr>
              <p:nvPr/>
            </p:nvSpPr>
            <p:spPr bwMode="auto">
              <a:xfrm>
                <a:off x="2338" y="2174"/>
                <a:ext cx="80" cy="101"/>
              </a:xfrm>
              <a:custGeom>
                <a:avLst/>
                <a:gdLst>
                  <a:gd name="T0" fmla="*/ 51 w 58"/>
                  <a:gd name="T1" fmla="*/ 41 h 73"/>
                  <a:gd name="T2" fmla="*/ 51 w 58"/>
                  <a:gd name="T3" fmla="*/ 61 h 73"/>
                  <a:gd name="T4" fmla="*/ 7 w 58"/>
                  <a:gd name="T5" fmla="*/ 61 h 73"/>
                  <a:gd name="T6" fmla="*/ 7 w 58"/>
                  <a:gd name="T7" fmla="*/ 0 h 73"/>
                  <a:gd name="T8" fmla="*/ 5 w 58"/>
                  <a:gd name="T9" fmla="*/ 0 h 73"/>
                  <a:gd name="T10" fmla="*/ 0 w 58"/>
                  <a:gd name="T11" fmla="*/ 5 h 73"/>
                  <a:gd name="T12" fmla="*/ 0 w 58"/>
                  <a:gd name="T13" fmla="*/ 68 h 73"/>
                  <a:gd name="T14" fmla="*/ 5 w 58"/>
                  <a:gd name="T15" fmla="*/ 73 h 73"/>
                  <a:gd name="T16" fmla="*/ 53 w 58"/>
                  <a:gd name="T17" fmla="*/ 73 h 73"/>
                  <a:gd name="T18" fmla="*/ 58 w 58"/>
                  <a:gd name="T19" fmla="*/ 68 h 73"/>
                  <a:gd name="T20" fmla="*/ 58 w 58"/>
                  <a:gd name="T21" fmla="*/ 34 h 73"/>
                  <a:gd name="T22" fmla="*/ 51 w 58"/>
                  <a:gd name="T23"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73">
                    <a:moveTo>
                      <a:pt x="51" y="41"/>
                    </a:moveTo>
                    <a:cubicBezTo>
                      <a:pt x="51" y="61"/>
                      <a:pt x="51" y="61"/>
                      <a:pt x="51" y="61"/>
                    </a:cubicBezTo>
                    <a:cubicBezTo>
                      <a:pt x="7" y="61"/>
                      <a:pt x="7" y="61"/>
                      <a:pt x="7" y="61"/>
                    </a:cubicBezTo>
                    <a:cubicBezTo>
                      <a:pt x="7" y="0"/>
                      <a:pt x="7" y="0"/>
                      <a:pt x="7" y="0"/>
                    </a:cubicBezTo>
                    <a:cubicBezTo>
                      <a:pt x="5" y="0"/>
                      <a:pt x="5" y="0"/>
                      <a:pt x="5" y="0"/>
                    </a:cubicBezTo>
                    <a:cubicBezTo>
                      <a:pt x="2" y="0"/>
                      <a:pt x="0" y="2"/>
                      <a:pt x="0" y="5"/>
                    </a:cubicBezTo>
                    <a:cubicBezTo>
                      <a:pt x="0" y="68"/>
                      <a:pt x="0" y="68"/>
                      <a:pt x="0" y="68"/>
                    </a:cubicBezTo>
                    <a:cubicBezTo>
                      <a:pt x="0" y="71"/>
                      <a:pt x="2" y="73"/>
                      <a:pt x="5" y="73"/>
                    </a:cubicBezTo>
                    <a:cubicBezTo>
                      <a:pt x="53" y="73"/>
                      <a:pt x="53" y="73"/>
                      <a:pt x="53" y="73"/>
                    </a:cubicBezTo>
                    <a:cubicBezTo>
                      <a:pt x="55" y="73"/>
                      <a:pt x="58" y="71"/>
                      <a:pt x="58" y="68"/>
                    </a:cubicBezTo>
                    <a:cubicBezTo>
                      <a:pt x="58" y="34"/>
                      <a:pt x="58" y="34"/>
                      <a:pt x="58" y="34"/>
                    </a:cubicBezTo>
                    <a:lnTo>
                      <a:pt x="51"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Freeform 153">
                <a:extLst>
                  <a:ext uri="{FF2B5EF4-FFF2-40B4-BE49-F238E27FC236}">
                    <a16:creationId xmlns:a16="http://schemas.microsoft.com/office/drawing/2014/main" id="{CD89FDBA-F111-405F-AAB6-A1D5DA2D5C4C}"/>
                  </a:ext>
                </a:extLst>
              </p:cNvPr>
              <p:cNvSpPr>
                <a:spLocks/>
              </p:cNvSpPr>
              <p:nvPr/>
            </p:nvSpPr>
            <p:spPr bwMode="auto">
              <a:xfrm>
                <a:off x="2383" y="2177"/>
                <a:ext cx="58" cy="58"/>
              </a:xfrm>
              <a:custGeom>
                <a:avLst/>
                <a:gdLst>
                  <a:gd name="T0" fmla="*/ 0 w 42"/>
                  <a:gd name="T1" fmla="*/ 34 h 42"/>
                  <a:gd name="T2" fmla="*/ 4 w 42"/>
                  <a:gd name="T3" fmla="*/ 37 h 42"/>
                  <a:gd name="T4" fmla="*/ 7 w 42"/>
                  <a:gd name="T5" fmla="*/ 42 h 42"/>
                  <a:gd name="T6" fmla="*/ 42 w 42"/>
                  <a:gd name="T7" fmla="*/ 8 h 42"/>
                  <a:gd name="T8" fmla="*/ 34 w 42"/>
                  <a:gd name="T9" fmla="*/ 0 h 42"/>
                  <a:gd name="T10" fmla="*/ 0 w 42"/>
                  <a:gd name="T11" fmla="*/ 34 h 42"/>
                </a:gdLst>
                <a:ahLst/>
                <a:cxnLst>
                  <a:cxn ang="0">
                    <a:pos x="T0" y="T1"/>
                  </a:cxn>
                  <a:cxn ang="0">
                    <a:pos x="T2" y="T3"/>
                  </a:cxn>
                  <a:cxn ang="0">
                    <a:pos x="T4" y="T5"/>
                  </a:cxn>
                  <a:cxn ang="0">
                    <a:pos x="T6" y="T7"/>
                  </a:cxn>
                  <a:cxn ang="0">
                    <a:pos x="T8" y="T9"/>
                  </a:cxn>
                  <a:cxn ang="0">
                    <a:pos x="T10" y="T11"/>
                  </a:cxn>
                </a:cxnLst>
                <a:rect l="0" t="0" r="r" b="b"/>
                <a:pathLst>
                  <a:path w="42" h="42">
                    <a:moveTo>
                      <a:pt x="0" y="34"/>
                    </a:moveTo>
                    <a:cubicBezTo>
                      <a:pt x="1" y="35"/>
                      <a:pt x="3" y="36"/>
                      <a:pt x="4" y="37"/>
                    </a:cubicBezTo>
                    <a:cubicBezTo>
                      <a:pt x="6" y="39"/>
                      <a:pt x="7" y="40"/>
                      <a:pt x="7" y="42"/>
                    </a:cubicBezTo>
                    <a:cubicBezTo>
                      <a:pt x="7" y="42"/>
                      <a:pt x="39" y="10"/>
                      <a:pt x="42" y="8"/>
                    </a:cubicBezTo>
                    <a:cubicBezTo>
                      <a:pt x="39" y="2"/>
                      <a:pt x="34" y="0"/>
                      <a:pt x="34" y="0"/>
                    </a:cubicBezTo>
                    <a:lnTo>
                      <a:pt x="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Freeform 154">
                <a:extLst>
                  <a:ext uri="{FF2B5EF4-FFF2-40B4-BE49-F238E27FC236}">
                    <a16:creationId xmlns:a16="http://schemas.microsoft.com/office/drawing/2014/main" id="{BDA18CD4-DE8B-4132-965B-66C146963FCE}"/>
                  </a:ext>
                </a:extLst>
              </p:cNvPr>
              <p:cNvSpPr>
                <a:spLocks/>
              </p:cNvSpPr>
              <p:nvPr/>
            </p:nvSpPr>
            <p:spPr bwMode="auto">
              <a:xfrm>
                <a:off x="2375" y="2235"/>
                <a:ext cx="8" cy="7"/>
              </a:xfrm>
              <a:custGeom>
                <a:avLst/>
                <a:gdLst>
                  <a:gd name="T0" fmla="*/ 5 w 6"/>
                  <a:gd name="T1" fmla="*/ 3 h 5"/>
                  <a:gd name="T2" fmla="*/ 5 w 6"/>
                  <a:gd name="T3" fmla="*/ 4 h 5"/>
                  <a:gd name="T4" fmla="*/ 2 w 6"/>
                  <a:gd name="T5" fmla="*/ 5 h 5"/>
                  <a:gd name="T6" fmla="*/ 1 w 6"/>
                  <a:gd name="T7" fmla="*/ 4 h 5"/>
                  <a:gd name="T8" fmla="*/ 2 w 6"/>
                  <a:gd name="T9" fmla="*/ 1 h 5"/>
                  <a:gd name="T10" fmla="*/ 3 w 6"/>
                  <a:gd name="T11" fmla="*/ 0 h 5"/>
                  <a:gd name="T12" fmla="*/ 5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3"/>
                    </a:moveTo>
                    <a:cubicBezTo>
                      <a:pt x="6" y="3"/>
                      <a:pt x="6" y="4"/>
                      <a:pt x="5" y="4"/>
                    </a:cubicBezTo>
                    <a:cubicBezTo>
                      <a:pt x="2" y="5"/>
                      <a:pt x="2" y="5"/>
                      <a:pt x="2" y="5"/>
                    </a:cubicBezTo>
                    <a:cubicBezTo>
                      <a:pt x="1" y="5"/>
                      <a:pt x="0" y="5"/>
                      <a:pt x="1" y="4"/>
                    </a:cubicBezTo>
                    <a:cubicBezTo>
                      <a:pt x="2" y="1"/>
                      <a:pt x="2" y="1"/>
                      <a:pt x="2" y="1"/>
                    </a:cubicBezTo>
                    <a:cubicBezTo>
                      <a:pt x="2" y="0"/>
                      <a:pt x="2" y="0"/>
                      <a:pt x="3" y="0"/>
                    </a:cubicBez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Freeform 155">
                <a:extLst>
                  <a:ext uri="{FF2B5EF4-FFF2-40B4-BE49-F238E27FC236}">
                    <a16:creationId xmlns:a16="http://schemas.microsoft.com/office/drawing/2014/main" id="{CFF5B511-4B4D-4F05-B514-3013A4858754}"/>
                  </a:ext>
                </a:extLst>
              </p:cNvPr>
              <p:cNvSpPr>
                <a:spLocks/>
              </p:cNvSpPr>
              <p:nvPr/>
            </p:nvSpPr>
            <p:spPr bwMode="auto">
              <a:xfrm>
                <a:off x="2354" y="2213"/>
                <a:ext cx="29" cy="4"/>
              </a:xfrm>
              <a:custGeom>
                <a:avLst/>
                <a:gdLst>
                  <a:gd name="T0" fmla="*/ 29 w 29"/>
                  <a:gd name="T1" fmla="*/ 0 h 4"/>
                  <a:gd name="T2" fmla="*/ 0 w 29"/>
                  <a:gd name="T3" fmla="*/ 0 h 4"/>
                  <a:gd name="T4" fmla="*/ 0 w 29"/>
                  <a:gd name="T5" fmla="*/ 4 h 4"/>
                  <a:gd name="T6" fmla="*/ 26 w 29"/>
                  <a:gd name="T7" fmla="*/ 4 h 4"/>
                  <a:gd name="T8" fmla="*/ 29 w 29"/>
                  <a:gd name="T9" fmla="*/ 0 h 4"/>
                </a:gdLst>
                <a:ahLst/>
                <a:cxnLst>
                  <a:cxn ang="0">
                    <a:pos x="T0" y="T1"/>
                  </a:cxn>
                  <a:cxn ang="0">
                    <a:pos x="T2" y="T3"/>
                  </a:cxn>
                  <a:cxn ang="0">
                    <a:pos x="T4" y="T5"/>
                  </a:cxn>
                  <a:cxn ang="0">
                    <a:pos x="T6" y="T7"/>
                  </a:cxn>
                  <a:cxn ang="0">
                    <a:pos x="T8" y="T9"/>
                  </a:cxn>
                </a:cxnLst>
                <a:rect l="0" t="0" r="r" b="b"/>
                <a:pathLst>
                  <a:path w="29" h="4">
                    <a:moveTo>
                      <a:pt x="29" y="0"/>
                    </a:moveTo>
                    <a:lnTo>
                      <a:pt x="0" y="0"/>
                    </a:lnTo>
                    <a:lnTo>
                      <a:pt x="0" y="4"/>
                    </a:lnTo>
                    <a:lnTo>
                      <a:pt x="26" y="4"/>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Freeform 156">
                <a:extLst>
                  <a:ext uri="{FF2B5EF4-FFF2-40B4-BE49-F238E27FC236}">
                    <a16:creationId xmlns:a16="http://schemas.microsoft.com/office/drawing/2014/main" id="{E4799C98-781A-4BE3-94B8-6E0C9DA1DCDB}"/>
                  </a:ext>
                </a:extLst>
              </p:cNvPr>
              <p:cNvSpPr>
                <a:spLocks/>
              </p:cNvSpPr>
              <p:nvPr/>
            </p:nvSpPr>
            <p:spPr bwMode="auto">
              <a:xfrm>
                <a:off x="2354" y="2205"/>
                <a:ext cx="39" cy="3"/>
              </a:xfrm>
              <a:custGeom>
                <a:avLst/>
                <a:gdLst>
                  <a:gd name="T0" fmla="*/ 39 w 39"/>
                  <a:gd name="T1" fmla="*/ 0 h 3"/>
                  <a:gd name="T2" fmla="*/ 0 w 39"/>
                  <a:gd name="T3" fmla="*/ 0 h 3"/>
                  <a:gd name="T4" fmla="*/ 0 w 39"/>
                  <a:gd name="T5" fmla="*/ 3 h 3"/>
                  <a:gd name="T6" fmla="*/ 35 w 39"/>
                  <a:gd name="T7" fmla="*/ 3 h 3"/>
                  <a:gd name="T8" fmla="*/ 39 w 39"/>
                  <a:gd name="T9" fmla="*/ 0 h 3"/>
                </a:gdLst>
                <a:ahLst/>
                <a:cxnLst>
                  <a:cxn ang="0">
                    <a:pos x="T0" y="T1"/>
                  </a:cxn>
                  <a:cxn ang="0">
                    <a:pos x="T2" y="T3"/>
                  </a:cxn>
                  <a:cxn ang="0">
                    <a:pos x="T4" y="T5"/>
                  </a:cxn>
                  <a:cxn ang="0">
                    <a:pos x="T6" y="T7"/>
                  </a:cxn>
                  <a:cxn ang="0">
                    <a:pos x="T8" y="T9"/>
                  </a:cxn>
                </a:cxnLst>
                <a:rect l="0" t="0" r="r" b="b"/>
                <a:pathLst>
                  <a:path w="39" h="3">
                    <a:moveTo>
                      <a:pt x="39" y="0"/>
                    </a:moveTo>
                    <a:lnTo>
                      <a:pt x="0" y="0"/>
                    </a:lnTo>
                    <a:lnTo>
                      <a:pt x="0" y="3"/>
                    </a:lnTo>
                    <a:lnTo>
                      <a:pt x="35" y="3"/>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157">
                <a:extLst>
                  <a:ext uri="{FF2B5EF4-FFF2-40B4-BE49-F238E27FC236}">
                    <a16:creationId xmlns:a16="http://schemas.microsoft.com/office/drawing/2014/main" id="{22FCC2C1-401D-47F8-9D45-6781FFB375F6}"/>
                  </a:ext>
                </a:extLst>
              </p:cNvPr>
              <p:cNvSpPr>
                <a:spLocks/>
              </p:cNvSpPr>
              <p:nvPr/>
            </p:nvSpPr>
            <p:spPr bwMode="auto">
              <a:xfrm>
                <a:off x="2354" y="2195"/>
                <a:ext cx="47" cy="4"/>
              </a:xfrm>
              <a:custGeom>
                <a:avLst/>
                <a:gdLst>
                  <a:gd name="T0" fmla="*/ 47 w 47"/>
                  <a:gd name="T1" fmla="*/ 0 h 4"/>
                  <a:gd name="T2" fmla="*/ 47 w 47"/>
                  <a:gd name="T3" fmla="*/ 0 h 4"/>
                  <a:gd name="T4" fmla="*/ 0 w 47"/>
                  <a:gd name="T5" fmla="*/ 0 h 4"/>
                  <a:gd name="T6" fmla="*/ 0 w 47"/>
                  <a:gd name="T7" fmla="*/ 4 h 4"/>
                  <a:gd name="T8" fmla="*/ 44 w 47"/>
                  <a:gd name="T9" fmla="*/ 4 h 4"/>
                  <a:gd name="T10" fmla="*/ 47 w 47"/>
                  <a:gd name="T11" fmla="*/ 0 h 4"/>
                </a:gdLst>
                <a:ahLst/>
                <a:cxnLst>
                  <a:cxn ang="0">
                    <a:pos x="T0" y="T1"/>
                  </a:cxn>
                  <a:cxn ang="0">
                    <a:pos x="T2" y="T3"/>
                  </a:cxn>
                  <a:cxn ang="0">
                    <a:pos x="T4" y="T5"/>
                  </a:cxn>
                  <a:cxn ang="0">
                    <a:pos x="T6" y="T7"/>
                  </a:cxn>
                  <a:cxn ang="0">
                    <a:pos x="T8" y="T9"/>
                  </a:cxn>
                  <a:cxn ang="0">
                    <a:pos x="T10" y="T11"/>
                  </a:cxn>
                </a:cxnLst>
                <a:rect l="0" t="0" r="r" b="b"/>
                <a:pathLst>
                  <a:path w="47" h="4">
                    <a:moveTo>
                      <a:pt x="47" y="0"/>
                    </a:moveTo>
                    <a:lnTo>
                      <a:pt x="47" y="0"/>
                    </a:lnTo>
                    <a:lnTo>
                      <a:pt x="0" y="0"/>
                    </a:lnTo>
                    <a:lnTo>
                      <a:pt x="0" y="4"/>
                    </a:lnTo>
                    <a:lnTo>
                      <a:pt x="44" y="4"/>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Freeform 158">
                <a:extLst>
                  <a:ext uri="{FF2B5EF4-FFF2-40B4-BE49-F238E27FC236}">
                    <a16:creationId xmlns:a16="http://schemas.microsoft.com/office/drawing/2014/main" id="{AEB8EF9C-2588-4981-919C-FD1320A652BC}"/>
                  </a:ext>
                </a:extLst>
              </p:cNvPr>
              <p:cNvSpPr>
                <a:spLocks/>
              </p:cNvSpPr>
              <p:nvPr/>
            </p:nvSpPr>
            <p:spPr bwMode="auto">
              <a:xfrm>
                <a:off x="1889" y="618"/>
                <a:ext cx="11" cy="11"/>
              </a:xfrm>
              <a:custGeom>
                <a:avLst/>
                <a:gdLst>
                  <a:gd name="T0" fmla="*/ 1 w 8"/>
                  <a:gd name="T1" fmla="*/ 5 h 8"/>
                  <a:gd name="T2" fmla="*/ 1 w 8"/>
                  <a:gd name="T3" fmla="*/ 5 h 8"/>
                  <a:gd name="T4" fmla="*/ 4 w 8"/>
                  <a:gd name="T5" fmla="*/ 8 h 8"/>
                  <a:gd name="T6" fmla="*/ 7 w 8"/>
                  <a:gd name="T7" fmla="*/ 5 h 8"/>
                  <a:gd name="T8" fmla="*/ 7 w 8"/>
                  <a:gd name="T9" fmla="*/ 5 h 8"/>
                  <a:gd name="T10" fmla="*/ 8 w 8"/>
                  <a:gd name="T11" fmla="*/ 4 h 8"/>
                  <a:gd name="T12" fmla="*/ 7 w 8"/>
                  <a:gd name="T13" fmla="*/ 3 h 8"/>
                  <a:gd name="T14" fmla="*/ 4 w 8"/>
                  <a:gd name="T15" fmla="*/ 0 h 8"/>
                  <a:gd name="T16" fmla="*/ 0 w 8"/>
                  <a:gd name="T17" fmla="*/ 3 h 8"/>
                  <a:gd name="T18" fmla="*/ 0 w 8"/>
                  <a:gd name="T19" fmla="*/ 4 h 8"/>
                  <a:gd name="T20" fmla="*/ 1 w 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1" y="5"/>
                    </a:moveTo>
                    <a:cubicBezTo>
                      <a:pt x="1" y="5"/>
                      <a:pt x="1" y="5"/>
                      <a:pt x="1" y="5"/>
                    </a:cubicBezTo>
                    <a:cubicBezTo>
                      <a:pt x="1" y="6"/>
                      <a:pt x="2" y="8"/>
                      <a:pt x="4" y="8"/>
                    </a:cubicBezTo>
                    <a:cubicBezTo>
                      <a:pt x="5" y="8"/>
                      <a:pt x="6" y="6"/>
                      <a:pt x="7" y="5"/>
                    </a:cubicBezTo>
                    <a:cubicBezTo>
                      <a:pt x="7" y="5"/>
                      <a:pt x="7" y="5"/>
                      <a:pt x="7" y="5"/>
                    </a:cubicBezTo>
                    <a:cubicBezTo>
                      <a:pt x="7" y="5"/>
                      <a:pt x="8" y="4"/>
                      <a:pt x="8" y="4"/>
                    </a:cubicBezTo>
                    <a:cubicBezTo>
                      <a:pt x="8" y="3"/>
                      <a:pt x="7" y="3"/>
                      <a:pt x="7" y="3"/>
                    </a:cubicBezTo>
                    <a:cubicBezTo>
                      <a:pt x="7" y="1"/>
                      <a:pt x="5" y="0"/>
                      <a:pt x="4" y="0"/>
                    </a:cubicBezTo>
                    <a:cubicBezTo>
                      <a:pt x="2" y="0"/>
                      <a:pt x="1" y="1"/>
                      <a:pt x="0" y="3"/>
                    </a:cubicBezTo>
                    <a:cubicBezTo>
                      <a:pt x="0" y="3"/>
                      <a:pt x="0" y="3"/>
                      <a:pt x="0" y="4"/>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Freeform 159">
                <a:extLst>
                  <a:ext uri="{FF2B5EF4-FFF2-40B4-BE49-F238E27FC236}">
                    <a16:creationId xmlns:a16="http://schemas.microsoft.com/office/drawing/2014/main" id="{EA571A16-5863-42B7-B68B-474B3D5563F7}"/>
                  </a:ext>
                </a:extLst>
              </p:cNvPr>
              <p:cNvSpPr>
                <a:spLocks/>
              </p:cNvSpPr>
              <p:nvPr/>
            </p:nvSpPr>
            <p:spPr bwMode="auto">
              <a:xfrm>
                <a:off x="1905" y="618"/>
                <a:ext cx="10" cy="11"/>
              </a:xfrm>
              <a:custGeom>
                <a:avLst/>
                <a:gdLst>
                  <a:gd name="T0" fmla="*/ 1 w 7"/>
                  <a:gd name="T1" fmla="*/ 5 h 8"/>
                  <a:gd name="T2" fmla="*/ 1 w 7"/>
                  <a:gd name="T3" fmla="*/ 5 h 8"/>
                  <a:gd name="T4" fmla="*/ 4 w 7"/>
                  <a:gd name="T5" fmla="*/ 8 h 8"/>
                  <a:gd name="T6" fmla="*/ 6 w 7"/>
                  <a:gd name="T7" fmla="*/ 5 h 8"/>
                  <a:gd name="T8" fmla="*/ 7 w 7"/>
                  <a:gd name="T9" fmla="*/ 5 h 8"/>
                  <a:gd name="T10" fmla="*/ 7 w 7"/>
                  <a:gd name="T11" fmla="*/ 4 h 8"/>
                  <a:gd name="T12" fmla="*/ 7 w 7"/>
                  <a:gd name="T13" fmla="*/ 3 h 8"/>
                  <a:gd name="T14" fmla="*/ 4 w 7"/>
                  <a:gd name="T15" fmla="*/ 0 h 8"/>
                  <a:gd name="T16" fmla="*/ 0 w 7"/>
                  <a:gd name="T17" fmla="*/ 3 h 8"/>
                  <a:gd name="T18" fmla="*/ 0 w 7"/>
                  <a:gd name="T19" fmla="*/ 4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1" y="5"/>
                      <a:pt x="1" y="5"/>
                      <a:pt x="1" y="5"/>
                    </a:cubicBezTo>
                    <a:cubicBezTo>
                      <a:pt x="1" y="6"/>
                      <a:pt x="2" y="8"/>
                      <a:pt x="4" y="8"/>
                    </a:cubicBezTo>
                    <a:cubicBezTo>
                      <a:pt x="5" y="8"/>
                      <a:pt x="6" y="6"/>
                      <a:pt x="6" y="5"/>
                    </a:cubicBezTo>
                    <a:cubicBezTo>
                      <a:pt x="7" y="5"/>
                      <a:pt x="7" y="5"/>
                      <a:pt x="7" y="5"/>
                    </a:cubicBezTo>
                    <a:cubicBezTo>
                      <a:pt x="7" y="5"/>
                      <a:pt x="7" y="4"/>
                      <a:pt x="7" y="4"/>
                    </a:cubicBezTo>
                    <a:cubicBezTo>
                      <a:pt x="7" y="3"/>
                      <a:pt x="7" y="3"/>
                      <a:pt x="7" y="3"/>
                    </a:cubicBezTo>
                    <a:cubicBezTo>
                      <a:pt x="7" y="1"/>
                      <a:pt x="5" y="0"/>
                      <a:pt x="4" y="0"/>
                    </a:cubicBezTo>
                    <a:cubicBezTo>
                      <a:pt x="2" y="0"/>
                      <a:pt x="1" y="1"/>
                      <a:pt x="0" y="3"/>
                    </a:cubicBezTo>
                    <a:cubicBezTo>
                      <a:pt x="0" y="3"/>
                      <a:pt x="0" y="3"/>
                      <a:pt x="0" y="4"/>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Freeform 160">
                <a:extLst>
                  <a:ext uri="{FF2B5EF4-FFF2-40B4-BE49-F238E27FC236}">
                    <a16:creationId xmlns:a16="http://schemas.microsoft.com/office/drawing/2014/main" id="{A26A9419-A406-4736-928E-6CBFCF238176}"/>
                  </a:ext>
                </a:extLst>
              </p:cNvPr>
              <p:cNvSpPr>
                <a:spLocks/>
              </p:cNvSpPr>
              <p:nvPr/>
            </p:nvSpPr>
            <p:spPr bwMode="auto">
              <a:xfrm>
                <a:off x="1922" y="618"/>
                <a:ext cx="10" cy="11"/>
              </a:xfrm>
              <a:custGeom>
                <a:avLst/>
                <a:gdLst>
                  <a:gd name="T0" fmla="*/ 1 w 7"/>
                  <a:gd name="T1" fmla="*/ 5 h 8"/>
                  <a:gd name="T2" fmla="*/ 1 w 7"/>
                  <a:gd name="T3" fmla="*/ 5 h 8"/>
                  <a:gd name="T4" fmla="*/ 4 w 7"/>
                  <a:gd name="T5" fmla="*/ 8 h 8"/>
                  <a:gd name="T6" fmla="*/ 6 w 7"/>
                  <a:gd name="T7" fmla="*/ 5 h 8"/>
                  <a:gd name="T8" fmla="*/ 6 w 7"/>
                  <a:gd name="T9" fmla="*/ 5 h 8"/>
                  <a:gd name="T10" fmla="*/ 7 w 7"/>
                  <a:gd name="T11" fmla="*/ 4 h 8"/>
                  <a:gd name="T12" fmla="*/ 7 w 7"/>
                  <a:gd name="T13" fmla="*/ 3 h 8"/>
                  <a:gd name="T14" fmla="*/ 4 w 7"/>
                  <a:gd name="T15" fmla="*/ 0 h 8"/>
                  <a:gd name="T16" fmla="*/ 0 w 7"/>
                  <a:gd name="T17" fmla="*/ 3 h 8"/>
                  <a:gd name="T18" fmla="*/ 0 w 7"/>
                  <a:gd name="T19" fmla="*/ 4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1" y="5"/>
                      <a:pt x="1" y="5"/>
                      <a:pt x="1" y="5"/>
                    </a:cubicBezTo>
                    <a:cubicBezTo>
                      <a:pt x="1" y="6"/>
                      <a:pt x="2" y="8"/>
                      <a:pt x="4" y="8"/>
                    </a:cubicBezTo>
                    <a:cubicBezTo>
                      <a:pt x="5" y="8"/>
                      <a:pt x="6" y="6"/>
                      <a:pt x="6" y="5"/>
                    </a:cubicBezTo>
                    <a:cubicBezTo>
                      <a:pt x="6" y="5"/>
                      <a:pt x="6" y="5"/>
                      <a:pt x="6" y="5"/>
                    </a:cubicBezTo>
                    <a:cubicBezTo>
                      <a:pt x="7" y="5"/>
                      <a:pt x="7" y="4"/>
                      <a:pt x="7" y="4"/>
                    </a:cubicBezTo>
                    <a:cubicBezTo>
                      <a:pt x="7" y="3"/>
                      <a:pt x="7" y="3"/>
                      <a:pt x="7" y="3"/>
                    </a:cubicBezTo>
                    <a:cubicBezTo>
                      <a:pt x="7" y="1"/>
                      <a:pt x="5" y="0"/>
                      <a:pt x="4" y="0"/>
                    </a:cubicBezTo>
                    <a:cubicBezTo>
                      <a:pt x="2" y="0"/>
                      <a:pt x="0" y="1"/>
                      <a:pt x="0" y="3"/>
                    </a:cubicBezTo>
                    <a:cubicBezTo>
                      <a:pt x="0" y="3"/>
                      <a:pt x="0" y="3"/>
                      <a:pt x="0" y="4"/>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Freeform 161">
                <a:extLst>
                  <a:ext uri="{FF2B5EF4-FFF2-40B4-BE49-F238E27FC236}">
                    <a16:creationId xmlns:a16="http://schemas.microsoft.com/office/drawing/2014/main" id="{F99BC869-3006-4770-8411-1E772A608686}"/>
                  </a:ext>
                </a:extLst>
              </p:cNvPr>
              <p:cNvSpPr>
                <a:spLocks/>
              </p:cNvSpPr>
              <p:nvPr/>
            </p:nvSpPr>
            <p:spPr bwMode="auto">
              <a:xfrm>
                <a:off x="1939" y="618"/>
                <a:ext cx="9" cy="11"/>
              </a:xfrm>
              <a:custGeom>
                <a:avLst/>
                <a:gdLst>
                  <a:gd name="T0" fmla="*/ 0 w 7"/>
                  <a:gd name="T1" fmla="*/ 5 h 8"/>
                  <a:gd name="T2" fmla="*/ 1 w 7"/>
                  <a:gd name="T3" fmla="*/ 5 h 8"/>
                  <a:gd name="T4" fmla="*/ 3 w 7"/>
                  <a:gd name="T5" fmla="*/ 8 h 8"/>
                  <a:gd name="T6" fmla="*/ 6 w 7"/>
                  <a:gd name="T7" fmla="*/ 5 h 8"/>
                  <a:gd name="T8" fmla="*/ 6 w 7"/>
                  <a:gd name="T9" fmla="*/ 5 h 8"/>
                  <a:gd name="T10" fmla="*/ 7 w 7"/>
                  <a:gd name="T11" fmla="*/ 4 h 8"/>
                  <a:gd name="T12" fmla="*/ 7 w 7"/>
                  <a:gd name="T13" fmla="*/ 3 h 8"/>
                  <a:gd name="T14" fmla="*/ 3 w 7"/>
                  <a:gd name="T15" fmla="*/ 0 h 8"/>
                  <a:gd name="T16" fmla="*/ 0 w 7"/>
                  <a:gd name="T17" fmla="*/ 3 h 8"/>
                  <a:gd name="T18" fmla="*/ 0 w 7"/>
                  <a:gd name="T19" fmla="*/ 4 h 8"/>
                  <a:gd name="T20" fmla="*/ 0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0" y="5"/>
                    </a:moveTo>
                    <a:cubicBezTo>
                      <a:pt x="1" y="5"/>
                      <a:pt x="1" y="5"/>
                      <a:pt x="1" y="5"/>
                    </a:cubicBezTo>
                    <a:cubicBezTo>
                      <a:pt x="1" y="6"/>
                      <a:pt x="2" y="8"/>
                      <a:pt x="3" y="8"/>
                    </a:cubicBezTo>
                    <a:cubicBezTo>
                      <a:pt x="5" y="8"/>
                      <a:pt x="6" y="6"/>
                      <a:pt x="6" y="5"/>
                    </a:cubicBezTo>
                    <a:cubicBezTo>
                      <a:pt x="6" y="5"/>
                      <a:pt x="6" y="5"/>
                      <a:pt x="6" y="5"/>
                    </a:cubicBezTo>
                    <a:cubicBezTo>
                      <a:pt x="7" y="5"/>
                      <a:pt x="7" y="4"/>
                      <a:pt x="7" y="4"/>
                    </a:cubicBezTo>
                    <a:cubicBezTo>
                      <a:pt x="7" y="3"/>
                      <a:pt x="7" y="3"/>
                      <a:pt x="7" y="3"/>
                    </a:cubicBezTo>
                    <a:cubicBezTo>
                      <a:pt x="7" y="1"/>
                      <a:pt x="5" y="0"/>
                      <a:pt x="3" y="0"/>
                    </a:cubicBezTo>
                    <a:cubicBezTo>
                      <a:pt x="2" y="0"/>
                      <a:pt x="0" y="1"/>
                      <a:pt x="0" y="3"/>
                    </a:cubicBezTo>
                    <a:cubicBezTo>
                      <a:pt x="0" y="3"/>
                      <a:pt x="0" y="3"/>
                      <a:pt x="0" y="4"/>
                    </a:cubicBezTo>
                    <a:cubicBezTo>
                      <a:pt x="0" y="4"/>
                      <a:pt x="0"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Freeform 162">
                <a:extLst>
                  <a:ext uri="{FF2B5EF4-FFF2-40B4-BE49-F238E27FC236}">
                    <a16:creationId xmlns:a16="http://schemas.microsoft.com/office/drawing/2014/main" id="{F5A13614-FE82-45CD-A9C3-CBA724401DEA}"/>
                  </a:ext>
                </a:extLst>
              </p:cNvPr>
              <p:cNvSpPr>
                <a:spLocks/>
              </p:cNvSpPr>
              <p:nvPr/>
            </p:nvSpPr>
            <p:spPr bwMode="auto">
              <a:xfrm>
                <a:off x="1955" y="618"/>
                <a:ext cx="10" cy="11"/>
              </a:xfrm>
              <a:custGeom>
                <a:avLst/>
                <a:gdLst>
                  <a:gd name="T0" fmla="*/ 0 w 7"/>
                  <a:gd name="T1" fmla="*/ 5 h 8"/>
                  <a:gd name="T2" fmla="*/ 0 w 7"/>
                  <a:gd name="T3" fmla="*/ 5 h 8"/>
                  <a:gd name="T4" fmla="*/ 3 w 7"/>
                  <a:gd name="T5" fmla="*/ 8 h 8"/>
                  <a:gd name="T6" fmla="*/ 6 w 7"/>
                  <a:gd name="T7" fmla="*/ 5 h 8"/>
                  <a:gd name="T8" fmla="*/ 6 w 7"/>
                  <a:gd name="T9" fmla="*/ 5 h 8"/>
                  <a:gd name="T10" fmla="*/ 7 w 7"/>
                  <a:gd name="T11" fmla="*/ 4 h 8"/>
                  <a:gd name="T12" fmla="*/ 7 w 7"/>
                  <a:gd name="T13" fmla="*/ 3 h 8"/>
                  <a:gd name="T14" fmla="*/ 3 w 7"/>
                  <a:gd name="T15" fmla="*/ 0 h 8"/>
                  <a:gd name="T16" fmla="*/ 0 w 7"/>
                  <a:gd name="T17" fmla="*/ 3 h 8"/>
                  <a:gd name="T18" fmla="*/ 0 w 7"/>
                  <a:gd name="T19" fmla="*/ 4 h 8"/>
                  <a:gd name="T20" fmla="*/ 0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0" y="5"/>
                    </a:moveTo>
                    <a:cubicBezTo>
                      <a:pt x="0" y="5"/>
                      <a:pt x="0" y="5"/>
                      <a:pt x="0" y="5"/>
                    </a:cubicBezTo>
                    <a:cubicBezTo>
                      <a:pt x="1" y="6"/>
                      <a:pt x="2" y="8"/>
                      <a:pt x="3" y="8"/>
                    </a:cubicBezTo>
                    <a:cubicBezTo>
                      <a:pt x="5" y="8"/>
                      <a:pt x="6" y="6"/>
                      <a:pt x="6" y="5"/>
                    </a:cubicBezTo>
                    <a:cubicBezTo>
                      <a:pt x="6" y="5"/>
                      <a:pt x="6" y="5"/>
                      <a:pt x="6" y="5"/>
                    </a:cubicBezTo>
                    <a:cubicBezTo>
                      <a:pt x="7" y="5"/>
                      <a:pt x="7" y="4"/>
                      <a:pt x="7" y="4"/>
                    </a:cubicBezTo>
                    <a:cubicBezTo>
                      <a:pt x="7" y="3"/>
                      <a:pt x="7" y="3"/>
                      <a:pt x="7" y="3"/>
                    </a:cubicBezTo>
                    <a:cubicBezTo>
                      <a:pt x="6" y="1"/>
                      <a:pt x="5" y="0"/>
                      <a:pt x="3" y="0"/>
                    </a:cubicBezTo>
                    <a:cubicBezTo>
                      <a:pt x="2" y="0"/>
                      <a:pt x="0" y="1"/>
                      <a:pt x="0" y="3"/>
                    </a:cubicBezTo>
                    <a:cubicBezTo>
                      <a:pt x="0" y="3"/>
                      <a:pt x="0" y="3"/>
                      <a:pt x="0" y="4"/>
                    </a:cubicBezTo>
                    <a:cubicBezTo>
                      <a:pt x="0" y="4"/>
                      <a:pt x="0"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Freeform 163">
                <a:extLst>
                  <a:ext uri="{FF2B5EF4-FFF2-40B4-BE49-F238E27FC236}">
                    <a16:creationId xmlns:a16="http://schemas.microsoft.com/office/drawing/2014/main" id="{FDF51AFD-2D49-429B-9C9B-A109DECA0137}"/>
                  </a:ext>
                </a:extLst>
              </p:cNvPr>
              <p:cNvSpPr>
                <a:spLocks/>
              </p:cNvSpPr>
              <p:nvPr/>
            </p:nvSpPr>
            <p:spPr bwMode="auto">
              <a:xfrm>
                <a:off x="1885" y="629"/>
                <a:ext cx="84" cy="34"/>
              </a:xfrm>
              <a:custGeom>
                <a:avLst/>
                <a:gdLst>
                  <a:gd name="T0" fmla="*/ 61 w 61"/>
                  <a:gd name="T1" fmla="*/ 3 h 25"/>
                  <a:gd name="T2" fmla="*/ 56 w 61"/>
                  <a:gd name="T3" fmla="*/ 0 h 25"/>
                  <a:gd name="T4" fmla="*/ 55 w 61"/>
                  <a:gd name="T5" fmla="*/ 1 h 25"/>
                  <a:gd name="T6" fmla="*/ 55 w 61"/>
                  <a:gd name="T7" fmla="*/ 0 h 25"/>
                  <a:gd name="T8" fmla="*/ 53 w 61"/>
                  <a:gd name="T9" fmla="*/ 0 h 25"/>
                  <a:gd name="T10" fmla="*/ 54 w 61"/>
                  <a:gd name="T11" fmla="*/ 2 h 25"/>
                  <a:gd name="T12" fmla="*/ 52 w 61"/>
                  <a:gd name="T13" fmla="*/ 0 h 25"/>
                  <a:gd name="T14" fmla="*/ 48 w 61"/>
                  <a:gd name="T15" fmla="*/ 2 h 25"/>
                  <a:gd name="T16" fmla="*/ 44 w 61"/>
                  <a:gd name="T17" fmla="*/ 0 h 25"/>
                  <a:gd name="T18" fmla="*/ 43 w 61"/>
                  <a:gd name="T19" fmla="*/ 1 h 25"/>
                  <a:gd name="T20" fmla="*/ 43 w 61"/>
                  <a:gd name="T21" fmla="*/ 0 h 25"/>
                  <a:gd name="T22" fmla="*/ 41 w 61"/>
                  <a:gd name="T23" fmla="*/ 0 h 25"/>
                  <a:gd name="T24" fmla="*/ 42 w 61"/>
                  <a:gd name="T25" fmla="*/ 2 h 25"/>
                  <a:gd name="T26" fmla="*/ 40 w 61"/>
                  <a:gd name="T27" fmla="*/ 0 h 25"/>
                  <a:gd name="T28" fmla="*/ 36 w 61"/>
                  <a:gd name="T29" fmla="*/ 2 h 25"/>
                  <a:gd name="T30" fmla="*/ 32 w 61"/>
                  <a:gd name="T31" fmla="*/ 0 h 25"/>
                  <a:gd name="T32" fmla="*/ 31 w 61"/>
                  <a:gd name="T33" fmla="*/ 1 h 25"/>
                  <a:gd name="T34" fmla="*/ 31 w 61"/>
                  <a:gd name="T35" fmla="*/ 0 h 25"/>
                  <a:gd name="T36" fmla="*/ 29 w 61"/>
                  <a:gd name="T37" fmla="*/ 0 h 25"/>
                  <a:gd name="T38" fmla="*/ 30 w 61"/>
                  <a:gd name="T39" fmla="*/ 2 h 25"/>
                  <a:gd name="T40" fmla="*/ 29 w 61"/>
                  <a:gd name="T41" fmla="*/ 0 h 25"/>
                  <a:gd name="T42" fmla="*/ 25 w 61"/>
                  <a:gd name="T43" fmla="*/ 2 h 25"/>
                  <a:gd name="T44" fmla="*/ 21 w 61"/>
                  <a:gd name="T45" fmla="*/ 0 h 25"/>
                  <a:gd name="T46" fmla="*/ 19 w 61"/>
                  <a:gd name="T47" fmla="*/ 1 h 25"/>
                  <a:gd name="T48" fmla="*/ 20 w 61"/>
                  <a:gd name="T49" fmla="*/ 0 h 25"/>
                  <a:gd name="T50" fmla="*/ 18 w 61"/>
                  <a:gd name="T51" fmla="*/ 0 h 25"/>
                  <a:gd name="T52" fmla="*/ 18 w 61"/>
                  <a:gd name="T53" fmla="*/ 2 h 25"/>
                  <a:gd name="T54" fmla="*/ 17 w 61"/>
                  <a:gd name="T55" fmla="*/ 0 h 25"/>
                  <a:gd name="T56" fmla="*/ 13 w 61"/>
                  <a:gd name="T57" fmla="*/ 2 h 25"/>
                  <a:gd name="T58" fmla="*/ 9 w 61"/>
                  <a:gd name="T59" fmla="*/ 0 h 25"/>
                  <a:gd name="T60" fmla="*/ 7 w 61"/>
                  <a:gd name="T61" fmla="*/ 1 h 25"/>
                  <a:gd name="T62" fmla="*/ 8 w 61"/>
                  <a:gd name="T63" fmla="*/ 0 h 25"/>
                  <a:gd name="T64" fmla="*/ 6 w 61"/>
                  <a:gd name="T65" fmla="*/ 0 h 25"/>
                  <a:gd name="T66" fmla="*/ 7 w 61"/>
                  <a:gd name="T67" fmla="*/ 2 h 25"/>
                  <a:gd name="T68" fmla="*/ 5 w 61"/>
                  <a:gd name="T69" fmla="*/ 0 h 25"/>
                  <a:gd name="T70" fmla="*/ 0 w 61"/>
                  <a:gd name="T71" fmla="*/ 3 h 25"/>
                  <a:gd name="T72" fmla="*/ 0 w 61"/>
                  <a:gd name="T73" fmla="*/ 6 h 25"/>
                  <a:gd name="T74" fmla="*/ 1 w 61"/>
                  <a:gd name="T75" fmla="*/ 14 h 25"/>
                  <a:gd name="T76" fmla="*/ 2 w 61"/>
                  <a:gd name="T77" fmla="*/ 25 h 25"/>
                  <a:gd name="T78" fmla="*/ 11 w 61"/>
                  <a:gd name="T79" fmla="*/ 14 h 25"/>
                  <a:gd name="T80" fmla="*/ 13 w 61"/>
                  <a:gd name="T81" fmla="*/ 14 h 25"/>
                  <a:gd name="T82" fmla="*/ 14 w 61"/>
                  <a:gd name="T83" fmla="*/ 14 h 25"/>
                  <a:gd name="T84" fmla="*/ 23 w 61"/>
                  <a:gd name="T85" fmla="*/ 25 h 25"/>
                  <a:gd name="T86" fmla="*/ 24 w 61"/>
                  <a:gd name="T87" fmla="*/ 14 h 25"/>
                  <a:gd name="T88" fmla="*/ 25 w 61"/>
                  <a:gd name="T89" fmla="*/ 14 h 25"/>
                  <a:gd name="T90" fmla="*/ 26 w 61"/>
                  <a:gd name="T91" fmla="*/ 25 h 25"/>
                  <a:gd name="T92" fmla="*/ 35 w 61"/>
                  <a:gd name="T93" fmla="*/ 14 h 25"/>
                  <a:gd name="T94" fmla="*/ 36 w 61"/>
                  <a:gd name="T95" fmla="*/ 14 h 25"/>
                  <a:gd name="T96" fmla="*/ 38 w 61"/>
                  <a:gd name="T97" fmla="*/ 14 h 25"/>
                  <a:gd name="T98" fmla="*/ 47 w 61"/>
                  <a:gd name="T99" fmla="*/ 25 h 25"/>
                  <a:gd name="T100" fmla="*/ 48 w 61"/>
                  <a:gd name="T101" fmla="*/ 14 h 25"/>
                  <a:gd name="T102" fmla="*/ 49 w 61"/>
                  <a:gd name="T103" fmla="*/ 14 h 25"/>
                  <a:gd name="T104" fmla="*/ 50 w 61"/>
                  <a:gd name="T105" fmla="*/ 25 h 25"/>
                  <a:gd name="T106" fmla="*/ 59 w 61"/>
                  <a:gd name="T107" fmla="*/ 14 h 25"/>
                  <a:gd name="T108" fmla="*/ 61 w 61"/>
                  <a:gd name="T109" fmla="*/ 13 h 25"/>
                  <a:gd name="T110" fmla="*/ 61 w 61"/>
                  <a:gd name="T111"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 h="25">
                    <a:moveTo>
                      <a:pt x="61" y="6"/>
                    </a:moveTo>
                    <a:cubicBezTo>
                      <a:pt x="61" y="3"/>
                      <a:pt x="61" y="3"/>
                      <a:pt x="61" y="3"/>
                    </a:cubicBezTo>
                    <a:cubicBezTo>
                      <a:pt x="61" y="1"/>
                      <a:pt x="59" y="0"/>
                      <a:pt x="58" y="0"/>
                    </a:cubicBezTo>
                    <a:cubicBezTo>
                      <a:pt x="56" y="0"/>
                      <a:pt x="56" y="0"/>
                      <a:pt x="56" y="0"/>
                    </a:cubicBezTo>
                    <a:cubicBezTo>
                      <a:pt x="55" y="3"/>
                      <a:pt x="55" y="3"/>
                      <a:pt x="55" y="3"/>
                    </a:cubicBezTo>
                    <a:cubicBezTo>
                      <a:pt x="55" y="1"/>
                      <a:pt x="55" y="1"/>
                      <a:pt x="55" y="1"/>
                    </a:cubicBezTo>
                    <a:cubicBezTo>
                      <a:pt x="55" y="0"/>
                      <a:pt x="55" y="0"/>
                      <a:pt x="55" y="0"/>
                    </a:cubicBezTo>
                    <a:cubicBezTo>
                      <a:pt x="55" y="0"/>
                      <a:pt x="55" y="0"/>
                      <a:pt x="55" y="0"/>
                    </a:cubicBezTo>
                    <a:cubicBezTo>
                      <a:pt x="55" y="0"/>
                      <a:pt x="55" y="0"/>
                      <a:pt x="54" y="0"/>
                    </a:cubicBezTo>
                    <a:cubicBezTo>
                      <a:pt x="54" y="0"/>
                      <a:pt x="54" y="0"/>
                      <a:pt x="53" y="0"/>
                    </a:cubicBezTo>
                    <a:cubicBezTo>
                      <a:pt x="53" y="0"/>
                      <a:pt x="53" y="0"/>
                      <a:pt x="53" y="0"/>
                    </a:cubicBezTo>
                    <a:cubicBezTo>
                      <a:pt x="54" y="2"/>
                      <a:pt x="54" y="2"/>
                      <a:pt x="54" y="2"/>
                    </a:cubicBezTo>
                    <a:cubicBezTo>
                      <a:pt x="53" y="3"/>
                      <a:pt x="53" y="3"/>
                      <a:pt x="53" y="3"/>
                    </a:cubicBezTo>
                    <a:cubicBezTo>
                      <a:pt x="52" y="0"/>
                      <a:pt x="52" y="0"/>
                      <a:pt x="52" y="0"/>
                    </a:cubicBezTo>
                    <a:cubicBezTo>
                      <a:pt x="51" y="0"/>
                      <a:pt x="51" y="0"/>
                      <a:pt x="51" y="0"/>
                    </a:cubicBezTo>
                    <a:cubicBezTo>
                      <a:pt x="50" y="0"/>
                      <a:pt x="49" y="1"/>
                      <a:pt x="48" y="2"/>
                    </a:cubicBezTo>
                    <a:cubicBezTo>
                      <a:pt x="48" y="1"/>
                      <a:pt x="47" y="0"/>
                      <a:pt x="46" y="0"/>
                    </a:cubicBezTo>
                    <a:cubicBezTo>
                      <a:pt x="44" y="0"/>
                      <a:pt x="44" y="0"/>
                      <a:pt x="44" y="0"/>
                    </a:cubicBezTo>
                    <a:cubicBezTo>
                      <a:pt x="43" y="3"/>
                      <a:pt x="43" y="3"/>
                      <a:pt x="43" y="3"/>
                    </a:cubicBezTo>
                    <a:cubicBezTo>
                      <a:pt x="43" y="1"/>
                      <a:pt x="43" y="1"/>
                      <a:pt x="43" y="1"/>
                    </a:cubicBezTo>
                    <a:cubicBezTo>
                      <a:pt x="43" y="0"/>
                      <a:pt x="43" y="0"/>
                      <a:pt x="43" y="0"/>
                    </a:cubicBezTo>
                    <a:cubicBezTo>
                      <a:pt x="43" y="0"/>
                      <a:pt x="43" y="0"/>
                      <a:pt x="43" y="0"/>
                    </a:cubicBezTo>
                    <a:cubicBezTo>
                      <a:pt x="43" y="0"/>
                      <a:pt x="43" y="0"/>
                      <a:pt x="42" y="0"/>
                    </a:cubicBezTo>
                    <a:cubicBezTo>
                      <a:pt x="42" y="0"/>
                      <a:pt x="42" y="0"/>
                      <a:pt x="41" y="0"/>
                    </a:cubicBezTo>
                    <a:cubicBezTo>
                      <a:pt x="41" y="0"/>
                      <a:pt x="41" y="0"/>
                      <a:pt x="41" y="0"/>
                    </a:cubicBezTo>
                    <a:cubicBezTo>
                      <a:pt x="42" y="2"/>
                      <a:pt x="42" y="2"/>
                      <a:pt x="42" y="2"/>
                    </a:cubicBezTo>
                    <a:cubicBezTo>
                      <a:pt x="42" y="3"/>
                      <a:pt x="42" y="3"/>
                      <a:pt x="42" y="3"/>
                    </a:cubicBezTo>
                    <a:cubicBezTo>
                      <a:pt x="40" y="0"/>
                      <a:pt x="40" y="0"/>
                      <a:pt x="40" y="0"/>
                    </a:cubicBezTo>
                    <a:cubicBezTo>
                      <a:pt x="39" y="0"/>
                      <a:pt x="39" y="0"/>
                      <a:pt x="39" y="0"/>
                    </a:cubicBezTo>
                    <a:cubicBezTo>
                      <a:pt x="38" y="0"/>
                      <a:pt x="37" y="1"/>
                      <a:pt x="36" y="2"/>
                    </a:cubicBezTo>
                    <a:cubicBezTo>
                      <a:pt x="36" y="1"/>
                      <a:pt x="35" y="0"/>
                      <a:pt x="34" y="0"/>
                    </a:cubicBezTo>
                    <a:cubicBezTo>
                      <a:pt x="32" y="0"/>
                      <a:pt x="32" y="0"/>
                      <a:pt x="32" y="0"/>
                    </a:cubicBezTo>
                    <a:cubicBezTo>
                      <a:pt x="31" y="3"/>
                      <a:pt x="31" y="3"/>
                      <a:pt x="31" y="3"/>
                    </a:cubicBezTo>
                    <a:cubicBezTo>
                      <a:pt x="31" y="1"/>
                      <a:pt x="31" y="1"/>
                      <a:pt x="31" y="1"/>
                    </a:cubicBezTo>
                    <a:cubicBezTo>
                      <a:pt x="32" y="0"/>
                      <a:pt x="32" y="0"/>
                      <a:pt x="32" y="0"/>
                    </a:cubicBezTo>
                    <a:cubicBezTo>
                      <a:pt x="31" y="0"/>
                      <a:pt x="31" y="0"/>
                      <a:pt x="31" y="0"/>
                    </a:cubicBezTo>
                    <a:cubicBezTo>
                      <a:pt x="31" y="0"/>
                      <a:pt x="31" y="0"/>
                      <a:pt x="30" y="0"/>
                    </a:cubicBezTo>
                    <a:cubicBezTo>
                      <a:pt x="30" y="0"/>
                      <a:pt x="30" y="0"/>
                      <a:pt x="29" y="0"/>
                    </a:cubicBezTo>
                    <a:cubicBezTo>
                      <a:pt x="29" y="0"/>
                      <a:pt x="29" y="0"/>
                      <a:pt x="29" y="0"/>
                    </a:cubicBezTo>
                    <a:cubicBezTo>
                      <a:pt x="30" y="2"/>
                      <a:pt x="30" y="2"/>
                      <a:pt x="30" y="2"/>
                    </a:cubicBezTo>
                    <a:cubicBezTo>
                      <a:pt x="30" y="3"/>
                      <a:pt x="30" y="3"/>
                      <a:pt x="30" y="3"/>
                    </a:cubicBezTo>
                    <a:cubicBezTo>
                      <a:pt x="29" y="0"/>
                      <a:pt x="29" y="0"/>
                      <a:pt x="29" y="0"/>
                    </a:cubicBezTo>
                    <a:cubicBezTo>
                      <a:pt x="27" y="0"/>
                      <a:pt x="27" y="0"/>
                      <a:pt x="27" y="0"/>
                    </a:cubicBezTo>
                    <a:cubicBezTo>
                      <a:pt x="26" y="0"/>
                      <a:pt x="25" y="1"/>
                      <a:pt x="25" y="2"/>
                    </a:cubicBezTo>
                    <a:cubicBezTo>
                      <a:pt x="24" y="1"/>
                      <a:pt x="23" y="0"/>
                      <a:pt x="22" y="0"/>
                    </a:cubicBezTo>
                    <a:cubicBezTo>
                      <a:pt x="21" y="0"/>
                      <a:pt x="21" y="0"/>
                      <a:pt x="21" y="0"/>
                    </a:cubicBezTo>
                    <a:cubicBezTo>
                      <a:pt x="20" y="3"/>
                      <a:pt x="20" y="3"/>
                      <a:pt x="20" y="3"/>
                    </a:cubicBezTo>
                    <a:cubicBezTo>
                      <a:pt x="19" y="1"/>
                      <a:pt x="19" y="1"/>
                      <a:pt x="19" y="1"/>
                    </a:cubicBezTo>
                    <a:cubicBezTo>
                      <a:pt x="20" y="0"/>
                      <a:pt x="20" y="0"/>
                      <a:pt x="20" y="0"/>
                    </a:cubicBezTo>
                    <a:cubicBezTo>
                      <a:pt x="20" y="0"/>
                      <a:pt x="20" y="0"/>
                      <a:pt x="20" y="0"/>
                    </a:cubicBezTo>
                    <a:cubicBezTo>
                      <a:pt x="19" y="0"/>
                      <a:pt x="19" y="0"/>
                      <a:pt x="19" y="0"/>
                    </a:cubicBezTo>
                    <a:cubicBezTo>
                      <a:pt x="18" y="0"/>
                      <a:pt x="18" y="0"/>
                      <a:pt x="18" y="0"/>
                    </a:cubicBezTo>
                    <a:cubicBezTo>
                      <a:pt x="18" y="0"/>
                      <a:pt x="18" y="0"/>
                      <a:pt x="18" y="0"/>
                    </a:cubicBezTo>
                    <a:cubicBezTo>
                      <a:pt x="18" y="2"/>
                      <a:pt x="18" y="2"/>
                      <a:pt x="18" y="2"/>
                    </a:cubicBezTo>
                    <a:cubicBezTo>
                      <a:pt x="18" y="3"/>
                      <a:pt x="18" y="3"/>
                      <a:pt x="18" y="3"/>
                    </a:cubicBezTo>
                    <a:cubicBezTo>
                      <a:pt x="17" y="0"/>
                      <a:pt x="17" y="0"/>
                      <a:pt x="17" y="0"/>
                    </a:cubicBezTo>
                    <a:cubicBezTo>
                      <a:pt x="15" y="0"/>
                      <a:pt x="15" y="0"/>
                      <a:pt x="15" y="0"/>
                    </a:cubicBezTo>
                    <a:cubicBezTo>
                      <a:pt x="14" y="0"/>
                      <a:pt x="13" y="1"/>
                      <a:pt x="13" y="2"/>
                    </a:cubicBezTo>
                    <a:cubicBezTo>
                      <a:pt x="12" y="1"/>
                      <a:pt x="11" y="0"/>
                      <a:pt x="10" y="0"/>
                    </a:cubicBezTo>
                    <a:cubicBezTo>
                      <a:pt x="9" y="0"/>
                      <a:pt x="9" y="0"/>
                      <a:pt x="9" y="0"/>
                    </a:cubicBezTo>
                    <a:cubicBezTo>
                      <a:pt x="8" y="3"/>
                      <a:pt x="8" y="3"/>
                      <a:pt x="8" y="3"/>
                    </a:cubicBezTo>
                    <a:cubicBezTo>
                      <a:pt x="7" y="1"/>
                      <a:pt x="7" y="1"/>
                      <a:pt x="7" y="1"/>
                    </a:cubicBezTo>
                    <a:cubicBezTo>
                      <a:pt x="8" y="0"/>
                      <a:pt x="8" y="0"/>
                      <a:pt x="8" y="0"/>
                    </a:cubicBezTo>
                    <a:cubicBezTo>
                      <a:pt x="8" y="0"/>
                      <a:pt x="8" y="0"/>
                      <a:pt x="8" y="0"/>
                    </a:cubicBezTo>
                    <a:cubicBezTo>
                      <a:pt x="7" y="0"/>
                      <a:pt x="7" y="0"/>
                      <a:pt x="7" y="0"/>
                    </a:cubicBezTo>
                    <a:cubicBezTo>
                      <a:pt x="6" y="0"/>
                      <a:pt x="6" y="0"/>
                      <a:pt x="6" y="0"/>
                    </a:cubicBezTo>
                    <a:cubicBezTo>
                      <a:pt x="6" y="0"/>
                      <a:pt x="6" y="0"/>
                      <a:pt x="6" y="0"/>
                    </a:cubicBezTo>
                    <a:cubicBezTo>
                      <a:pt x="7" y="2"/>
                      <a:pt x="7" y="2"/>
                      <a:pt x="7" y="2"/>
                    </a:cubicBezTo>
                    <a:cubicBezTo>
                      <a:pt x="6" y="3"/>
                      <a:pt x="6" y="3"/>
                      <a:pt x="6" y="3"/>
                    </a:cubicBezTo>
                    <a:cubicBezTo>
                      <a:pt x="5" y="0"/>
                      <a:pt x="5" y="0"/>
                      <a:pt x="5" y="0"/>
                    </a:cubicBezTo>
                    <a:cubicBezTo>
                      <a:pt x="3" y="0"/>
                      <a:pt x="3" y="0"/>
                      <a:pt x="3" y="0"/>
                    </a:cubicBezTo>
                    <a:cubicBezTo>
                      <a:pt x="2" y="0"/>
                      <a:pt x="0" y="1"/>
                      <a:pt x="0" y="3"/>
                    </a:cubicBezTo>
                    <a:cubicBezTo>
                      <a:pt x="0" y="6"/>
                      <a:pt x="0" y="6"/>
                      <a:pt x="0" y="6"/>
                    </a:cubicBezTo>
                    <a:cubicBezTo>
                      <a:pt x="0" y="6"/>
                      <a:pt x="0" y="6"/>
                      <a:pt x="0" y="6"/>
                    </a:cubicBezTo>
                    <a:cubicBezTo>
                      <a:pt x="0" y="13"/>
                      <a:pt x="0" y="13"/>
                      <a:pt x="0" y="13"/>
                    </a:cubicBezTo>
                    <a:cubicBezTo>
                      <a:pt x="0" y="13"/>
                      <a:pt x="1" y="14"/>
                      <a:pt x="1" y="14"/>
                    </a:cubicBezTo>
                    <a:cubicBezTo>
                      <a:pt x="2" y="14"/>
                      <a:pt x="2" y="14"/>
                      <a:pt x="2" y="14"/>
                    </a:cubicBezTo>
                    <a:cubicBezTo>
                      <a:pt x="2" y="25"/>
                      <a:pt x="2" y="25"/>
                      <a:pt x="2" y="25"/>
                    </a:cubicBezTo>
                    <a:cubicBezTo>
                      <a:pt x="11" y="25"/>
                      <a:pt x="11" y="25"/>
                      <a:pt x="11" y="25"/>
                    </a:cubicBezTo>
                    <a:cubicBezTo>
                      <a:pt x="11" y="14"/>
                      <a:pt x="11" y="14"/>
                      <a:pt x="11" y="14"/>
                    </a:cubicBezTo>
                    <a:cubicBezTo>
                      <a:pt x="12" y="14"/>
                      <a:pt x="12" y="14"/>
                      <a:pt x="12" y="14"/>
                    </a:cubicBezTo>
                    <a:cubicBezTo>
                      <a:pt x="12" y="14"/>
                      <a:pt x="12" y="14"/>
                      <a:pt x="13" y="14"/>
                    </a:cubicBezTo>
                    <a:cubicBezTo>
                      <a:pt x="13" y="14"/>
                      <a:pt x="13" y="14"/>
                      <a:pt x="13" y="14"/>
                    </a:cubicBezTo>
                    <a:cubicBezTo>
                      <a:pt x="14" y="14"/>
                      <a:pt x="14" y="14"/>
                      <a:pt x="14" y="14"/>
                    </a:cubicBezTo>
                    <a:cubicBezTo>
                      <a:pt x="14" y="25"/>
                      <a:pt x="14" y="25"/>
                      <a:pt x="14" y="25"/>
                    </a:cubicBezTo>
                    <a:cubicBezTo>
                      <a:pt x="23" y="25"/>
                      <a:pt x="23" y="25"/>
                      <a:pt x="23" y="25"/>
                    </a:cubicBezTo>
                    <a:cubicBezTo>
                      <a:pt x="23" y="14"/>
                      <a:pt x="23" y="14"/>
                      <a:pt x="23" y="14"/>
                    </a:cubicBezTo>
                    <a:cubicBezTo>
                      <a:pt x="24" y="14"/>
                      <a:pt x="24" y="14"/>
                      <a:pt x="24" y="14"/>
                    </a:cubicBezTo>
                    <a:cubicBezTo>
                      <a:pt x="24" y="14"/>
                      <a:pt x="24" y="14"/>
                      <a:pt x="25" y="14"/>
                    </a:cubicBezTo>
                    <a:cubicBezTo>
                      <a:pt x="25" y="14"/>
                      <a:pt x="25" y="14"/>
                      <a:pt x="25" y="14"/>
                    </a:cubicBezTo>
                    <a:cubicBezTo>
                      <a:pt x="26" y="14"/>
                      <a:pt x="26" y="14"/>
                      <a:pt x="26" y="14"/>
                    </a:cubicBezTo>
                    <a:cubicBezTo>
                      <a:pt x="26" y="25"/>
                      <a:pt x="26" y="25"/>
                      <a:pt x="26" y="25"/>
                    </a:cubicBezTo>
                    <a:cubicBezTo>
                      <a:pt x="35" y="25"/>
                      <a:pt x="35" y="25"/>
                      <a:pt x="35" y="25"/>
                    </a:cubicBezTo>
                    <a:cubicBezTo>
                      <a:pt x="35" y="14"/>
                      <a:pt x="35" y="14"/>
                      <a:pt x="35" y="14"/>
                    </a:cubicBezTo>
                    <a:cubicBezTo>
                      <a:pt x="36" y="14"/>
                      <a:pt x="36" y="14"/>
                      <a:pt x="36" y="14"/>
                    </a:cubicBezTo>
                    <a:cubicBezTo>
                      <a:pt x="36" y="14"/>
                      <a:pt x="36" y="14"/>
                      <a:pt x="36" y="14"/>
                    </a:cubicBezTo>
                    <a:cubicBezTo>
                      <a:pt x="37" y="14"/>
                      <a:pt x="37" y="14"/>
                      <a:pt x="37" y="14"/>
                    </a:cubicBezTo>
                    <a:cubicBezTo>
                      <a:pt x="38" y="14"/>
                      <a:pt x="38" y="14"/>
                      <a:pt x="38" y="14"/>
                    </a:cubicBezTo>
                    <a:cubicBezTo>
                      <a:pt x="38" y="25"/>
                      <a:pt x="38" y="25"/>
                      <a:pt x="38" y="25"/>
                    </a:cubicBezTo>
                    <a:cubicBezTo>
                      <a:pt x="47" y="25"/>
                      <a:pt x="47" y="25"/>
                      <a:pt x="47" y="25"/>
                    </a:cubicBezTo>
                    <a:cubicBezTo>
                      <a:pt x="47" y="14"/>
                      <a:pt x="47" y="14"/>
                      <a:pt x="47" y="14"/>
                    </a:cubicBezTo>
                    <a:cubicBezTo>
                      <a:pt x="48" y="14"/>
                      <a:pt x="48" y="14"/>
                      <a:pt x="48" y="14"/>
                    </a:cubicBezTo>
                    <a:cubicBezTo>
                      <a:pt x="48" y="14"/>
                      <a:pt x="48" y="14"/>
                      <a:pt x="48" y="14"/>
                    </a:cubicBezTo>
                    <a:cubicBezTo>
                      <a:pt x="49" y="14"/>
                      <a:pt x="49" y="14"/>
                      <a:pt x="49" y="14"/>
                    </a:cubicBezTo>
                    <a:cubicBezTo>
                      <a:pt x="50" y="14"/>
                      <a:pt x="50" y="14"/>
                      <a:pt x="50" y="14"/>
                    </a:cubicBezTo>
                    <a:cubicBezTo>
                      <a:pt x="50" y="25"/>
                      <a:pt x="50" y="25"/>
                      <a:pt x="50" y="25"/>
                    </a:cubicBezTo>
                    <a:cubicBezTo>
                      <a:pt x="59" y="25"/>
                      <a:pt x="59" y="25"/>
                      <a:pt x="59" y="25"/>
                    </a:cubicBezTo>
                    <a:cubicBezTo>
                      <a:pt x="59" y="14"/>
                      <a:pt x="59" y="14"/>
                      <a:pt x="59" y="14"/>
                    </a:cubicBezTo>
                    <a:cubicBezTo>
                      <a:pt x="60" y="14"/>
                      <a:pt x="60" y="14"/>
                      <a:pt x="60" y="14"/>
                    </a:cubicBezTo>
                    <a:cubicBezTo>
                      <a:pt x="60" y="14"/>
                      <a:pt x="61" y="13"/>
                      <a:pt x="61" y="13"/>
                    </a:cubicBezTo>
                    <a:cubicBezTo>
                      <a:pt x="61" y="6"/>
                      <a:pt x="61" y="6"/>
                      <a:pt x="61" y="6"/>
                    </a:cubicBezTo>
                    <a:cubicBezTo>
                      <a:pt x="61" y="6"/>
                      <a:pt x="61" y="6"/>
                      <a:pt x="6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Freeform 164">
                <a:extLst>
                  <a:ext uri="{FF2B5EF4-FFF2-40B4-BE49-F238E27FC236}">
                    <a16:creationId xmlns:a16="http://schemas.microsoft.com/office/drawing/2014/main" id="{7E4F271B-C413-426C-8161-748FD7E80C0D}"/>
                  </a:ext>
                </a:extLst>
              </p:cNvPr>
              <p:cNvSpPr>
                <a:spLocks/>
              </p:cNvSpPr>
              <p:nvPr/>
            </p:nvSpPr>
            <p:spPr bwMode="auto">
              <a:xfrm>
                <a:off x="1897" y="607"/>
                <a:ext cx="10" cy="11"/>
              </a:xfrm>
              <a:custGeom>
                <a:avLst/>
                <a:gdLst>
                  <a:gd name="T0" fmla="*/ 1 w 7"/>
                  <a:gd name="T1" fmla="*/ 5 h 8"/>
                  <a:gd name="T2" fmla="*/ 1 w 7"/>
                  <a:gd name="T3" fmla="*/ 5 h 8"/>
                  <a:gd name="T4" fmla="*/ 4 w 7"/>
                  <a:gd name="T5" fmla="*/ 8 h 8"/>
                  <a:gd name="T6" fmla="*/ 7 w 7"/>
                  <a:gd name="T7" fmla="*/ 5 h 8"/>
                  <a:gd name="T8" fmla="*/ 7 w 7"/>
                  <a:gd name="T9" fmla="*/ 5 h 8"/>
                  <a:gd name="T10" fmla="*/ 7 w 7"/>
                  <a:gd name="T11" fmla="*/ 4 h 8"/>
                  <a:gd name="T12" fmla="*/ 7 w 7"/>
                  <a:gd name="T13" fmla="*/ 3 h 8"/>
                  <a:gd name="T14" fmla="*/ 4 w 7"/>
                  <a:gd name="T15" fmla="*/ 0 h 8"/>
                  <a:gd name="T16" fmla="*/ 0 w 7"/>
                  <a:gd name="T17" fmla="*/ 3 h 8"/>
                  <a:gd name="T18" fmla="*/ 0 w 7"/>
                  <a:gd name="T19" fmla="*/ 4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1" y="5"/>
                      <a:pt x="1" y="5"/>
                      <a:pt x="1" y="5"/>
                    </a:cubicBezTo>
                    <a:cubicBezTo>
                      <a:pt x="1" y="7"/>
                      <a:pt x="2" y="8"/>
                      <a:pt x="4" y="8"/>
                    </a:cubicBezTo>
                    <a:cubicBezTo>
                      <a:pt x="5" y="8"/>
                      <a:pt x="6" y="7"/>
                      <a:pt x="7" y="5"/>
                    </a:cubicBezTo>
                    <a:cubicBezTo>
                      <a:pt x="7" y="5"/>
                      <a:pt x="7" y="5"/>
                      <a:pt x="7" y="5"/>
                    </a:cubicBezTo>
                    <a:cubicBezTo>
                      <a:pt x="7" y="5"/>
                      <a:pt x="7" y="5"/>
                      <a:pt x="7" y="4"/>
                    </a:cubicBezTo>
                    <a:cubicBezTo>
                      <a:pt x="7" y="4"/>
                      <a:pt x="7" y="3"/>
                      <a:pt x="7" y="3"/>
                    </a:cubicBezTo>
                    <a:cubicBezTo>
                      <a:pt x="7" y="1"/>
                      <a:pt x="5" y="0"/>
                      <a:pt x="4" y="0"/>
                    </a:cubicBezTo>
                    <a:cubicBezTo>
                      <a:pt x="2" y="0"/>
                      <a:pt x="1" y="1"/>
                      <a:pt x="0" y="3"/>
                    </a:cubicBezTo>
                    <a:cubicBezTo>
                      <a:pt x="0" y="3"/>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Freeform 165">
                <a:extLst>
                  <a:ext uri="{FF2B5EF4-FFF2-40B4-BE49-F238E27FC236}">
                    <a16:creationId xmlns:a16="http://schemas.microsoft.com/office/drawing/2014/main" id="{47993BCC-EB8B-4653-B48D-3E1AE25C3A58}"/>
                  </a:ext>
                </a:extLst>
              </p:cNvPr>
              <p:cNvSpPr>
                <a:spLocks/>
              </p:cNvSpPr>
              <p:nvPr/>
            </p:nvSpPr>
            <p:spPr bwMode="auto">
              <a:xfrm>
                <a:off x="1914" y="607"/>
                <a:ext cx="9" cy="11"/>
              </a:xfrm>
              <a:custGeom>
                <a:avLst/>
                <a:gdLst>
                  <a:gd name="T0" fmla="*/ 1 w 7"/>
                  <a:gd name="T1" fmla="*/ 5 h 8"/>
                  <a:gd name="T2" fmla="*/ 1 w 7"/>
                  <a:gd name="T3" fmla="*/ 5 h 8"/>
                  <a:gd name="T4" fmla="*/ 4 w 7"/>
                  <a:gd name="T5" fmla="*/ 8 h 8"/>
                  <a:gd name="T6" fmla="*/ 6 w 7"/>
                  <a:gd name="T7" fmla="*/ 5 h 8"/>
                  <a:gd name="T8" fmla="*/ 7 w 7"/>
                  <a:gd name="T9" fmla="*/ 5 h 8"/>
                  <a:gd name="T10" fmla="*/ 7 w 7"/>
                  <a:gd name="T11" fmla="*/ 4 h 8"/>
                  <a:gd name="T12" fmla="*/ 7 w 7"/>
                  <a:gd name="T13" fmla="*/ 3 h 8"/>
                  <a:gd name="T14" fmla="*/ 4 w 7"/>
                  <a:gd name="T15" fmla="*/ 0 h 8"/>
                  <a:gd name="T16" fmla="*/ 0 w 7"/>
                  <a:gd name="T17" fmla="*/ 3 h 8"/>
                  <a:gd name="T18" fmla="*/ 0 w 7"/>
                  <a:gd name="T19" fmla="*/ 4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1" y="5"/>
                      <a:pt x="1" y="5"/>
                      <a:pt x="1" y="5"/>
                    </a:cubicBezTo>
                    <a:cubicBezTo>
                      <a:pt x="1" y="7"/>
                      <a:pt x="2" y="8"/>
                      <a:pt x="4" y="8"/>
                    </a:cubicBezTo>
                    <a:cubicBezTo>
                      <a:pt x="5" y="8"/>
                      <a:pt x="6" y="7"/>
                      <a:pt x="6" y="5"/>
                    </a:cubicBezTo>
                    <a:cubicBezTo>
                      <a:pt x="6" y="5"/>
                      <a:pt x="6" y="5"/>
                      <a:pt x="7" y="5"/>
                    </a:cubicBezTo>
                    <a:cubicBezTo>
                      <a:pt x="7" y="5"/>
                      <a:pt x="7" y="5"/>
                      <a:pt x="7" y="4"/>
                    </a:cubicBezTo>
                    <a:cubicBezTo>
                      <a:pt x="7" y="4"/>
                      <a:pt x="7" y="3"/>
                      <a:pt x="7" y="3"/>
                    </a:cubicBezTo>
                    <a:cubicBezTo>
                      <a:pt x="7" y="1"/>
                      <a:pt x="5" y="0"/>
                      <a:pt x="4" y="0"/>
                    </a:cubicBezTo>
                    <a:cubicBezTo>
                      <a:pt x="2" y="0"/>
                      <a:pt x="1" y="1"/>
                      <a:pt x="0" y="3"/>
                    </a:cubicBezTo>
                    <a:cubicBezTo>
                      <a:pt x="0" y="3"/>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Freeform 166">
                <a:extLst>
                  <a:ext uri="{FF2B5EF4-FFF2-40B4-BE49-F238E27FC236}">
                    <a16:creationId xmlns:a16="http://schemas.microsoft.com/office/drawing/2014/main" id="{50556103-BD5E-47B7-8DAD-65817FC93538}"/>
                  </a:ext>
                </a:extLst>
              </p:cNvPr>
              <p:cNvSpPr>
                <a:spLocks/>
              </p:cNvSpPr>
              <p:nvPr/>
            </p:nvSpPr>
            <p:spPr bwMode="auto">
              <a:xfrm>
                <a:off x="1930" y="607"/>
                <a:ext cx="10" cy="11"/>
              </a:xfrm>
              <a:custGeom>
                <a:avLst/>
                <a:gdLst>
                  <a:gd name="T0" fmla="*/ 1 w 7"/>
                  <a:gd name="T1" fmla="*/ 5 h 8"/>
                  <a:gd name="T2" fmla="*/ 1 w 7"/>
                  <a:gd name="T3" fmla="*/ 5 h 8"/>
                  <a:gd name="T4" fmla="*/ 3 w 7"/>
                  <a:gd name="T5" fmla="*/ 8 h 8"/>
                  <a:gd name="T6" fmla="*/ 6 w 7"/>
                  <a:gd name="T7" fmla="*/ 5 h 8"/>
                  <a:gd name="T8" fmla="*/ 6 w 7"/>
                  <a:gd name="T9" fmla="*/ 5 h 8"/>
                  <a:gd name="T10" fmla="*/ 7 w 7"/>
                  <a:gd name="T11" fmla="*/ 4 h 8"/>
                  <a:gd name="T12" fmla="*/ 7 w 7"/>
                  <a:gd name="T13" fmla="*/ 3 h 8"/>
                  <a:gd name="T14" fmla="*/ 3 w 7"/>
                  <a:gd name="T15" fmla="*/ 0 h 8"/>
                  <a:gd name="T16" fmla="*/ 0 w 7"/>
                  <a:gd name="T17" fmla="*/ 3 h 8"/>
                  <a:gd name="T18" fmla="*/ 0 w 7"/>
                  <a:gd name="T19" fmla="*/ 4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1" y="5"/>
                      <a:pt x="1" y="5"/>
                      <a:pt x="1" y="5"/>
                    </a:cubicBezTo>
                    <a:cubicBezTo>
                      <a:pt x="1" y="7"/>
                      <a:pt x="2" y="8"/>
                      <a:pt x="3" y="8"/>
                    </a:cubicBezTo>
                    <a:cubicBezTo>
                      <a:pt x="5" y="8"/>
                      <a:pt x="6" y="7"/>
                      <a:pt x="6" y="5"/>
                    </a:cubicBezTo>
                    <a:cubicBezTo>
                      <a:pt x="6" y="5"/>
                      <a:pt x="6" y="5"/>
                      <a:pt x="6" y="5"/>
                    </a:cubicBezTo>
                    <a:cubicBezTo>
                      <a:pt x="7" y="5"/>
                      <a:pt x="7" y="5"/>
                      <a:pt x="7" y="4"/>
                    </a:cubicBezTo>
                    <a:cubicBezTo>
                      <a:pt x="7" y="4"/>
                      <a:pt x="7" y="3"/>
                      <a:pt x="7" y="3"/>
                    </a:cubicBezTo>
                    <a:cubicBezTo>
                      <a:pt x="7" y="1"/>
                      <a:pt x="5" y="0"/>
                      <a:pt x="3" y="0"/>
                    </a:cubicBezTo>
                    <a:cubicBezTo>
                      <a:pt x="2" y="0"/>
                      <a:pt x="0" y="1"/>
                      <a:pt x="0" y="3"/>
                    </a:cubicBezTo>
                    <a:cubicBezTo>
                      <a:pt x="0" y="3"/>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Freeform 167">
                <a:extLst>
                  <a:ext uri="{FF2B5EF4-FFF2-40B4-BE49-F238E27FC236}">
                    <a16:creationId xmlns:a16="http://schemas.microsoft.com/office/drawing/2014/main" id="{1BF817B5-814C-4964-97FB-BB6BDD43E348}"/>
                  </a:ext>
                </a:extLst>
              </p:cNvPr>
              <p:cNvSpPr>
                <a:spLocks/>
              </p:cNvSpPr>
              <p:nvPr/>
            </p:nvSpPr>
            <p:spPr bwMode="auto">
              <a:xfrm>
                <a:off x="1947" y="607"/>
                <a:ext cx="9" cy="11"/>
              </a:xfrm>
              <a:custGeom>
                <a:avLst/>
                <a:gdLst>
                  <a:gd name="T0" fmla="*/ 0 w 7"/>
                  <a:gd name="T1" fmla="*/ 5 h 8"/>
                  <a:gd name="T2" fmla="*/ 1 w 7"/>
                  <a:gd name="T3" fmla="*/ 5 h 8"/>
                  <a:gd name="T4" fmla="*/ 3 w 7"/>
                  <a:gd name="T5" fmla="*/ 8 h 8"/>
                  <a:gd name="T6" fmla="*/ 6 w 7"/>
                  <a:gd name="T7" fmla="*/ 5 h 8"/>
                  <a:gd name="T8" fmla="*/ 6 w 7"/>
                  <a:gd name="T9" fmla="*/ 5 h 8"/>
                  <a:gd name="T10" fmla="*/ 7 w 7"/>
                  <a:gd name="T11" fmla="*/ 4 h 8"/>
                  <a:gd name="T12" fmla="*/ 7 w 7"/>
                  <a:gd name="T13" fmla="*/ 3 h 8"/>
                  <a:gd name="T14" fmla="*/ 3 w 7"/>
                  <a:gd name="T15" fmla="*/ 0 h 8"/>
                  <a:gd name="T16" fmla="*/ 0 w 7"/>
                  <a:gd name="T17" fmla="*/ 3 h 8"/>
                  <a:gd name="T18" fmla="*/ 0 w 7"/>
                  <a:gd name="T19" fmla="*/ 4 h 8"/>
                  <a:gd name="T20" fmla="*/ 0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0" y="5"/>
                    </a:moveTo>
                    <a:cubicBezTo>
                      <a:pt x="0" y="5"/>
                      <a:pt x="1" y="5"/>
                      <a:pt x="1" y="5"/>
                    </a:cubicBezTo>
                    <a:cubicBezTo>
                      <a:pt x="1" y="7"/>
                      <a:pt x="2" y="8"/>
                      <a:pt x="3" y="8"/>
                    </a:cubicBezTo>
                    <a:cubicBezTo>
                      <a:pt x="5" y="8"/>
                      <a:pt x="6" y="7"/>
                      <a:pt x="6" y="5"/>
                    </a:cubicBezTo>
                    <a:cubicBezTo>
                      <a:pt x="6" y="5"/>
                      <a:pt x="6" y="5"/>
                      <a:pt x="6" y="5"/>
                    </a:cubicBezTo>
                    <a:cubicBezTo>
                      <a:pt x="7" y="5"/>
                      <a:pt x="7" y="5"/>
                      <a:pt x="7" y="4"/>
                    </a:cubicBezTo>
                    <a:cubicBezTo>
                      <a:pt x="7" y="4"/>
                      <a:pt x="7" y="3"/>
                      <a:pt x="7" y="3"/>
                    </a:cubicBezTo>
                    <a:cubicBezTo>
                      <a:pt x="6" y="1"/>
                      <a:pt x="5" y="0"/>
                      <a:pt x="3" y="0"/>
                    </a:cubicBezTo>
                    <a:cubicBezTo>
                      <a:pt x="2" y="0"/>
                      <a:pt x="0" y="1"/>
                      <a:pt x="0" y="3"/>
                    </a:cubicBezTo>
                    <a:cubicBezTo>
                      <a:pt x="0" y="3"/>
                      <a:pt x="0" y="4"/>
                      <a:pt x="0" y="4"/>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Freeform 168">
                <a:extLst>
                  <a:ext uri="{FF2B5EF4-FFF2-40B4-BE49-F238E27FC236}">
                    <a16:creationId xmlns:a16="http://schemas.microsoft.com/office/drawing/2014/main" id="{E4CF0D26-D60D-46DA-9397-91CAB1737F65}"/>
                  </a:ext>
                </a:extLst>
              </p:cNvPr>
              <p:cNvSpPr>
                <a:spLocks/>
              </p:cNvSpPr>
              <p:nvPr/>
            </p:nvSpPr>
            <p:spPr bwMode="auto">
              <a:xfrm>
                <a:off x="1905" y="596"/>
                <a:ext cx="10" cy="11"/>
              </a:xfrm>
              <a:custGeom>
                <a:avLst/>
                <a:gdLst>
                  <a:gd name="T0" fmla="*/ 1 w 7"/>
                  <a:gd name="T1" fmla="*/ 5 h 8"/>
                  <a:gd name="T2" fmla="*/ 1 w 7"/>
                  <a:gd name="T3" fmla="*/ 5 h 8"/>
                  <a:gd name="T4" fmla="*/ 4 w 7"/>
                  <a:gd name="T5" fmla="*/ 8 h 8"/>
                  <a:gd name="T6" fmla="*/ 6 w 7"/>
                  <a:gd name="T7" fmla="*/ 5 h 8"/>
                  <a:gd name="T8" fmla="*/ 7 w 7"/>
                  <a:gd name="T9" fmla="*/ 5 h 8"/>
                  <a:gd name="T10" fmla="*/ 7 w 7"/>
                  <a:gd name="T11" fmla="*/ 4 h 8"/>
                  <a:gd name="T12" fmla="*/ 7 w 7"/>
                  <a:gd name="T13" fmla="*/ 3 h 8"/>
                  <a:gd name="T14" fmla="*/ 4 w 7"/>
                  <a:gd name="T15" fmla="*/ 0 h 8"/>
                  <a:gd name="T16" fmla="*/ 0 w 7"/>
                  <a:gd name="T17" fmla="*/ 3 h 8"/>
                  <a:gd name="T18" fmla="*/ 0 w 7"/>
                  <a:gd name="T19" fmla="*/ 4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1" y="5"/>
                      <a:pt x="1" y="5"/>
                      <a:pt x="1" y="5"/>
                    </a:cubicBezTo>
                    <a:cubicBezTo>
                      <a:pt x="1" y="7"/>
                      <a:pt x="2" y="8"/>
                      <a:pt x="4" y="8"/>
                    </a:cubicBezTo>
                    <a:cubicBezTo>
                      <a:pt x="5" y="8"/>
                      <a:pt x="6" y="7"/>
                      <a:pt x="6" y="5"/>
                    </a:cubicBezTo>
                    <a:cubicBezTo>
                      <a:pt x="7" y="5"/>
                      <a:pt x="7" y="5"/>
                      <a:pt x="7" y="5"/>
                    </a:cubicBezTo>
                    <a:cubicBezTo>
                      <a:pt x="7" y="5"/>
                      <a:pt x="7" y="5"/>
                      <a:pt x="7" y="4"/>
                    </a:cubicBezTo>
                    <a:cubicBezTo>
                      <a:pt x="7" y="4"/>
                      <a:pt x="7" y="3"/>
                      <a:pt x="7" y="3"/>
                    </a:cubicBezTo>
                    <a:cubicBezTo>
                      <a:pt x="7" y="1"/>
                      <a:pt x="5" y="0"/>
                      <a:pt x="4" y="0"/>
                    </a:cubicBezTo>
                    <a:cubicBezTo>
                      <a:pt x="2" y="0"/>
                      <a:pt x="1" y="1"/>
                      <a:pt x="0" y="3"/>
                    </a:cubicBezTo>
                    <a:cubicBezTo>
                      <a:pt x="0" y="3"/>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Freeform 169">
                <a:extLst>
                  <a:ext uri="{FF2B5EF4-FFF2-40B4-BE49-F238E27FC236}">
                    <a16:creationId xmlns:a16="http://schemas.microsoft.com/office/drawing/2014/main" id="{B8BBB302-432D-454C-8846-6E440EF1E93D}"/>
                  </a:ext>
                </a:extLst>
              </p:cNvPr>
              <p:cNvSpPr>
                <a:spLocks/>
              </p:cNvSpPr>
              <p:nvPr/>
            </p:nvSpPr>
            <p:spPr bwMode="auto">
              <a:xfrm>
                <a:off x="1922" y="596"/>
                <a:ext cx="10" cy="11"/>
              </a:xfrm>
              <a:custGeom>
                <a:avLst/>
                <a:gdLst>
                  <a:gd name="T0" fmla="*/ 1 w 7"/>
                  <a:gd name="T1" fmla="*/ 5 h 8"/>
                  <a:gd name="T2" fmla="*/ 1 w 7"/>
                  <a:gd name="T3" fmla="*/ 5 h 8"/>
                  <a:gd name="T4" fmla="*/ 4 w 7"/>
                  <a:gd name="T5" fmla="*/ 8 h 8"/>
                  <a:gd name="T6" fmla="*/ 6 w 7"/>
                  <a:gd name="T7" fmla="*/ 5 h 8"/>
                  <a:gd name="T8" fmla="*/ 6 w 7"/>
                  <a:gd name="T9" fmla="*/ 5 h 8"/>
                  <a:gd name="T10" fmla="*/ 7 w 7"/>
                  <a:gd name="T11" fmla="*/ 4 h 8"/>
                  <a:gd name="T12" fmla="*/ 7 w 7"/>
                  <a:gd name="T13" fmla="*/ 3 h 8"/>
                  <a:gd name="T14" fmla="*/ 4 w 7"/>
                  <a:gd name="T15" fmla="*/ 0 h 8"/>
                  <a:gd name="T16" fmla="*/ 0 w 7"/>
                  <a:gd name="T17" fmla="*/ 3 h 8"/>
                  <a:gd name="T18" fmla="*/ 0 w 7"/>
                  <a:gd name="T19" fmla="*/ 4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1" y="5"/>
                      <a:pt x="1" y="5"/>
                      <a:pt x="1" y="5"/>
                    </a:cubicBezTo>
                    <a:cubicBezTo>
                      <a:pt x="1" y="7"/>
                      <a:pt x="2" y="8"/>
                      <a:pt x="4" y="8"/>
                    </a:cubicBezTo>
                    <a:cubicBezTo>
                      <a:pt x="5" y="8"/>
                      <a:pt x="6" y="7"/>
                      <a:pt x="6" y="5"/>
                    </a:cubicBezTo>
                    <a:cubicBezTo>
                      <a:pt x="6" y="5"/>
                      <a:pt x="6" y="5"/>
                      <a:pt x="6" y="5"/>
                    </a:cubicBezTo>
                    <a:cubicBezTo>
                      <a:pt x="7" y="5"/>
                      <a:pt x="7" y="5"/>
                      <a:pt x="7" y="4"/>
                    </a:cubicBezTo>
                    <a:cubicBezTo>
                      <a:pt x="7" y="4"/>
                      <a:pt x="7" y="3"/>
                      <a:pt x="7" y="3"/>
                    </a:cubicBezTo>
                    <a:cubicBezTo>
                      <a:pt x="7" y="1"/>
                      <a:pt x="5" y="0"/>
                      <a:pt x="4" y="0"/>
                    </a:cubicBezTo>
                    <a:cubicBezTo>
                      <a:pt x="2" y="0"/>
                      <a:pt x="0" y="1"/>
                      <a:pt x="0" y="3"/>
                    </a:cubicBezTo>
                    <a:cubicBezTo>
                      <a:pt x="0" y="3"/>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Freeform 170">
                <a:extLst>
                  <a:ext uri="{FF2B5EF4-FFF2-40B4-BE49-F238E27FC236}">
                    <a16:creationId xmlns:a16="http://schemas.microsoft.com/office/drawing/2014/main" id="{A308E05C-E141-446E-A897-53E19188B553}"/>
                  </a:ext>
                </a:extLst>
              </p:cNvPr>
              <p:cNvSpPr>
                <a:spLocks/>
              </p:cNvSpPr>
              <p:nvPr/>
            </p:nvSpPr>
            <p:spPr bwMode="auto">
              <a:xfrm>
                <a:off x="1939" y="596"/>
                <a:ext cx="9" cy="11"/>
              </a:xfrm>
              <a:custGeom>
                <a:avLst/>
                <a:gdLst>
                  <a:gd name="T0" fmla="*/ 0 w 7"/>
                  <a:gd name="T1" fmla="*/ 5 h 8"/>
                  <a:gd name="T2" fmla="*/ 1 w 7"/>
                  <a:gd name="T3" fmla="*/ 5 h 8"/>
                  <a:gd name="T4" fmla="*/ 3 w 7"/>
                  <a:gd name="T5" fmla="*/ 8 h 8"/>
                  <a:gd name="T6" fmla="*/ 6 w 7"/>
                  <a:gd name="T7" fmla="*/ 5 h 8"/>
                  <a:gd name="T8" fmla="*/ 6 w 7"/>
                  <a:gd name="T9" fmla="*/ 5 h 8"/>
                  <a:gd name="T10" fmla="*/ 7 w 7"/>
                  <a:gd name="T11" fmla="*/ 4 h 8"/>
                  <a:gd name="T12" fmla="*/ 7 w 7"/>
                  <a:gd name="T13" fmla="*/ 3 h 8"/>
                  <a:gd name="T14" fmla="*/ 3 w 7"/>
                  <a:gd name="T15" fmla="*/ 0 h 8"/>
                  <a:gd name="T16" fmla="*/ 0 w 7"/>
                  <a:gd name="T17" fmla="*/ 3 h 8"/>
                  <a:gd name="T18" fmla="*/ 0 w 7"/>
                  <a:gd name="T19" fmla="*/ 4 h 8"/>
                  <a:gd name="T20" fmla="*/ 0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0" y="5"/>
                    </a:moveTo>
                    <a:cubicBezTo>
                      <a:pt x="1" y="5"/>
                      <a:pt x="1" y="5"/>
                      <a:pt x="1" y="5"/>
                    </a:cubicBezTo>
                    <a:cubicBezTo>
                      <a:pt x="1" y="7"/>
                      <a:pt x="2" y="8"/>
                      <a:pt x="3" y="8"/>
                    </a:cubicBezTo>
                    <a:cubicBezTo>
                      <a:pt x="5" y="8"/>
                      <a:pt x="6" y="7"/>
                      <a:pt x="6" y="5"/>
                    </a:cubicBezTo>
                    <a:cubicBezTo>
                      <a:pt x="6" y="5"/>
                      <a:pt x="6" y="5"/>
                      <a:pt x="6" y="5"/>
                    </a:cubicBezTo>
                    <a:cubicBezTo>
                      <a:pt x="7" y="5"/>
                      <a:pt x="7" y="5"/>
                      <a:pt x="7" y="4"/>
                    </a:cubicBezTo>
                    <a:cubicBezTo>
                      <a:pt x="7" y="4"/>
                      <a:pt x="7" y="3"/>
                      <a:pt x="7" y="3"/>
                    </a:cubicBezTo>
                    <a:cubicBezTo>
                      <a:pt x="7" y="1"/>
                      <a:pt x="5" y="0"/>
                      <a:pt x="3" y="0"/>
                    </a:cubicBezTo>
                    <a:cubicBezTo>
                      <a:pt x="2" y="0"/>
                      <a:pt x="0" y="1"/>
                      <a:pt x="0" y="3"/>
                    </a:cubicBezTo>
                    <a:cubicBezTo>
                      <a:pt x="0" y="3"/>
                      <a:pt x="0" y="4"/>
                      <a:pt x="0" y="4"/>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Freeform 171">
                <a:extLst>
                  <a:ext uri="{FF2B5EF4-FFF2-40B4-BE49-F238E27FC236}">
                    <a16:creationId xmlns:a16="http://schemas.microsoft.com/office/drawing/2014/main" id="{2ACA31DD-6E17-40FD-ACCC-9E9AC9D62308}"/>
                  </a:ext>
                </a:extLst>
              </p:cNvPr>
              <p:cNvSpPr>
                <a:spLocks noEditPoints="1"/>
              </p:cNvSpPr>
              <p:nvPr/>
            </p:nvSpPr>
            <p:spPr bwMode="auto">
              <a:xfrm>
                <a:off x="2189" y="665"/>
                <a:ext cx="59" cy="59"/>
              </a:xfrm>
              <a:custGeom>
                <a:avLst/>
                <a:gdLst>
                  <a:gd name="T0" fmla="*/ 21 w 43"/>
                  <a:gd name="T1" fmla="*/ 0 h 43"/>
                  <a:gd name="T2" fmla="*/ 20 w 43"/>
                  <a:gd name="T3" fmla="*/ 0 h 43"/>
                  <a:gd name="T4" fmla="*/ 21 w 43"/>
                  <a:gd name="T5" fmla="*/ 3 h 43"/>
                  <a:gd name="T6" fmla="*/ 21 w 43"/>
                  <a:gd name="T7" fmla="*/ 3 h 43"/>
                  <a:gd name="T8" fmla="*/ 29 w 43"/>
                  <a:gd name="T9" fmla="*/ 13 h 43"/>
                  <a:gd name="T10" fmla="*/ 20 w 43"/>
                  <a:gd name="T11" fmla="*/ 13 h 43"/>
                  <a:gd name="T12" fmla="*/ 18 w 43"/>
                  <a:gd name="T13" fmla="*/ 17 h 43"/>
                  <a:gd name="T14" fmla="*/ 30 w 43"/>
                  <a:gd name="T15" fmla="*/ 17 h 43"/>
                  <a:gd name="T16" fmla="*/ 30 w 43"/>
                  <a:gd name="T17" fmla="*/ 21 h 43"/>
                  <a:gd name="T18" fmla="*/ 30 w 43"/>
                  <a:gd name="T19" fmla="*/ 27 h 43"/>
                  <a:gd name="T20" fmla="*/ 13 w 43"/>
                  <a:gd name="T21" fmla="*/ 27 h 43"/>
                  <a:gd name="T22" fmla="*/ 13 w 43"/>
                  <a:gd name="T23" fmla="*/ 24 h 43"/>
                  <a:gd name="T24" fmla="*/ 13 w 43"/>
                  <a:gd name="T25" fmla="*/ 24 h 43"/>
                  <a:gd name="T26" fmla="*/ 11 w 43"/>
                  <a:gd name="T27" fmla="*/ 27 h 43"/>
                  <a:gd name="T28" fmla="*/ 10 w 43"/>
                  <a:gd name="T29" fmla="*/ 27 h 43"/>
                  <a:gd name="T30" fmla="*/ 10 w 43"/>
                  <a:gd name="T31" fmla="*/ 27 h 43"/>
                  <a:gd name="T32" fmla="*/ 4 w 43"/>
                  <a:gd name="T33" fmla="*/ 27 h 43"/>
                  <a:gd name="T34" fmla="*/ 3 w 43"/>
                  <a:gd name="T35" fmla="*/ 21 h 43"/>
                  <a:gd name="T36" fmla="*/ 4 w 43"/>
                  <a:gd name="T37" fmla="*/ 18 h 43"/>
                  <a:gd name="T38" fmla="*/ 2 w 43"/>
                  <a:gd name="T39" fmla="*/ 14 h 43"/>
                  <a:gd name="T40" fmla="*/ 0 w 43"/>
                  <a:gd name="T41" fmla="*/ 21 h 43"/>
                  <a:gd name="T42" fmla="*/ 21 w 43"/>
                  <a:gd name="T43" fmla="*/ 43 h 43"/>
                  <a:gd name="T44" fmla="*/ 41 w 43"/>
                  <a:gd name="T45" fmla="*/ 30 h 43"/>
                  <a:gd name="T46" fmla="*/ 41 w 43"/>
                  <a:gd name="T47" fmla="*/ 30 h 43"/>
                  <a:gd name="T48" fmla="*/ 41 w 43"/>
                  <a:gd name="T49" fmla="*/ 29 h 43"/>
                  <a:gd name="T50" fmla="*/ 43 w 43"/>
                  <a:gd name="T51" fmla="*/ 21 h 43"/>
                  <a:gd name="T52" fmla="*/ 21 w 43"/>
                  <a:gd name="T53" fmla="*/ 0 h 43"/>
                  <a:gd name="T54" fmla="*/ 29 w 43"/>
                  <a:gd name="T55" fmla="*/ 5 h 43"/>
                  <a:gd name="T56" fmla="*/ 38 w 43"/>
                  <a:gd name="T57" fmla="*/ 13 h 43"/>
                  <a:gd name="T58" fmla="*/ 32 w 43"/>
                  <a:gd name="T59" fmla="*/ 13 h 43"/>
                  <a:gd name="T60" fmla="*/ 29 w 43"/>
                  <a:gd name="T61" fmla="*/ 5 h 43"/>
                  <a:gd name="T62" fmla="*/ 6 w 43"/>
                  <a:gd name="T63" fmla="*/ 30 h 43"/>
                  <a:gd name="T64" fmla="*/ 11 w 43"/>
                  <a:gd name="T65" fmla="*/ 30 h 43"/>
                  <a:gd name="T66" fmla="*/ 14 w 43"/>
                  <a:gd name="T67" fmla="*/ 38 h 43"/>
                  <a:gd name="T68" fmla="*/ 6 w 43"/>
                  <a:gd name="T69" fmla="*/ 30 h 43"/>
                  <a:gd name="T70" fmla="*/ 21 w 43"/>
                  <a:gd name="T71" fmla="*/ 39 h 43"/>
                  <a:gd name="T72" fmla="*/ 14 w 43"/>
                  <a:gd name="T73" fmla="*/ 30 h 43"/>
                  <a:gd name="T74" fmla="*/ 29 w 43"/>
                  <a:gd name="T75" fmla="*/ 30 h 43"/>
                  <a:gd name="T76" fmla="*/ 21 w 43"/>
                  <a:gd name="T77" fmla="*/ 39 h 43"/>
                  <a:gd name="T78" fmla="*/ 29 w 43"/>
                  <a:gd name="T79" fmla="*/ 38 h 43"/>
                  <a:gd name="T80" fmla="*/ 32 w 43"/>
                  <a:gd name="T81" fmla="*/ 30 h 43"/>
                  <a:gd name="T82" fmla="*/ 37 w 43"/>
                  <a:gd name="T83" fmla="*/ 30 h 43"/>
                  <a:gd name="T84" fmla="*/ 29 w 43"/>
                  <a:gd name="T85" fmla="*/ 38 h 43"/>
                  <a:gd name="T86" fmla="*/ 39 w 43"/>
                  <a:gd name="T87" fmla="*/ 27 h 43"/>
                  <a:gd name="T88" fmla="*/ 33 w 43"/>
                  <a:gd name="T89" fmla="*/ 27 h 43"/>
                  <a:gd name="T90" fmla="*/ 33 w 43"/>
                  <a:gd name="T91" fmla="*/ 21 h 43"/>
                  <a:gd name="T92" fmla="*/ 33 w 43"/>
                  <a:gd name="T93" fmla="*/ 17 h 43"/>
                  <a:gd name="T94" fmla="*/ 39 w 43"/>
                  <a:gd name="T95" fmla="*/ 17 h 43"/>
                  <a:gd name="T96" fmla="*/ 39 w 43"/>
                  <a:gd name="T97" fmla="*/ 21 h 43"/>
                  <a:gd name="T98" fmla="*/ 39 w 43"/>
                  <a:gd name="T99"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 h="43">
                    <a:moveTo>
                      <a:pt x="21" y="0"/>
                    </a:moveTo>
                    <a:cubicBezTo>
                      <a:pt x="21" y="0"/>
                      <a:pt x="20" y="0"/>
                      <a:pt x="20" y="0"/>
                    </a:cubicBezTo>
                    <a:cubicBezTo>
                      <a:pt x="21" y="1"/>
                      <a:pt x="21" y="2"/>
                      <a:pt x="21" y="3"/>
                    </a:cubicBezTo>
                    <a:cubicBezTo>
                      <a:pt x="21" y="3"/>
                      <a:pt x="21" y="3"/>
                      <a:pt x="21" y="3"/>
                    </a:cubicBezTo>
                    <a:cubicBezTo>
                      <a:pt x="24" y="3"/>
                      <a:pt x="27" y="7"/>
                      <a:pt x="29" y="13"/>
                    </a:cubicBezTo>
                    <a:cubicBezTo>
                      <a:pt x="20" y="13"/>
                      <a:pt x="20" y="13"/>
                      <a:pt x="20" y="13"/>
                    </a:cubicBezTo>
                    <a:cubicBezTo>
                      <a:pt x="19" y="15"/>
                      <a:pt x="18" y="16"/>
                      <a:pt x="18" y="17"/>
                    </a:cubicBezTo>
                    <a:cubicBezTo>
                      <a:pt x="30" y="17"/>
                      <a:pt x="30" y="17"/>
                      <a:pt x="30" y="17"/>
                    </a:cubicBezTo>
                    <a:cubicBezTo>
                      <a:pt x="30" y="18"/>
                      <a:pt x="30" y="20"/>
                      <a:pt x="30" y="21"/>
                    </a:cubicBezTo>
                    <a:cubicBezTo>
                      <a:pt x="30" y="23"/>
                      <a:pt x="30" y="25"/>
                      <a:pt x="30" y="27"/>
                    </a:cubicBezTo>
                    <a:cubicBezTo>
                      <a:pt x="13" y="27"/>
                      <a:pt x="13" y="27"/>
                      <a:pt x="13" y="27"/>
                    </a:cubicBezTo>
                    <a:cubicBezTo>
                      <a:pt x="13" y="26"/>
                      <a:pt x="13" y="25"/>
                      <a:pt x="13" y="24"/>
                    </a:cubicBezTo>
                    <a:cubicBezTo>
                      <a:pt x="13" y="24"/>
                      <a:pt x="13" y="24"/>
                      <a:pt x="13" y="24"/>
                    </a:cubicBezTo>
                    <a:cubicBezTo>
                      <a:pt x="11" y="27"/>
                      <a:pt x="11" y="27"/>
                      <a:pt x="11" y="27"/>
                    </a:cubicBezTo>
                    <a:cubicBezTo>
                      <a:pt x="10" y="27"/>
                      <a:pt x="10" y="27"/>
                      <a:pt x="10" y="27"/>
                    </a:cubicBezTo>
                    <a:cubicBezTo>
                      <a:pt x="10" y="27"/>
                      <a:pt x="10" y="27"/>
                      <a:pt x="10" y="27"/>
                    </a:cubicBezTo>
                    <a:cubicBezTo>
                      <a:pt x="4" y="27"/>
                      <a:pt x="4" y="27"/>
                      <a:pt x="4" y="27"/>
                    </a:cubicBezTo>
                    <a:cubicBezTo>
                      <a:pt x="4" y="25"/>
                      <a:pt x="3" y="23"/>
                      <a:pt x="3" y="21"/>
                    </a:cubicBezTo>
                    <a:cubicBezTo>
                      <a:pt x="3" y="20"/>
                      <a:pt x="4" y="19"/>
                      <a:pt x="4" y="18"/>
                    </a:cubicBezTo>
                    <a:cubicBezTo>
                      <a:pt x="3" y="16"/>
                      <a:pt x="2" y="15"/>
                      <a:pt x="2" y="14"/>
                    </a:cubicBezTo>
                    <a:cubicBezTo>
                      <a:pt x="1" y="16"/>
                      <a:pt x="0" y="19"/>
                      <a:pt x="0" y="21"/>
                    </a:cubicBezTo>
                    <a:cubicBezTo>
                      <a:pt x="0" y="33"/>
                      <a:pt x="10" y="43"/>
                      <a:pt x="21" y="43"/>
                    </a:cubicBezTo>
                    <a:cubicBezTo>
                      <a:pt x="30" y="43"/>
                      <a:pt x="37" y="37"/>
                      <a:pt x="41" y="30"/>
                    </a:cubicBezTo>
                    <a:cubicBezTo>
                      <a:pt x="41" y="30"/>
                      <a:pt x="41" y="30"/>
                      <a:pt x="41" y="30"/>
                    </a:cubicBezTo>
                    <a:cubicBezTo>
                      <a:pt x="41" y="29"/>
                      <a:pt x="41" y="29"/>
                      <a:pt x="41" y="29"/>
                    </a:cubicBezTo>
                    <a:cubicBezTo>
                      <a:pt x="42" y="27"/>
                      <a:pt x="43" y="24"/>
                      <a:pt x="43" y="21"/>
                    </a:cubicBezTo>
                    <a:cubicBezTo>
                      <a:pt x="43" y="10"/>
                      <a:pt x="33" y="0"/>
                      <a:pt x="21" y="0"/>
                    </a:cubicBezTo>
                    <a:close/>
                    <a:moveTo>
                      <a:pt x="29" y="5"/>
                    </a:moveTo>
                    <a:cubicBezTo>
                      <a:pt x="33" y="7"/>
                      <a:pt x="36" y="10"/>
                      <a:pt x="38" y="13"/>
                    </a:cubicBezTo>
                    <a:cubicBezTo>
                      <a:pt x="32" y="13"/>
                      <a:pt x="32" y="13"/>
                      <a:pt x="32" y="13"/>
                    </a:cubicBezTo>
                    <a:cubicBezTo>
                      <a:pt x="32" y="10"/>
                      <a:pt x="30" y="7"/>
                      <a:pt x="29" y="5"/>
                    </a:cubicBezTo>
                    <a:close/>
                    <a:moveTo>
                      <a:pt x="6" y="30"/>
                    </a:moveTo>
                    <a:cubicBezTo>
                      <a:pt x="11" y="30"/>
                      <a:pt x="11" y="30"/>
                      <a:pt x="11" y="30"/>
                    </a:cubicBezTo>
                    <a:cubicBezTo>
                      <a:pt x="11" y="33"/>
                      <a:pt x="13" y="36"/>
                      <a:pt x="14" y="38"/>
                    </a:cubicBezTo>
                    <a:cubicBezTo>
                      <a:pt x="10" y="36"/>
                      <a:pt x="7" y="33"/>
                      <a:pt x="6" y="30"/>
                    </a:cubicBezTo>
                    <a:close/>
                    <a:moveTo>
                      <a:pt x="21" y="39"/>
                    </a:moveTo>
                    <a:cubicBezTo>
                      <a:pt x="19" y="39"/>
                      <a:pt x="16" y="36"/>
                      <a:pt x="14" y="30"/>
                    </a:cubicBezTo>
                    <a:cubicBezTo>
                      <a:pt x="29" y="30"/>
                      <a:pt x="29" y="30"/>
                      <a:pt x="29" y="30"/>
                    </a:cubicBezTo>
                    <a:cubicBezTo>
                      <a:pt x="27" y="36"/>
                      <a:pt x="24" y="39"/>
                      <a:pt x="21" y="39"/>
                    </a:cubicBezTo>
                    <a:close/>
                    <a:moveTo>
                      <a:pt x="29" y="38"/>
                    </a:moveTo>
                    <a:cubicBezTo>
                      <a:pt x="30" y="36"/>
                      <a:pt x="31" y="33"/>
                      <a:pt x="32" y="30"/>
                    </a:cubicBezTo>
                    <a:cubicBezTo>
                      <a:pt x="37" y="30"/>
                      <a:pt x="37" y="30"/>
                      <a:pt x="37" y="30"/>
                    </a:cubicBezTo>
                    <a:cubicBezTo>
                      <a:pt x="35" y="33"/>
                      <a:pt x="32" y="36"/>
                      <a:pt x="29" y="38"/>
                    </a:cubicBezTo>
                    <a:close/>
                    <a:moveTo>
                      <a:pt x="39" y="27"/>
                    </a:moveTo>
                    <a:cubicBezTo>
                      <a:pt x="33" y="27"/>
                      <a:pt x="33" y="27"/>
                      <a:pt x="33" y="27"/>
                    </a:cubicBezTo>
                    <a:cubicBezTo>
                      <a:pt x="33" y="25"/>
                      <a:pt x="33" y="23"/>
                      <a:pt x="33" y="21"/>
                    </a:cubicBezTo>
                    <a:cubicBezTo>
                      <a:pt x="33" y="20"/>
                      <a:pt x="33" y="18"/>
                      <a:pt x="33" y="17"/>
                    </a:cubicBezTo>
                    <a:cubicBezTo>
                      <a:pt x="39" y="17"/>
                      <a:pt x="39" y="17"/>
                      <a:pt x="39" y="17"/>
                    </a:cubicBezTo>
                    <a:cubicBezTo>
                      <a:pt x="39" y="18"/>
                      <a:pt x="39" y="20"/>
                      <a:pt x="39" y="21"/>
                    </a:cubicBezTo>
                    <a:cubicBezTo>
                      <a:pt x="39" y="23"/>
                      <a:pt x="39" y="25"/>
                      <a:pt x="3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Freeform 172">
                <a:extLst>
                  <a:ext uri="{FF2B5EF4-FFF2-40B4-BE49-F238E27FC236}">
                    <a16:creationId xmlns:a16="http://schemas.microsoft.com/office/drawing/2014/main" id="{7147A502-7C21-4FCE-8F85-E46C310DA752}"/>
                  </a:ext>
                </a:extLst>
              </p:cNvPr>
              <p:cNvSpPr>
                <a:spLocks noEditPoints="1"/>
              </p:cNvSpPr>
              <p:nvPr/>
            </p:nvSpPr>
            <p:spPr bwMode="auto">
              <a:xfrm>
                <a:off x="2192" y="662"/>
                <a:ext cx="23" cy="34"/>
              </a:xfrm>
              <a:custGeom>
                <a:avLst/>
                <a:gdLst>
                  <a:gd name="T0" fmla="*/ 9 w 17"/>
                  <a:gd name="T1" fmla="*/ 0 h 25"/>
                  <a:gd name="T2" fmla="*/ 0 w 17"/>
                  <a:gd name="T3" fmla="*/ 8 h 25"/>
                  <a:gd name="T4" fmla="*/ 9 w 17"/>
                  <a:gd name="T5" fmla="*/ 25 h 25"/>
                  <a:gd name="T6" fmla="*/ 17 w 17"/>
                  <a:gd name="T7" fmla="*/ 8 h 25"/>
                  <a:gd name="T8" fmla="*/ 9 w 17"/>
                  <a:gd name="T9" fmla="*/ 0 h 25"/>
                  <a:gd name="T10" fmla="*/ 9 w 17"/>
                  <a:gd name="T11" fmla="*/ 12 h 25"/>
                  <a:gd name="T12" fmla="*/ 4 w 17"/>
                  <a:gd name="T13" fmla="*/ 8 h 25"/>
                  <a:gd name="T14" fmla="*/ 9 w 17"/>
                  <a:gd name="T15" fmla="*/ 4 h 25"/>
                  <a:gd name="T16" fmla="*/ 13 w 17"/>
                  <a:gd name="T17" fmla="*/ 8 h 25"/>
                  <a:gd name="T18" fmla="*/ 9 w 17"/>
                  <a:gd name="T19"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5">
                    <a:moveTo>
                      <a:pt x="9" y="0"/>
                    </a:moveTo>
                    <a:cubicBezTo>
                      <a:pt x="4" y="0"/>
                      <a:pt x="0" y="4"/>
                      <a:pt x="0" y="8"/>
                    </a:cubicBezTo>
                    <a:cubicBezTo>
                      <a:pt x="0" y="13"/>
                      <a:pt x="9" y="25"/>
                      <a:pt x="9" y="25"/>
                    </a:cubicBezTo>
                    <a:cubicBezTo>
                      <a:pt x="9" y="25"/>
                      <a:pt x="17" y="13"/>
                      <a:pt x="17" y="8"/>
                    </a:cubicBezTo>
                    <a:cubicBezTo>
                      <a:pt x="17" y="4"/>
                      <a:pt x="13" y="0"/>
                      <a:pt x="9" y="0"/>
                    </a:cubicBezTo>
                    <a:close/>
                    <a:moveTo>
                      <a:pt x="9" y="12"/>
                    </a:moveTo>
                    <a:cubicBezTo>
                      <a:pt x="6" y="12"/>
                      <a:pt x="4" y="10"/>
                      <a:pt x="4" y="8"/>
                    </a:cubicBezTo>
                    <a:cubicBezTo>
                      <a:pt x="4" y="5"/>
                      <a:pt x="6" y="4"/>
                      <a:pt x="9" y="4"/>
                    </a:cubicBezTo>
                    <a:cubicBezTo>
                      <a:pt x="11" y="4"/>
                      <a:pt x="13" y="5"/>
                      <a:pt x="13" y="8"/>
                    </a:cubicBezTo>
                    <a:cubicBezTo>
                      <a:pt x="13" y="10"/>
                      <a:pt x="11" y="12"/>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Freeform 173">
                <a:extLst>
                  <a:ext uri="{FF2B5EF4-FFF2-40B4-BE49-F238E27FC236}">
                    <a16:creationId xmlns:a16="http://schemas.microsoft.com/office/drawing/2014/main" id="{3EB91002-2186-4E41-A512-49612527A67B}"/>
                  </a:ext>
                </a:extLst>
              </p:cNvPr>
              <p:cNvSpPr>
                <a:spLocks noEditPoints="1"/>
              </p:cNvSpPr>
              <p:nvPr/>
            </p:nvSpPr>
            <p:spPr bwMode="auto">
              <a:xfrm>
                <a:off x="2080" y="1310"/>
                <a:ext cx="97" cy="164"/>
              </a:xfrm>
              <a:custGeom>
                <a:avLst/>
                <a:gdLst>
                  <a:gd name="T0" fmla="*/ 63 w 70"/>
                  <a:gd name="T1" fmla="*/ 0 h 119"/>
                  <a:gd name="T2" fmla="*/ 6 w 70"/>
                  <a:gd name="T3" fmla="*/ 0 h 119"/>
                  <a:gd name="T4" fmla="*/ 0 w 70"/>
                  <a:gd name="T5" fmla="*/ 7 h 119"/>
                  <a:gd name="T6" fmla="*/ 0 w 70"/>
                  <a:gd name="T7" fmla="*/ 113 h 119"/>
                  <a:gd name="T8" fmla="*/ 6 w 70"/>
                  <a:gd name="T9" fmla="*/ 119 h 119"/>
                  <a:gd name="T10" fmla="*/ 63 w 70"/>
                  <a:gd name="T11" fmla="*/ 119 h 119"/>
                  <a:gd name="T12" fmla="*/ 70 w 70"/>
                  <a:gd name="T13" fmla="*/ 113 h 119"/>
                  <a:gd name="T14" fmla="*/ 70 w 70"/>
                  <a:gd name="T15" fmla="*/ 7 h 119"/>
                  <a:gd name="T16" fmla="*/ 63 w 70"/>
                  <a:gd name="T17" fmla="*/ 0 h 119"/>
                  <a:gd name="T18" fmla="*/ 29 w 70"/>
                  <a:gd name="T19" fmla="*/ 7 h 119"/>
                  <a:gd name="T20" fmla="*/ 40 w 70"/>
                  <a:gd name="T21" fmla="*/ 7 h 119"/>
                  <a:gd name="T22" fmla="*/ 42 w 70"/>
                  <a:gd name="T23" fmla="*/ 8 h 119"/>
                  <a:gd name="T24" fmla="*/ 40 w 70"/>
                  <a:gd name="T25" fmla="*/ 9 h 119"/>
                  <a:gd name="T26" fmla="*/ 29 w 70"/>
                  <a:gd name="T27" fmla="*/ 9 h 119"/>
                  <a:gd name="T28" fmla="*/ 28 w 70"/>
                  <a:gd name="T29" fmla="*/ 8 h 119"/>
                  <a:gd name="T30" fmla="*/ 29 w 70"/>
                  <a:gd name="T31" fmla="*/ 7 h 119"/>
                  <a:gd name="T32" fmla="*/ 35 w 70"/>
                  <a:gd name="T33" fmla="*/ 114 h 119"/>
                  <a:gd name="T34" fmla="*/ 31 w 70"/>
                  <a:gd name="T35" fmla="*/ 111 h 119"/>
                  <a:gd name="T36" fmla="*/ 35 w 70"/>
                  <a:gd name="T37" fmla="*/ 107 h 119"/>
                  <a:gd name="T38" fmla="*/ 38 w 70"/>
                  <a:gd name="T39" fmla="*/ 111 h 119"/>
                  <a:gd name="T40" fmla="*/ 35 w 70"/>
                  <a:gd name="T41" fmla="*/ 114 h 119"/>
                  <a:gd name="T42" fmla="*/ 62 w 70"/>
                  <a:gd name="T43" fmla="*/ 100 h 119"/>
                  <a:gd name="T44" fmla="*/ 59 w 70"/>
                  <a:gd name="T45" fmla="*/ 103 h 119"/>
                  <a:gd name="T46" fmla="*/ 10 w 70"/>
                  <a:gd name="T47" fmla="*/ 103 h 119"/>
                  <a:gd name="T48" fmla="*/ 7 w 70"/>
                  <a:gd name="T49" fmla="*/ 100 h 119"/>
                  <a:gd name="T50" fmla="*/ 7 w 70"/>
                  <a:gd name="T51" fmla="*/ 17 h 119"/>
                  <a:gd name="T52" fmla="*/ 10 w 70"/>
                  <a:gd name="T53" fmla="*/ 13 h 119"/>
                  <a:gd name="T54" fmla="*/ 59 w 70"/>
                  <a:gd name="T55" fmla="*/ 13 h 119"/>
                  <a:gd name="T56" fmla="*/ 62 w 70"/>
                  <a:gd name="T57" fmla="*/ 17 h 119"/>
                  <a:gd name="T58" fmla="*/ 62 w 70"/>
                  <a:gd name="T59" fmla="*/ 10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119">
                    <a:moveTo>
                      <a:pt x="63" y="0"/>
                    </a:moveTo>
                    <a:cubicBezTo>
                      <a:pt x="6" y="0"/>
                      <a:pt x="6" y="0"/>
                      <a:pt x="6" y="0"/>
                    </a:cubicBezTo>
                    <a:cubicBezTo>
                      <a:pt x="3" y="0"/>
                      <a:pt x="0" y="3"/>
                      <a:pt x="0" y="7"/>
                    </a:cubicBezTo>
                    <a:cubicBezTo>
                      <a:pt x="0" y="113"/>
                      <a:pt x="0" y="113"/>
                      <a:pt x="0" y="113"/>
                    </a:cubicBezTo>
                    <a:cubicBezTo>
                      <a:pt x="0" y="116"/>
                      <a:pt x="3" y="119"/>
                      <a:pt x="6" y="119"/>
                    </a:cubicBezTo>
                    <a:cubicBezTo>
                      <a:pt x="63" y="119"/>
                      <a:pt x="63" y="119"/>
                      <a:pt x="63" y="119"/>
                    </a:cubicBezTo>
                    <a:cubicBezTo>
                      <a:pt x="67" y="119"/>
                      <a:pt x="70" y="116"/>
                      <a:pt x="70" y="113"/>
                    </a:cubicBezTo>
                    <a:cubicBezTo>
                      <a:pt x="70" y="7"/>
                      <a:pt x="70" y="7"/>
                      <a:pt x="70" y="7"/>
                    </a:cubicBezTo>
                    <a:cubicBezTo>
                      <a:pt x="70" y="3"/>
                      <a:pt x="67" y="0"/>
                      <a:pt x="63" y="0"/>
                    </a:cubicBezTo>
                    <a:close/>
                    <a:moveTo>
                      <a:pt x="29" y="7"/>
                    </a:moveTo>
                    <a:cubicBezTo>
                      <a:pt x="40" y="7"/>
                      <a:pt x="40" y="7"/>
                      <a:pt x="40" y="7"/>
                    </a:cubicBezTo>
                    <a:cubicBezTo>
                      <a:pt x="41" y="7"/>
                      <a:pt x="42" y="7"/>
                      <a:pt x="42" y="8"/>
                    </a:cubicBezTo>
                    <a:cubicBezTo>
                      <a:pt x="42" y="9"/>
                      <a:pt x="41" y="9"/>
                      <a:pt x="40" y="9"/>
                    </a:cubicBezTo>
                    <a:cubicBezTo>
                      <a:pt x="29" y="9"/>
                      <a:pt x="29" y="9"/>
                      <a:pt x="29" y="9"/>
                    </a:cubicBezTo>
                    <a:cubicBezTo>
                      <a:pt x="28" y="9"/>
                      <a:pt x="28" y="9"/>
                      <a:pt x="28" y="8"/>
                    </a:cubicBezTo>
                    <a:cubicBezTo>
                      <a:pt x="28" y="7"/>
                      <a:pt x="28" y="7"/>
                      <a:pt x="29" y="7"/>
                    </a:cubicBezTo>
                    <a:close/>
                    <a:moveTo>
                      <a:pt x="35" y="114"/>
                    </a:moveTo>
                    <a:cubicBezTo>
                      <a:pt x="33" y="114"/>
                      <a:pt x="31" y="113"/>
                      <a:pt x="31" y="111"/>
                    </a:cubicBezTo>
                    <a:cubicBezTo>
                      <a:pt x="31" y="109"/>
                      <a:pt x="33" y="107"/>
                      <a:pt x="35" y="107"/>
                    </a:cubicBezTo>
                    <a:cubicBezTo>
                      <a:pt x="37" y="107"/>
                      <a:pt x="38" y="109"/>
                      <a:pt x="38" y="111"/>
                    </a:cubicBezTo>
                    <a:cubicBezTo>
                      <a:pt x="38" y="113"/>
                      <a:pt x="37" y="114"/>
                      <a:pt x="35" y="114"/>
                    </a:cubicBezTo>
                    <a:close/>
                    <a:moveTo>
                      <a:pt x="62" y="100"/>
                    </a:moveTo>
                    <a:cubicBezTo>
                      <a:pt x="62" y="102"/>
                      <a:pt x="61" y="103"/>
                      <a:pt x="59" y="103"/>
                    </a:cubicBezTo>
                    <a:cubicBezTo>
                      <a:pt x="10" y="103"/>
                      <a:pt x="10" y="103"/>
                      <a:pt x="10" y="103"/>
                    </a:cubicBezTo>
                    <a:cubicBezTo>
                      <a:pt x="8" y="103"/>
                      <a:pt x="7" y="102"/>
                      <a:pt x="7" y="100"/>
                    </a:cubicBezTo>
                    <a:cubicBezTo>
                      <a:pt x="7" y="17"/>
                      <a:pt x="7" y="17"/>
                      <a:pt x="7" y="17"/>
                    </a:cubicBezTo>
                    <a:cubicBezTo>
                      <a:pt x="7" y="15"/>
                      <a:pt x="8" y="13"/>
                      <a:pt x="10" y="13"/>
                    </a:cubicBezTo>
                    <a:cubicBezTo>
                      <a:pt x="59" y="13"/>
                      <a:pt x="59" y="13"/>
                      <a:pt x="59" y="13"/>
                    </a:cubicBezTo>
                    <a:cubicBezTo>
                      <a:pt x="61" y="13"/>
                      <a:pt x="62" y="15"/>
                      <a:pt x="62" y="17"/>
                    </a:cubicBezTo>
                    <a:lnTo>
                      <a:pt x="6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Freeform 174">
                <a:extLst>
                  <a:ext uri="{FF2B5EF4-FFF2-40B4-BE49-F238E27FC236}">
                    <a16:creationId xmlns:a16="http://schemas.microsoft.com/office/drawing/2014/main" id="{AF59E564-1205-4F39-8694-59539A49F3D7}"/>
                  </a:ext>
                </a:extLst>
              </p:cNvPr>
              <p:cNvSpPr>
                <a:spLocks/>
              </p:cNvSpPr>
              <p:nvPr/>
            </p:nvSpPr>
            <p:spPr bwMode="auto">
              <a:xfrm>
                <a:off x="2097" y="1409"/>
                <a:ext cx="18" cy="35"/>
              </a:xfrm>
              <a:custGeom>
                <a:avLst/>
                <a:gdLst>
                  <a:gd name="T0" fmla="*/ 13 w 13"/>
                  <a:gd name="T1" fmla="*/ 25 h 25"/>
                  <a:gd name="T2" fmla="*/ 13 w 13"/>
                  <a:gd name="T3" fmla="*/ 4 h 25"/>
                  <a:gd name="T4" fmla="*/ 10 w 13"/>
                  <a:gd name="T5" fmla="*/ 0 h 25"/>
                  <a:gd name="T6" fmla="*/ 3 w 13"/>
                  <a:gd name="T7" fmla="*/ 0 h 25"/>
                  <a:gd name="T8" fmla="*/ 0 w 13"/>
                  <a:gd name="T9" fmla="*/ 4 h 25"/>
                  <a:gd name="T10" fmla="*/ 0 w 13"/>
                  <a:gd name="T11" fmla="*/ 25 h 25"/>
                  <a:gd name="T12" fmla="*/ 13 w 1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13" y="25"/>
                    </a:moveTo>
                    <a:cubicBezTo>
                      <a:pt x="13" y="4"/>
                      <a:pt x="13" y="4"/>
                      <a:pt x="13" y="4"/>
                    </a:cubicBezTo>
                    <a:cubicBezTo>
                      <a:pt x="13" y="2"/>
                      <a:pt x="12" y="0"/>
                      <a:pt x="10" y="0"/>
                    </a:cubicBezTo>
                    <a:cubicBezTo>
                      <a:pt x="3" y="0"/>
                      <a:pt x="3" y="0"/>
                      <a:pt x="3" y="0"/>
                    </a:cubicBezTo>
                    <a:cubicBezTo>
                      <a:pt x="1" y="0"/>
                      <a:pt x="0" y="2"/>
                      <a:pt x="0" y="4"/>
                    </a:cubicBezTo>
                    <a:cubicBezTo>
                      <a:pt x="0" y="25"/>
                      <a:pt x="0" y="25"/>
                      <a:pt x="0" y="25"/>
                    </a:cubicBezTo>
                    <a:lnTo>
                      <a:pt x="1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Freeform 175">
                <a:extLst>
                  <a:ext uri="{FF2B5EF4-FFF2-40B4-BE49-F238E27FC236}">
                    <a16:creationId xmlns:a16="http://schemas.microsoft.com/office/drawing/2014/main" id="{F610D0E6-9306-4683-AB1E-934B795F91CB}"/>
                  </a:ext>
                </a:extLst>
              </p:cNvPr>
              <p:cNvSpPr>
                <a:spLocks/>
              </p:cNvSpPr>
              <p:nvPr/>
            </p:nvSpPr>
            <p:spPr bwMode="auto">
              <a:xfrm>
                <a:off x="2119" y="1401"/>
                <a:ext cx="18" cy="43"/>
              </a:xfrm>
              <a:custGeom>
                <a:avLst/>
                <a:gdLst>
                  <a:gd name="T0" fmla="*/ 13 w 13"/>
                  <a:gd name="T1" fmla="*/ 31 h 31"/>
                  <a:gd name="T2" fmla="*/ 13 w 13"/>
                  <a:gd name="T3" fmla="*/ 3 h 31"/>
                  <a:gd name="T4" fmla="*/ 10 w 13"/>
                  <a:gd name="T5" fmla="*/ 0 h 31"/>
                  <a:gd name="T6" fmla="*/ 3 w 13"/>
                  <a:gd name="T7" fmla="*/ 0 h 31"/>
                  <a:gd name="T8" fmla="*/ 0 w 13"/>
                  <a:gd name="T9" fmla="*/ 3 h 31"/>
                  <a:gd name="T10" fmla="*/ 0 w 13"/>
                  <a:gd name="T11" fmla="*/ 31 h 31"/>
                  <a:gd name="T12" fmla="*/ 13 w 13"/>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3" h="31">
                    <a:moveTo>
                      <a:pt x="13" y="31"/>
                    </a:moveTo>
                    <a:cubicBezTo>
                      <a:pt x="13" y="3"/>
                      <a:pt x="13" y="3"/>
                      <a:pt x="13" y="3"/>
                    </a:cubicBezTo>
                    <a:cubicBezTo>
                      <a:pt x="13" y="2"/>
                      <a:pt x="12" y="0"/>
                      <a:pt x="10" y="0"/>
                    </a:cubicBezTo>
                    <a:cubicBezTo>
                      <a:pt x="3" y="0"/>
                      <a:pt x="3" y="0"/>
                      <a:pt x="3" y="0"/>
                    </a:cubicBezTo>
                    <a:cubicBezTo>
                      <a:pt x="1" y="0"/>
                      <a:pt x="0" y="2"/>
                      <a:pt x="0" y="3"/>
                    </a:cubicBezTo>
                    <a:cubicBezTo>
                      <a:pt x="0" y="31"/>
                      <a:pt x="0" y="31"/>
                      <a:pt x="0" y="31"/>
                    </a:cubicBezTo>
                    <a:lnTo>
                      <a:pt x="1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Freeform 176">
                <a:extLst>
                  <a:ext uri="{FF2B5EF4-FFF2-40B4-BE49-F238E27FC236}">
                    <a16:creationId xmlns:a16="http://schemas.microsoft.com/office/drawing/2014/main" id="{D3A60EDB-16C3-42DC-9B83-9D00A6D41936}"/>
                  </a:ext>
                </a:extLst>
              </p:cNvPr>
              <p:cNvSpPr>
                <a:spLocks/>
              </p:cNvSpPr>
              <p:nvPr/>
            </p:nvSpPr>
            <p:spPr bwMode="auto">
              <a:xfrm>
                <a:off x="2141" y="1387"/>
                <a:ext cx="19" cy="57"/>
              </a:xfrm>
              <a:custGeom>
                <a:avLst/>
                <a:gdLst>
                  <a:gd name="T0" fmla="*/ 14 w 14"/>
                  <a:gd name="T1" fmla="*/ 41 h 41"/>
                  <a:gd name="T2" fmla="*/ 14 w 14"/>
                  <a:gd name="T3" fmla="*/ 3 h 41"/>
                  <a:gd name="T4" fmla="*/ 10 w 14"/>
                  <a:gd name="T5" fmla="*/ 0 h 41"/>
                  <a:gd name="T6" fmla="*/ 3 w 14"/>
                  <a:gd name="T7" fmla="*/ 0 h 41"/>
                  <a:gd name="T8" fmla="*/ 0 w 14"/>
                  <a:gd name="T9" fmla="*/ 3 h 41"/>
                  <a:gd name="T10" fmla="*/ 0 w 14"/>
                  <a:gd name="T11" fmla="*/ 41 h 41"/>
                  <a:gd name="T12" fmla="*/ 14 w 14"/>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4" h="41">
                    <a:moveTo>
                      <a:pt x="14" y="41"/>
                    </a:moveTo>
                    <a:cubicBezTo>
                      <a:pt x="14" y="3"/>
                      <a:pt x="14" y="3"/>
                      <a:pt x="14" y="3"/>
                    </a:cubicBezTo>
                    <a:cubicBezTo>
                      <a:pt x="14" y="1"/>
                      <a:pt x="12" y="0"/>
                      <a:pt x="10" y="0"/>
                    </a:cubicBezTo>
                    <a:cubicBezTo>
                      <a:pt x="3" y="0"/>
                      <a:pt x="3" y="0"/>
                      <a:pt x="3" y="0"/>
                    </a:cubicBezTo>
                    <a:cubicBezTo>
                      <a:pt x="1" y="0"/>
                      <a:pt x="0" y="1"/>
                      <a:pt x="0" y="3"/>
                    </a:cubicBezTo>
                    <a:cubicBezTo>
                      <a:pt x="0" y="41"/>
                      <a:pt x="0" y="41"/>
                      <a:pt x="0" y="41"/>
                    </a:cubicBezTo>
                    <a:lnTo>
                      <a:pt x="1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Freeform 177">
                <a:extLst>
                  <a:ext uri="{FF2B5EF4-FFF2-40B4-BE49-F238E27FC236}">
                    <a16:creationId xmlns:a16="http://schemas.microsoft.com/office/drawing/2014/main" id="{E69E4FA2-AB93-46B5-9A95-E9936DDDDD50}"/>
                  </a:ext>
                </a:extLst>
              </p:cNvPr>
              <p:cNvSpPr>
                <a:spLocks/>
              </p:cNvSpPr>
              <p:nvPr/>
            </p:nvSpPr>
            <p:spPr bwMode="auto">
              <a:xfrm>
                <a:off x="2254" y="739"/>
                <a:ext cx="84" cy="114"/>
              </a:xfrm>
              <a:custGeom>
                <a:avLst/>
                <a:gdLst>
                  <a:gd name="T0" fmla="*/ 49 w 61"/>
                  <a:gd name="T1" fmla="*/ 77 h 83"/>
                  <a:gd name="T2" fmla="*/ 6 w 61"/>
                  <a:gd name="T3" fmla="*/ 77 h 83"/>
                  <a:gd name="T4" fmla="*/ 6 w 61"/>
                  <a:gd name="T5" fmla="*/ 22 h 83"/>
                  <a:gd name="T6" fmla="*/ 16 w 61"/>
                  <a:gd name="T7" fmla="*/ 22 h 83"/>
                  <a:gd name="T8" fmla="*/ 22 w 61"/>
                  <a:gd name="T9" fmla="*/ 16 h 83"/>
                  <a:gd name="T10" fmla="*/ 22 w 61"/>
                  <a:gd name="T11" fmla="*/ 6 h 83"/>
                  <a:gd name="T12" fmla="*/ 55 w 61"/>
                  <a:gd name="T13" fmla="*/ 6 h 83"/>
                  <a:gd name="T14" fmla="*/ 55 w 61"/>
                  <a:gd name="T15" fmla="*/ 55 h 83"/>
                  <a:gd name="T16" fmla="*/ 55 w 61"/>
                  <a:gd name="T17" fmla="*/ 54 h 83"/>
                  <a:gd name="T18" fmla="*/ 61 w 61"/>
                  <a:gd name="T19" fmla="*/ 61 h 83"/>
                  <a:gd name="T20" fmla="*/ 61 w 61"/>
                  <a:gd name="T21" fmla="*/ 4 h 83"/>
                  <a:gd name="T22" fmla="*/ 57 w 61"/>
                  <a:gd name="T23" fmla="*/ 0 h 83"/>
                  <a:gd name="T24" fmla="*/ 20 w 61"/>
                  <a:gd name="T25" fmla="*/ 0 h 83"/>
                  <a:gd name="T26" fmla="*/ 0 w 61"/>
                  <a:gd name="T27" fmla="*/ 20 h 83"/>
                  <a:gd name="T28" fmla="*/ 0 w 61"/>
                  <a:gd name="T29" fmla="*/ 22 h 83"/>
                  <a:gd name="T30" fmla="*/ 0 w 61"/>
                  <a:gd name="T31" fmla="*/ 22 h 83"/>
                  <a:gd name="T32" fmla="*/ 0 w 61"/>
                  <a:gd name="T33" fmla="*/ 22 h 83"/>
                  <a:gd name="T34" fmla="*/ 0 w 61"/>
                  <a:gd name="T35" fmla="*/ 79 h 83"/>
                  <a:gd name="T36" fmla="*/ 4 w 61"/>
                  <a:gd name="T37" fmla="*/ 83 h 83"/>
                  <a:gd name="T38" fmla="*/ 55 w 61"/>
                  <a:gd name="T39" fmla="*/ 83 h 83"/>
                  <a:gd name="T40" fmla="*/ 49 w 61"/>
                  <a:gd name="T41"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83">
                    <a:moveTo>
                      <a:pt x="49" y="77"/>
                    </a:moveTo>
                    <a:cubicBezTo>
                      <a:pt x="6" y="77"/>
                      <a:pt x="6" y="77"/>
                      <a:pt x="6" y="77"/>
                    </a:cubicBezTo>
                    <a:cubicBezTo>
                      <a:pt x="6" y="22"/>
                      <a:pt x="6" y="22"/>
                      <a:pt x="6" y="22"/>
                    </a:cubicBezTo>
                    <a:cubicBezTo>
                      <a:pt x="16" y="22"/>
                      <a:pt x="16" y="22"/>
                      <a:pt x="16" y="22"/>
                    </a:cubicBezTo>
                    <a:cubicBezTo>
                      <a:pt x="19" y="22"/>
                      <a:pt x="22" y="19"/>
                      <a:pt x="22" y="16"/>
                    </a:cubicBezTo>
                    <a:cubicBezTo>
                      <a:pt x="22" y="6"/>
                      <a:pt x="22" y="6"/>
                      <a:pt x="22" y="6"/>
                    </a:cubicBezTo>
                    <a:cubicBezTo>
                      <a:pt x="55" y="6"/>
                      <a:pt x="55" y="6"/>
                      <a:pt x="55" y="6"/>
                    </a:cubicBezTo>
                    <a:cubicBezTo>
                      <a:pt x="55" y="55"/>
                      <a:pt x="55" y="55"/>
                      <a:pt x="55" y="55"/>
                    </a:cubicBezTo>
                    <a:cubicBezTo>
                      <a:pt x="55" y="54"/>
                      <a:pt x="55" y="54"/>
                      <a:pt x="55" y="54"/>
                    </a:cubicBezTo>
                    <a:cubicBezTo>
                      <a:pt x="61" y="61"/>
                      <a:pt x="61" y="61"/>
                      <a:pt x="61" y="61"/>
                    </a:cubicBezTo>
                    <a:cubicBezTo>
                      <a:pt x="61" y="4"/>
                      <a:pt x="61" y="4"/>
                      <a:pt x="61" y="4"/>
                    </a:cubicBezTo>
                    <a:cubicBezTo>
                      <a:pt x="61" y="2"/>
                      <a:pt x="59" y="0"/>
                      <a:pt x="57" y="0"/>
                    </a:cubicBezTo>
                    <a:cubicBezTo>
                      <a:pt x="20" y="0"/>
                      <a:pt x="20" y="0"/>
                      <a:pt x="20" y="0"/>
                    </a:cubicBezTo>
                    <a:cubicBezTo>
                      <a:pt x="0" y="20"/>
                      <a:pt x="0" y="20"/>
                      <a:pt x="0" y="20"/>
                    </a:cubicBezTo>
                    <a:cubicBezTo>
                      <a:pt x="0" y="22"/>
                      <a:pt x="0" y="22"/>
                      <a:pt x="0" y="22"/>
                    </a:cubicBezTo>
                    <a:cubicBezTo>
                      <a:pt x="0" y="22"/>
                      <a:pt x="0" y="22"/>
                      <a:pt x="0" y="22"/>
                    </a:cubicBezTo>
                    <a:cubicBezTo>
                      <a:pt x="0" y="22"/>
                      <a:pt x="0" y="22"/>
                      <a:pt x="0" y="22"/>
                    </a:cubicBezTo>
                    <a:cubicBezTo>
                      <a:pt x="0" y="79"/>
                      <a:pt x="0" y="79"/>
                      <a:pt x="0" y="79"/>
                    </a:cubicBezTo>
                    <a:cubicBezTo>
                      <a:pt x="0" y="81"/>
                      <a:pt x="2" y="83"/>
                      <a:pt x="4" y="83"/>
                    </a:cubicBezTo>
                    <a:cubicBezTo>
                      <a:pt x="55" y="83"/>
                      <a:pt x="55" y="83"/>
                      <a:pt x="55" y="83"/>
                    </a:cubicBezTo>
                    <a:lnTo>
                      <a:pt x="49"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Freeform 178">
                <a:extLst>
                  <a:ext uri="{FF2B5EF4-FFF2-40B4-BE49-F238E27FC236}">
                    <a16:creationId xmlns:a16="http://schemas.microsoft.com/office/drawing/2014/main" id="{3F965E06-41E0-4659-8B14-2B534F98B19E}"/>
                  </a:ext>
                </a:extLst>
              </p:cNvPr>
              <p:cNvSpPr>
                <a:spLocks noEditPoints="1"/>
              </p:cNvSpPr>
              <p:nvPr/>
            </p:nvSpPr>
            <p:spPr bwMode="auto">
              <a:xfrm>
                <a:off x="2262" y="767"/>
                <a:ext cx="87" cy="86"/>
              </a:xfrm>
              <a:custGeom>
                <a:avLst/>
                <a:gdLst>
                  <a:gd name="T0" fmla="*/ 62 w 63"/>
                  <a:gd name="T1" fmla="*/ 55 h 63"/>
                  <a:gd name="T2" fmla="*/ 43 w 63"/>
                  <a:gd name="T3" fmla="*/ 35 h 63"/>
                  <a:gd name="T4" fmla="*/ 43 w 63"/>
                  <a:gd name="T5" fmla="*/ 35 h 63"/>
                  <a:gd name="T6" fmla="*/ 45 w 63"/>
                  <a:gd name="T7" fmla="*/ 18 h 63"/>
                  <a:gd name="T8" fmla="*/ 18 w 63"/>
                  <a:gd name="T9" fmla="*/ 4 h 63"/>
                  <a:gd name="T10" fmla="*/ 4 w 63"/>
                  <a:gd name="T11" fmla="*/ 31 h 63"/>
                  <a:gd name="T12" fmla="*/ 31 w 63"/>
                  <a:gd name="T13" fmla="*/ 45 h 63"/>
                  <a:gd name="T14" fmla="*/ 36 w 63"/>
                  <a:gd name="T15" fmla="*/ 42 h 63"/>
                  <a:gd name="T16" fmla="*/ 54 w 63"/>
                  <a:gd name="T17" fmla="*/ 62 h 63"/>
                  <a:gd name="T18" fmla="*/ 57 w 63"/>
                  <a:gd name="T19" fmla="*/ 62 h 63"/>
                  <a:gd name="T20" fmla="*/ 61 w 63"/>
                  <a:gd name="T21" fmla="*/ 58 h 63"/>
                  <a:gd name="T22" fmla="*/ 62 w 63"/>
                  <a:gd name="T23" fmla="*/ 55 h 63"/>
                  <a:gd name="T24" fmla="*/ 10 w 63"/>
                  <a:gd name="T25" fmla="*/ 29 h 63"/>
                  <a:gd name="T26" fmla="*/ 20 w 63"/>
                  <a:gd name="T27" fmla="*/ 9 h 63"/>
                  <a:gd name="T28" fmla="*/ 40 w 63"/>
                  <a:gd name="T29" fmla="*/ 19 h 63"/>
                  <a:gd name="T30" fmla="*/ 29 w 63"/>
                  <a:gd name="T31" fmla="*/ 39 h 63"/>
                  <a:gd name="T32" fmla="*/ 10 w 63"/>
                  <a:gd name="T33"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3">
                    <a:moveTo>
                      <a:pt x="62" y="55"/>
                    </a:moveTo>
                    <a:cubicBezTo>
                      <a:pt x="43" y="35"/>
                      <a:pt x="43" y="35"/>
                      <a:pt x="43" y="35"/>
                    </a:cubicBezTo>
                    <a:cubicBezTo>
                      <a:pt x="43" y="35"/>
                      <a:pt x="43" y="35"/>
                      <a:pt x="43" y="35"/>
                    </a:cubicBezTo>
                    <a:cubicBezTo>
                      <a:pt x="46" y="30"/>
                      <a:pt x="47" y="24"/>
                      <a:pt x="45" y="18"/>
                    </a:cubicBezTo>
                    <a:cubicBezTo>
                      <a:pt x="42" y="6"/>
                      <a:pt x="29" y="0"/>
                      <a:pt x="18" y="4"/>
                    </a:cubicBezTo>
                    <a:cubicBezTo>
                      <a:pt x="7" y="7"/>
                      <a:pt x="0" y="19"/>
                      <a:pt x="4" y="31"/>
                    </a:cubicBezTo>
                    <a:cubicBezTo>
                      <a:pt x="8" y="42"/>
                      <a:pt x="20" y="48"/>
                      <a:pt x="31" y="45"/>
                    </a:cubicBezTo>
                    <a:cubicBezTo>
                      <a:pt x="33" y="44"/>
                      <a:pt x="34" y="43"/>
                      <a:pt x="36" y="42"/>
                    </a:cubicBezTo>
                    <a:cubicBezTo>
                      <a:pt x="54" y="62"/>
                      <a:pt x="54" y="62"/>
                      <a:pt x="54" y="62"/>
                    </a:cubicBezTo>
                    <a:cubicBezTo>
                      <a:pt x="55" y="63"/>
                      <a:pt x="56" y="63"/>
                      <a:pt x="57" y="62"/>
                    </a:cubicBezTo>
                    <a:cubicBezTo>
                      <a:pt x="61" y="58"/>
                      <a:pt x="61" y="58"/>
                      <a:pt x="61" y="58"/>
                    </a:cubicBezTo>
                    <a:cubicBezTo>
                      <a:pt x="62" y="57"/>
                      <a:pt x="63" y="56"/>
                      <a:pt x="62" y="55"/>
                    </a:cubicBezTo>
                    <a:close/>
                    <a:moveTo>
                      <a:pt x="10" y="29"/>
                    </a:moveTo>
                    <a:cubicBezTo>
                      <a:pt x="7" y="21"/>
                      <a:pt x="12" y="12"/>
                      <a:pt x="20" y="9"/>
                    </a:cubicBezTo>
                    <a:cubicBezTo>
                      <a:pt x="28" y="7"/>
                      <a:pt x="37" y="11"/>
                      <a:pt x="40" y="19"/>
                    </a:cubicBezTo>
                    <a:cubicBezTo>
                      <a:pt x="42" y="28"/>
                      <a:pt x="38" y="37"/>
                      <a:pt x="29" y="39"/>
                    </a:cubicBezTo>
                    <a:cubicBezTo>
                      <a:pt x="21" y="42"/>
                      <a:pt x="12" y="37"/>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Freeform 179">
                <a:extLst>
                  <a:ext uri="{FF2B5EF4-FFF2-40B4-BE49-F238E27FC236}">
                    <a16:creationId xmlns:a16="http://schemas.microsoft.com/office/drawing/2014/main" id="{4A8593AA-F4AC-4CD8-A3B0-DCE2425397FE}"/>
                  </a:ext>
                </a:extLst>
              </p:cNvPr>
              <p:cNvSpPr>
                <a:spLocks/>
              </p:cNvSpPr>
              <p:nvPr/>
            </p:nvSpPr>
            <p:spPr bwMode="auto">
              <a:xfrm>
                <a:off x="2279" y="779"/>
                <a:ext cx="37" cy="28"/>
              </a:xfrm>
              <a:custGeom>
                <a:avLst/>
                <a:gdLst>
                  <a:gd name="T0" fmla="*/ 5 w 27"/>
                  <a:gd name="T1" fmla="*/ 9 h 20"/>
                  <a:gd name="T2" fmla="*/ 25 w 27"/>
                  <a:gd name="T3" fmla="*/ 19 h 20"/>
                  <a:gd name="T4" fmla="*/ 25 w 27"/>
                  <a:gd name="T5" fmla="*/ 20 h 20"/>
                  <a:gd name="T6" fmla="*/ 26 w 27"/>
                  <a:gd name="T7" fmla="*/ 11 h 20"/>
                  <a:gd name="T8" fmla="*/ 9 w 27"/>
                  <a:gd name="T9" fmla="*/ 2 h 20"/>
                  <a:gd name="T10" fmla="*/ 0 w 27"/>
                  <a:gd name="T11" fmla="*/ 12 h 20"/>
                  <a:gd name="T12" fmla="*/ 5 w 27"/>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27" h="20">
                    <a:moveTo>
                      <a:pt x="5" y="9"/>
                    </a:moveTo>
                    <a:cubicBezTo>
                      <a:pt x="13" y="6"/>
                      <a:pt x="22" y="11"/>
                      <a:pt x="25" y="19"/>
                    </a:cubicBezTo>
                    <a:cubicBezTo>
                      <a:pt x="25" y="20"/>
                      <a:pt x="25" y="20"/>
                      <a:pt x="25" y="20"/>
                    </a:cubicBezTo>
                    <a:cubicBezTo>
                      <a:pt x="26" y="17"/>
                      <a:pt x="27" y="14"/>
                      <a:pt x="26" y="11"/>
                    </a:cubicBezTo>
                    <a:cubicBezTo>
                      <a:pt x="23" y="4"/>
                      <a:pt x="16" y="0"/>
                      <a:pt x="9" y="2"/>
                    </a:cubicBezTo>
                    <a:cubicBezTo>
                      <a:pt x="4" y="4"/>
                      <a:pt x="1" y="7"/>
                      <a:pt x="0" y="12"/>
                    </a:cubicBezTo>
                    <a:cubicBezTo>
                      <a:pt x="1" y="10"/>
                      <a:pt x="3"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Freeform 180">
                <a:extLst>
                  <a:ext uri="{FF2B5EF4-FFF2-40B4-BE49-F238E27FC236}">
                    <a16:creationId xmlns:a16="http://schemas.microsoft.com/office/drawing/2014/main" id="{6C096F9D-30F0-4A9E-96A9-4FBA2CD42E03}"/>
                  </a:ext>
                </a:extLst>
              </p:cNvPr>
              <p:cNvSpPr>
                <a:spLocks/>
              </p:cNvSpPr>
              <p:nvPr/>
            </p:nvSpPr>
            <p:spPr bwMode="auto">
              <a:xfrm>
                <a:off x="1926" y="1248"/>
                <a:ext cx="84" cy="44"/>
              </a:xfrm>
              <a:custGeom>
                <a:avLst/>
                <a:gdLst>
                  <a:gd name="T0" fmla="*/ 46 w 61"/>
                  <a:gd name="T1" fmla="*/ 0 h 32"/>
                  <a:gd name="T2" fmla="*/ 40 w 61"/>
                  <a:gd name="T3" fmla="*/ 0 h 32"/>
                  <a:gd name="T4" fmla="*/ 35 w 61"/>
                  <a:gd name="T5" fmla="*/ 17 h 32"/>
                  <a:gd name="T6" fmla="*/ 32 w 61"/>
                  <a:gd name="T7" fmla="*/ 8 h 32"/>
                  <a:gd name="T8" fmla="*/ 36 w 61"/>
                  <a:gd name="T9" fmla="*/ 3 h 32"/>
                  <a:gd name="T10" fmla="*/ 35 w 61"/>
                  <a:gd name="T11" fmla="*/ 3 h 32"/>
                  <a:gd name="T12" fmla="*/ 30 w 61"/>
                  <a:gd name="T13" fmla="*/ 3 h 32"/>
                  <a:gd name="T14" fmla="*/ 26 w 61"/>
                  <a:gd name="T15" fmla="*/ 3 h 32"/>
                  <a:gd name="T16" fmla="*/ 26 w 61"/>
                  <a:gd name="T17" fmla="*/ 3 h 32"/>
                  <a:gd name="T18" fmla="*/ 30 w 61"/>
                  <a:gd name="T19" fmla="*/ 8 h 32"/>
                  <a:gd name="T20" fmla="*/ 26 w 61"/>
                  <a:gd name="T21" fmla="*/ 17 h 32"/>
                  <a:gd name="T22" fmla="*/ 21 w 61"/>
                  <a:gd name="T23" fmla="*/ 0 h 32"/>
                  <a:gd name="T24" fmla="*/ 15 w 61"/>
                  <a:gd name="T25" fmla="*/ 0 h 32"/>
                  <a:gd name="T26" fmla="*/ 0 w 61"/>
                  <a:gd name="T27" fmla="*/ 15 h 32"/>
                  <a:gd name="T28" fmla="*/ 0 w 61"/>
                  <a:gd name="T29" fmla="*/ 32 h 32"/>
                  <a:gd name="T30" fmla="*/ 61 w 61"/>
                  <a:gd name="T31" fmla="*/ 32 h 32"/>
                  <a:gd name="T32" fmla="*/ 61 w 61"/>
                  <a:gd name="T33" fmla="*/ 15 h 32"/>
                  <a:gd name="T34" fmla="*/ 46 w 61"/>
                  <a:gd name="T3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32">
                    <a:moveTo>
                      <a:pt x="46" y="0"/>
                    </a:moveTo>
                    <a:cubicBezTo>
                      <a:pt x="40" y="0"/>
                      <a:pt x="40" y="0"/>
                      <a:pt x="40" y="0"/>
                    </a:cubicBezTo>
                    <a:cubicBezTo>
                      <a:pt x="35" y="17"/>
                      <a:pt x="35" y="17"/>
                      <a:pt x="35" y="17"/>
                    </a:cubicBezTo>
                    <a:cubicBezTo>
                      <a:pt x="32" y="8"/>
                      <a:pt x="32" y="8"/>
                      <a:pt x="32" y="8"/>
                    </a:cubicBezTo>
                    <a:cubicBezTo>
                      <a:pt x="36" y="3"/>
                      <a:pt x="36" y="3"/>
                      <a:pt x="36" y="3"/>
                    </a:cubicBezTo>
                    <a:cubicBezTo>
                      <a:pt x="35" y="3"/>
                      <a:pt x="35" y="3"/>
                      <a:pt x="35" y="3"/>
                    </a:cubicBezTo>
                    <a:cubicBezTo>
                      <a:pt x="34" y="3"/>
                      <a:pt x="32" y="3"/>
                      <a:pt x="30" y="3"/>
                    </a:cubicBezTo>
                    <a:cubicBezTo>
                      <a:pt x="29" y="3"/>
                      <a:pt x="27" y="3"/>
                      <a:pt x="26" y="3"/>
                    </a:cubicBezTo>
                    <a:cubicBezTo>
                      <a:pt x="26" y="3"/>
                      <a:pt x="26" y="3"/>
                      <a:pt x="26" y="3"/>
                    </a:cubicBezTo>
                    <a:cubicBezTo>
                      <a:pt x="30" y="8"/>
                      <a:pt x="30" y="8"/>
                      <a:pt x="30" y="8"/>
                    </a:cubicBezTo>
                    <a:cubicBezTo>
                      <a:pt x="26" y="17"/>
                      <a:pt x="26" y="17"/>
                      <a:pt x="26" y="17"/>
                    </a:cubicBezTo>
                    <a:cubicBezTo>
                      <a:pt x="21" y="0"/>
                      <a:pt x="21" y="0"/>
                      <a:pt x="21" y="0"/>
                    </a:cubicBezTo>
                    <a:cubicBezTo>
                      <a:pt x="15" y="0"/>
                      <a:pt x="15" y="0"/>
                      <a:pt x="15" y="0"/>
                    </a:cubicBezTo>
                    <a:cubicBezTo>
                      <a:pt x="7" y="0"/>
                      <a:pt x="0" y="7"/>
                      <a:pt x="0" y="15"/>
                    </a:cubicBezTo>
                    <a:cubicBezTo>
                      <a:pt x="0" y="32"/>
                      <a:pt x="0" y="32"/>
                      <a:pt x="0" y="32"/>
                    </a:cubicBezTo>
                    <a:cubicBezTo>
                      <a:pt x="61" y="32"/>
                      <a:pt x="61" y="32"/>
                      <a:pt x="61" y="32"/>
                    </a:cubicBezTo>
                    <a:cubicBezTo>
                      <a:pt x="61" y="15"/>
                      <a:pt x="61" y="15"/>
                      <a:pt x="61" y="15"/>
                    </a:cubicBezTo>
                    <a:cubicBezTo>
                      <a:pt x="61" y="7"/>
                      <a:pt x="55" y="0"/>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Freeform 181">
                <a:extLst>
                  <a:ext uri="{FF2B5EF4-FFF2-40B4-BE49-F238E27FC236}">
                    <a16:creationId xmlns:a16="http://schemas.microsoft.com/office/drawing/2014/main" id="{048BF7D5-0023-40FE-ADF7-3A6F397CCFC2}"/>
                  </a:ext>
                </a:extLst>
              </p:cNvPr>
              <p:cNvSpPr>
                <a:spLocks noEditPoints="1"/>
              </p:cNvSpPr>
              <p:nvPr/>
            </p:nvSpPr>
            <p:spPr bwMode="auto">
              <a:xfrm>
                <a:off x="1943" y="1195"/>
                <a:ext cx="51" cy="53"/>
              </a:xfrm>
              <a:custGeom>
                <a:avLst/>
                <a:gdLst>
                  <a:gd name="T0" fmla="*/ 34 w 37"/>
                  <a:gd name="T1" fmla="*/ 14 h 39"/>
                  <a:gd name="T2" fmla="*/ 19 w 37"/>
                  <a:gd name="T3" fmla="*/ 0 h 39"/>
                  <a:gd name="T4" fmla="*/ 3 w 37"/>
                  <a:gd name="T5" fmla="*/ 14 h 39"/>
                  <a:gd name="T6" fmla="*/ 0 w 37"/>
                  <a:gd name="T7" fmla="*/ 19 h 39"/>
                  <a:gd name="T8" fmla="*/ 4 w 37"/>
                  <a:gd name="T9" fmla="*/ 25 h 39"/>
                  <a:gd name="T10" fmla="*/ 5 w 37"/>
                  <a:gd name="T11" fmla="*/ 25 h 39"/>
                  <a:gd name="T12" fmla="*/ 19 w 37"/>
                  <a:gd name="T13" fmla="*/ 39 h 39"/>
                  <a:gd name="T14" fmla="*/ 33 w 37"/>
                  <a:gd name="T15" fmla="*/ 25 h 39"/>
                  <a:gd name="T16" fmla="*/ 33 w 37"/>
                  <a:gd name="T17" fmla="*/ 25 h 39"/>
                  <a:gd name="T18" fmla="*/ 37 w 37"/>
                  <a:gd name="T19" fmla="*/ 19 h 39"/>
                  <a:gd name="T20" fmla="*/ 34 w 37"/>
                  <a:gd name="T21" fmla="*/ 14 h 39"/>
                  <a:gd name="T22" fmla="*/ 29 w 37"/>
                  <a:gd name="T23" fmla="*/ 16 h 39"/>
                  <a:gd name="T24" fmla="*/ 27 w 37"/>
                  <a:gd name="T25" fmla="*/ 16 h 39"/>
                  <a:gd name="T26" fmla="*/ 27 w 37"/>
                  <a:gd name="T27" fmla="*/ 18 h 39"/>
                  <a:gd name="T28" fmla="*/ 28 w 37"/>
                  <a:gd name="T29" fmla="*/ 19 h 39"/>
                  <a:gd name="T30" fmla="*/ 29 w 37"/>
                  <a:gd name="T31" fmla="*/ 20 h 39"/>
                  <a:gd name="T32" fmla="*/ 27 w 37"/>
                  <a:gd name="T33" fmla="*/ 23 h 39"/>
                  <a:gd name="T34" fmla="*/ 26 w 37"/>
                  <a:gd name="T35" fmla="*/ 23 h 39"/>
                  <a:gd name="T36" fmla="*/ 25 w 37"/>
                  <a:gd name="T37" fmla="*/ 22 h 39"/>
                  <a:gd name="T38" fmla="*/ 23 w 37"/>
                  <a:gd name="T39" fmla="*/ 23 h 39"/>
                  <a:gd name="T40" fmla="*/ 24 w 37"/>
                  <a:gd name="T41" fmla="*/ 25 h 39"/>
                  <a:gd name="T42" fmla="*/ 23 w 37"/>
                  <a:gd name="T43" fmla="*/ 25 h 39"/>
                  <a:gd name="T44" fmla="*/ 20 w 37"/>
                  <a:gd name="T45" fmla="*/ 26 h 39"/>
                  <a:gd name="T46" fmla="*/ 19 w 37"/>
                  <a:gd name="T47" fmla="*/ 26 h 39"/>
                  <a:gd name="T48" fmla="*/ 19 w 37"/>
                  <a:gd name="T49" fmla="*/ 24 h 39"/>
                  <a:gd name="T50" fmla="*/ 17 w 37"/>
                  <a:gd name="T51" fmla="*/ 24 h 39"/>
                  <a:gd name="T52" fmla="*/ 16 w 37"/>
                  <a:gd name="T53" fmla="*/ 25 h 39"/>
                  <a:gd name="T54" fmla="*/ 15 w 37"/>
                  <a:gd name="T55" fmla="*/ 26 h 39"/>
                  <a:gd name="T56" fmla="*/ 12 w 37"/>
                  <a:gd name="T57" fmla="*/ 24 h 39"/>
                  <a:gd name="T58" fmla="*/ 12 w 37"/>
                  <a:gd name="T59" fmla="*/ 23 h 39"/>
                  <a:gd name="T60" fmla="*/ 13 w 37"/>
                  <a:gd name="T61" fmla="*/ 22 h 39"/>
                  <a:gd name="T62" fmla="*/ 12 w 37"/>
                  <a:gd name="T63" fmla="*/ 20 h 39"/>
                  <a:gd name="T64" fmla="*/ 10 w 37"/>
                  <a:gd name="T65" fmla="*/ 21 h 39"/>
                  <a:gd name="T66" fmla="*/ 9 w 37"/>
                  <a:gd name="T67" fmla="*/ 20 h 39"/>
                  <a:gd name="T68" fmla="*/ 8 w 37"/>
                  <a:gd name="T69" fmla="*/ 17 h 39"/>
                  <a:gd name="T70" fmla="*/ 9 w 37"/>
                  <a:gd name="T71" fmla="*/ 16 h 39"/>
                  <a:gd name="T72" fmla="*/ 10 w 37"/>
                  <a:gd name="T73" fmla="*/ 16 h 39"/>
                  <a:gd name="T74" fmla="*/ 11 w 37"/>
                  <a:gd name="T75" fmla="*/ 14 h 39"/>
                  <a:gd name="T76" fmla="*/ 9 w 37"/>
                  <a:gd name="T77" fmla="*/ 13 h 39"/>
                  <a:gd name="T78" fmla="*/ 9 w 37"/>
                  <a:gd name="T79" fmla="*/ 12 h 39"/>
                  <a:gd name="T80" fmla="*/ 11 w 37"/>
                  <a:gd name="T81" fmla="*/ 9 h 39"/>
                  <a:gd name="T82" fmla="*/ 12 w 37"/>
                  <a:gd name="T83" fmla="*/ 9 h 39"/>
                  <a:gd name="T84" fmla="*/ 13 w 37"/>
                  <a:gd name="T85" fmla="*/ 10 h 39"/>
                  <a:gd name="T86" fmla="*/ 15 w 37"/>
                  <a:gd name="T87" fmla="*/ 9 h 39"/>
                  <a:gd name="T88" fmla="*/ 14 w 37"/>
                  <a:gd name="T89" fmla="*/ 8 h 39"/>
                  <a:gd name="T90" fmla="*/ 14 w 37"/>
                  <a:gd name="T91" fmla="*/ 7 h 39"/>
                  <a:gd name="T92" fmla="*/ 18 w 37"/>
                  <a:gd name="T93" fmla="*/ 6 h 39"/>
                  <a:gd name="T94" fmla="*/ 19 w 37"/>
                  <a:gd name="T95" fmla="*/ 6 h 39"/>
                  <a:gd name="T96" fmla="*/ 19 w 37"/>
                  <a:gd name="T97" fmla="*/ 8 h 39"/>
                  <a:gd name="T98" fmla="*/ 21 w 37"/>
                  <a:gd name="T99" fmla="*/ 8 h 39"/>
                  <a:gd name="T100" fmla="*/ 21 w 37"/>
                  <a:gd name="T101" fmla="*/ 7 h 39"/>
                  <a:gd name="T102" fmla="*/ 22 w 37"/>
                  <a:gd name="T103" fmla="*/ 6 h 39"/>
                  <a:gd name="T104" fmla="*/ 25 w 37"/>
                  <a:gd name="T105" fmla="*/ 8 h 39"/>
                  <a:gd name="T106" fmla="*/ 26 w 37"/>
                  <a:gd name="T107" fmla="*/ 9 h 39"/>
                  <a:gd name="T108" fmla="*/ 25 w 37"/>
                  <a:gd name="T109" fmla="*/ 10 h 39"/>
                  <a:gd name="T110" fmla="*/ 26 w 37"/>
                  <a:gd name="T111" fmla="*/ 12 h 39"/>
                  <a:gd name="T112" fmla="*/ 27 w 37"/>
                  <a:gd name="T113" fmla="*/ 11 h 39"/>
                  <a:gd name="T114" fmla="*/ 28 w 37"/>
                  <a:gd name="T115" fmla="*/ 12 h 39"/>
                  <a:gd name="T116" fmla="*/ 29 w 37"/>
                  <a:gd name="T117" fmla="*/ 15 h 39"/>
                  <a:gd name="T118" fmla="*/ 29 w 37"/>
                  <a:gd name="T119"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 h="39">
                    <a:moveTo>
                      <a:pt x="34" y="14"/>
                    </a:moveTo>
                    <a:cubicBezTo>
                      <a:pt x="34" y="4"/>
                      <a:pt x="27" y="0"/>
                      <a:pt x="19" y="0"/>
                    </a:cubicBezTo>
                    <a:cubicBezTo>
                      <a:pt x="11" y="0"/>
                      <a:pt x="4" y="4"/>
                      <a:pt x="3" y="14"/>
                    </a:cubicBezTo>
                    <a:cubicBezTo>
                      <a:pt x="1" y="15"/>
                      <a:pt x="0" y="17"/>
                      <a:pt x="0" y="19"/>
                    </a:cubicBezTo>
                    <a:cubicBezTo>
                      <a:pt x="0" y="22"/>
                      <a:pt x="2" y="25"/>
                      <a:pt x="4" y="25"/>
                    </a:cubicBezTo>
                    <a:cubicBezTo>
                      <a:pt x="5" y="25"/>
                      <a:pt x="5" y="25"/>
                      <a:pt x="5" y="25"/>
                    </a:cubicBezTo>
                    <a:cubicBezTo>
                      <a:pt x="7" y="33"/>
                      <a:pt x="13" y="39"/>
                      <a:pt x="19" y="39"/>
                    </a:cubicBezTo>
                    <a:cubicBezTo>
                      <a:pt x="25" y="39"/>
                      <a:pt x="30" y="33"/>
                      <a:pt x="33" y="25"/>
                    </a:cubicBezTo>
                    <a:cubicBezTo>
                      <a:pt x="33" y="25"/>
                      <a:pt x="33" y="25"/>
                      <a:pt x="33" y="25"/>
                    </a:cubicBezTo>
                    <a:cubicBezTo>
                      <a:pt x="35" y="25"/>
                      <a:pt x="37" y="22"/>
                      <a:pt x="37" y="19"/>
                    </a:cubicBezTo>
                    <a:cubicBezTo>
                      <a:pt x="37" y="17"/>
                      <a:pt x="36" y="15"/>
                      <a:pt x="34" y="14"/>
                    </a:cubicBezTo>
                    <a:close/>
                    <a:moveTo>
                      <a:pt x="29" y="16"/>
                    </a:moveTo>
                    <a:cubicBezTo>
                      <a:pt x="27" y="16"/>
                      <a:pt x="27" y="16"/>
                      <a:pt x="27" y="16"/>
                    </a:cubicBezTo>
                    <a:cubicBezTo>
                      <a:pt x="27" y="17"/>
                      <a:pt x="27" y="17"/>
                      <a:pt x="27" y="18"/>
                    </a:cubicBezTo>
                    <a:cubicBezTo>
                      <a:pt x="28" y="19"/>
                      <a:pt x="28" y="19"/>
                      <a:pt x="28" y="19"/>
                    </a:cubicBezTo>
                    <a:cubicBezTo>
                      <a:pt x="29" y="19"/>
                      <a:pt x="29" y="19"/>
                      <a:pt x="29" y="20"/>
                    </a:cubicBezTo>
                    <a:cubicBezTo>
                      <a:pt x="28" y="21"/>
                      <a:pt x="27" y="22"/>
                      <a:pt x="27" y="23"/>
                    </a:cubicBezTo>
                    <a:cubicBezTo>
                      <a:pt x="26" y="23"/>
                      <a:pt x="26" y="23"/>
                      <a:pt x="26" y="23"/>
                    </a:cubicBezTo>
                    <a:cubicBezTo>
                      <a:pt x="25" y="22"/>
                      <a:pt x="25" y="22"/>
                      <a:pt x="25" y="22"/>
                    </a:cubicBezTo>
                    <a:cubicBezTo>
                      <a:pt x="24" y="22"/>
                      <a:pt x="23" y="23"/>
                      <a:pt x="23" y="23"/>
                    </a:cubicBezTo>
                    <a:cubicBezTo>
                      <a:pt x="24" y="25"/>
                      <a:pt x="24" y="25"/>
                      <a:pt x="24" y="25"/>
                    </a:cubicBezTo>
                    <a:cubicBezTo>
                      <a:pt x="24" y="25"/>
                      <a:pt x="24" y="25"/>
                      <a:pt x="23" y="25"/>
                    </a:cubicBezTo>
                    <a:cubicBezTo>
                      <a:pt x="22" y="26"/>
                      <a:pt x="21" y="26"/>
                      <a:pt x="20" y="26"/>
                    </a:cubicBezTo>
                    <a:cubicBezTo>
                      <a:pt x="19" y="26"/>
                      <a:pt x="19" y="26"/>
                      <a:pt x="19" y="26"/>
                    </a:cubicBezTo>
                    <a:cubicBezTo>
                      <a:pt x="19" y="24"/>
                      <a:pt x="19" y="24"/>
                      <a:pt x="19" y="24"/>
                    </a:cubicBezTo>
                    <a:cubicBezTo>
                      <a:pt x="18" y="24"/>
                      <a:pt x="17" y="24"/>
                      <a:pt x="17" y="24"/>
                    </a:cubicBezTo>
                    <a:cubicBezTo>
                      <a:pt x="16" y="25"/>
                      <a:pt x="16" y="25"/>
                      <a:pt x="16" y="25"/>
                    </a:cubicBezTo>
                    <a:cubicBezTo>
                      <a:pt x="16" y="26"/>
                      <a:pt x="16" y="26"/>
                      <a:pt x="15" y="26"/>
                    </a:cubicBezTo>
                    <a:cubicBezTo>
                      <a:pt x="14" y="25"/>
                      <a:pt x="13" y="25"/>
                      <a:pt x="12" y="24"/>
                    </a:cubicBezTo>
                    <a:cubicBezTo>
                      <a:pt x="12" y="24"/>
                      <a:pt x="12" y="23"/>
                      <a:pt x="12" y="23"/>
                    </a:cubicBezTo>
                    <a:cubicBezTo>
                      <a:pt x="13" y="22"/>
                      <a:pt x="13" y="22"/>
                      <a:pt x="13" y="22"/>
                    </a:cubicBezTo>
                    <a:cubicBezTo>
                      <a:pt x="12" y="21"/>
                      <a:pt x="12" y="21"/>
                      <a:pt x="12" y="20"/>
                    </a:cubicBezTo>
                    <a:cubicBezTo>
                      <a:pt x="10" y="21"/>
                      <a:pt x="10" y="21"/>
                      <a:pt x="10" y="21"/>
                    </a:cubicBezTo>
                    <a:cubicBezTo>
                      <a:pt x="10" y="21"/>
                      <a:pt x="9" y="21"/>
                      <a:pt x="9" y="20"/>
                    </a:cubicBezTo>
                    <a:cubicBezTo>
                      <a:pt x="9" y="19"/>
                      <a:pt x="8" y="18"/>
                      <a:pt x="8" y="17"/>
                    </a:cubicBezTo>
                    <a:cubicBezTo>
                      <a:pt x="8" y="16"/>
                      <a:pt x="9" y="16"/>
                      <a:pt x="9" y="16"/>
                    </a:cubicBezTo>
                    <a:cubicBezTo>
                      <a:pt x="10" y="16"/>
                      <a:pt x="10" y="16"/>
                      <a:pt x="10" y="16"/>
                    </a:cubicBezTo>
                    <a:cubicBezTo>
                      <a:pt x="10" y="15"/>
                      <a:pt x="11" y="15"/>
                      <a:pt x="11" y="14"/>
                    </a:cubicBezTo>
                    <a:cubicBezTo>
                      <a:pt x="9" y="13"/>
                      <a:pt x="9" y="13"/>
                      <a:pt x="9" y="13"/>
                    </a:cubicBezTo>
                    <a:cubicBezTo>
                      <a:pt x="9" y="13"/>
                      <a:pt x="9" y="13"/>
                      <a:pt x="9" y="12"/>
                    </a:cubicBezTo>
                    <a:cubicBezTo>
                      <a:pt x="9" y="11"/>
                      <a:pt x="10" y="10"/>
                      <a:pt x="11" y="9"/>
                    </a:cubicBezTo>
                    <a:cubicBezTo>
                      <a:pt x="11" y="9"/>
                      <a:pt x="12" y="9"/>
                      <a:pt x="12" y="9"/>
                    </a:cubicBezTo>
                    <a:cubicBezTo>
                      <a:pt x="13" y="10"/>
                      <a:pt x="13" y="10"/>
                      <a:pt x="13" y="10"/>
                    </a:cubicBezTo>
                    <a:cubicBezTo>
                      <a:pt x="13" y="10"/>
                      <a:pt x="14" y="9"/>
                      <a:pt x="15" y="9"/>
                    </a:cubicBezTo>
                    <a:cubicBezTo>
                      <a:pt x="14" y="8"/>
                      <a:pt x="14" y="8"/>
                      <a:pt x="14" y="8"/>
                    </a:cubicBezTo>
                    <a:cubicBezTo>
                      <a:pt x="14" y="7"/>
                      <a:pt x="14" y="7"/>
                      <a:pt x="14" y="7"/>
                    </a:cubicBezTo>
                    <a:cubicBezTo>
                      <a:pt x="15" y="6"/>
                      <a:pt x="17" y="6"/>
                      <a:pt x="18" y="6"/>
                    </a:cubicBezTo>
                    <a:cubicBezTo>
                      <a:pt x="18" y="6"/>
                      <a:pt x="19" y="6"/>
                      <a:pt x="19" y="6"/>
                    </a:cubicBezTo>
                    <a:cubicBezTo>
                      <a:pt x="19" y="8"/>
                      <a:pt x="19" y="8"/>
                      <a:pt x="19" y="8"/>
                    </a:cubicBezTo>
                    <a:cubicBezTo>
                      <a:pt x="19" y="8"/>
                      <a:pt x="20" y="8"/>
                      <a:pt x="21" y="8"/>
                    </a:cubicBezTo>
                    <a:cubicBezTo>
                      <a:pt x="21" y="7"/>
                      <a:pt x="21" y="7"/>
                      <a:pt x="21" y="7"/>
                    </a:cubicBezTo>
                    <a:cubicBezTo>
                      <a:pt x="21" y="6"/>
                      <a:pt x="22" y="6"/>
                      <a:pt x="22" y="6"/>
                    </a:cubicBezTo>
                    <a:cubicBezTo>
                      <a:pt x="23" y="7"/>
                      <a:pt x="24" y="7"/>
                      <a:pt x="25" y="8"/>
                    </a:cubicBezTo>
                    <a:cubicBezTo>
                      <a:pt x="26" y="8"/>
                      <a:pt x="26" y="9"/>
                      <a:pt x="26" y="9"/>
                    </a:cubicBezTo>
                    <a:cubicBezTo>
                      <a:pt x="25" y="10"/>
                      <a:pt x="25" y="10"/>
                      <a:pt x="25" y="10"/>
                    </a:cubicBezTo>
                    <a:cubicBezTo>
                      <a:pt x="25" y="11"/>
                      <a:pt x="25" y="11"/>
                      <a:pt x="26" y="12"/>
                    </a:cubicBezTo>
                    <a:cubicBezTo>
                      <a:pt x="27" y="11"/>
                      <a:pt x="27" y="11"/>
                      <a:pt x="27" y="11"/>
                    </a:cubicBezTo>
                    <a:cubicBezTo>
                      <a:pt x="28" y="11"/>
                      <a:pt x="28" y="11"/>
                      <a:pt x="28" y="12"/>
                    </a:cubicBezTo>
                    <a:cubicBezTo>
                      <a:pt x="29" y="13"/>
                      <a:pt x="29" y="14"/>
                      <a:pt x="29" y="15"/>
                    </a:cubicBezTo>
                    <a:cubicBezTo>
                      <a:pt x="29" y="16"/>
                      <a:pt x="29" y="16"/>
                      <a:pt x="2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Oval 182">
                <a:extLst>
                  <a:ext uri="{FF2B5EF4-FFF2-40B4-BE49-F238E27FC236}">
                    <a16:creationId xmlns:a16="http://schemas.microsoft.com/office/drawing/2014/main" id="{DC7CD66A-B6D7-4922-B935-BD601CA7C788}"/>
                  </a:ext>
                </a:extLst>
              </p:cNvPr>
              <p:cNvSpPr>
                <a:spLocks noChangeArrowheads="1"/>
              </p:cNvSpPr>
              <p:nvPr/>
            </p:nvSpPr>
            <p:spPr bwMode="auto">
              <a:xfrm>
                <a:off x="1962" y="1211"/>
                <a:ext cx="12" cy="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Freeform 183">
                <a:extLst>
                  <a:ext uri="{FF2B5EF4-FFF2-40B4-BE49-F238E27FC236}">
                    <a16:creationId xmlns:a16="http://schemas.microsoft.com/office/drawing/2014/main" id="{0FE41213-647F-4FCB-B5B4-E3F63C6585CF}"/>
                  </a:ext>
                </a:extLst>
              </p:cNvPr>
              <p:cNvSpPr>
                <a:spLocks noEditPoints="1"/>
              </p:cNvSpPr>
              <p:nvPr/>
            </p:nvSpPr>
            <p:spPr bwMode="auto">
              <a:xfrm>
                <a:off x="2025" y="1927"/>
                <a:ext cx="112" cy="111"/>
              </a:xfrm>
              <a:custGeom>
                <a:avLst/>
                <a:gdLst>
                  <a:gd name="T0" fmla="*/ 61 w 81"/>
                  <a:gd name="T1" fmla="*/ 67 h 81"/>
                  <a:gd name="T2" fmla="*/ 54 w 81"/>
                  <a:gd name="T3" fmla="*/ 72 h 81"/>
                  <a:gd name="T4" fmla="*/ 57 w 81"/>
                  <a:gd name="T5" fmla="*/ 68 h 81"/>
                  <a:gd name="T6" fmla="*/ 53 w 81"/>
                  <a:gd name="T7" fmla="*/ 68 h 81"/>
                  <a:gd name="T8" fmla="*/ 50 w 81"/>
                  <a:gd name="T9" fmla="*/ 68 h 81"/>
                  <a:gd name="T10" fmla="*/ 40 w 81"/>
                  <a:gd name="T11" fmla="*/ 75 h 81"/>
                  <a:gd name="T12" fmla="*/ 26 w 81"/>
                  <a:gd name="T13" fmla="*/ 57 h 81"/>
                  <a:gd name="T14" fmla="*/ 33 w 81"/>
                  <a:gd name="T15" fmla="*/ 57 h 81"/>
                  <a:gd name="T16" fmla="*/ 31 w 81"/>
                  <a:gd name="T17" fmla="*/ 52 h 81"/>
                  <a:gd name="T18" fmla="*/ 31 w 81"/>
                  <a:gd name="T19" fmla="*/ 51 h 81"/>
                  <a:gd name="T20" fmla="*/ 25 w 81"/>
                  <a:gd name="T21" fmla="*/ 51 h 81"/>
                  <a:gd name="T22" fmla="*/ 24 w 81"/>
                  <a:gd name="T23" fmla="*/ 40 h 81"/>
                  <a:gd name="T24" fmla="*/ 25 w 81"/>
                  <a:gd name="T25" fmla="*/ 31 h 81"/>
                  <a:gd name="T26" fmla="*/ 35 w 81"/>
                  <a:gd name="T27" fmla="*/ 31 h 81"/>
                  <a:gd name="T28" fmla="*/ 42 w 81"/>
                  <a:gd name="T29" fmla="*/ 25 h 81"/>
                  <a:gd name="T30" fmla="*/ 26 w 81"/>
                  <a:gd name="T31" fmla="*/ 25 h 81"/>
                  <a:gd name="T32" fmla="*/ 40 w 81"/>
                  <a:gd name="T33" fmla="*/ 6 h 81"/>
                  <a:gd name="T34" fmla="*/ 54 w 81"/>
                  <a:gd name="T35" fmla="*/ 23 h 81"/>
                  <a:gd name="T36" fmla="*/ 61 w 81"/>
                  <a:gd name="T37" fmla="*/ 24 h 81"/>
                  <a:gd name="T38" fmla="*/ 54 w 81"/>
                  <a:gd name="T39" fmla="*/ 9 h 81"/>
                  <a:gd name="T40" fmla="*/ 71 w 81"/>
                  <a:gd name="T41" fmla="*/ 25 h 81"/>
                  <a:gd name="T42" fmla="*/ 63 w 81"/>
                  <a:gd name="T43" fmla="*/ 25 h 81"/>
                  <a:gd name="T44" fmla="*/ 70 w 81"/>
                  <a:gd name="T45" fmla="*/ 31 h 81"/>
                  <a:gd name="T46" fmla="*/ 73 w 81"/>
                  <a:gd name="T47" fmla="*/ 31 h 81"/>
                  <a:gd name="T48" fmla="*/ 75 w 81"/>
                  <a:gd name="T49" fmla="*/ 40 h 81"/>
                  <a:gd name="T50" fmla="*/ 75 w 81"/>
                  <a:gd name="T51" fmla="*/ 41 h 81"/>
                  <a:gd name="T52" fmla="*/ 74 w 81"/>
                  <a:gd name="T53" fmla="*/ 53 h 81"/>
                  <a:gd name="T54" fmla="*/ 77 w 81"/>
                  <a:gd name="T55" fmla="*/ 57 h 81"/>
                  <a:gd name="T56" fmla="*/ 77 w 81"/>
                  <a:gd name="T57" fmla="*/ 57 h 81"/>
                  <a:gd name="T58" fmla="*/ 78 w 81"/>
                  <a:gd name="T59" fmla="*/ 57 h 81"/>
                  <a:gd name="T60" fmla="*/ 78 w 81"/>
                  <a:gd name="T61" fmla="*/ 56 h 81"/>
                  <a:gd name="T62" fmla="*/ 81 w 81"/>
                  <a:gd name="T63" fmla="*/ 40 h 81"/>
                  <a:gd name="T64" fmla="*/ 40 w 81"/>
                  <a:gd name="T65" fmla="*/ 0 h 81"/>
                  <a:gd name="T66" fmla="*/ 0 w 81"/>
                  <a:gd name="T67" fmla="*/ 40 h 81"/>
                  <a:gd name="T68" fmla="*/ 40 w 81"/>
                  <a:gd name="T69" fmla="*/ 81 h 81"/>
                  <a:gd name="T70" fmla="*/ 66 w 81"/>
                  <a:gd name="T71" fmla="*/ 72 h 81"/>
                  <a:gd name="T72" fmla="*/ 61 w 81"/>
                  <a:gd name="T73" fmla="*/ 67 h 81"/>
                  <a:gd name="T74" fmla="*/ 26 w 81"/>
                  <a:gd name="T75" fmla="*/ 9 h 81"/>
                  <a:gd name="T76" fmla="*/ 20 w 81"/>
                  <a:gd name="T77" fmla="*/ 25 h 81"/>
                  <a:gd name="T78" fmla="*/ 10 w 81"/>
                  <a:gd name="T79" fmla="*/ 25 h 81"/>
                  <a:gd name="T80" fmla="*/ 26 w 81"/>
                  <a:gd name="T81" fmla="*/ 9 h 81"/>
                  <a:gd name="T82" fmla="*/ 6 w 81"/>
                  <a:gd name="T83" fmla="*/ 40 h 81"/>
                  <a:gd name="T84" fmla="*/ 7 w 81"/>
                  <a:gd name="T85" fmla="*/ 31 h 81"/>
                  <a:gd name="T86" fmla="*/ 19 w 81"/>
                  <a:gd name="T87" fmla="*/ 31 h 81"/>
                  <a:gd name="T88" fmla="*/ 18 w 81"/>
                  <a:gd name="T89" fmla="*/ 40 h 81"/>
                  <a:gd name="T90" fmla="*/ 19 w 81"/>
                  <a:gd name="T91" fmla="*/ 51 h 81"/>
                  <a:gd name="T92" fmla="*/ 8 w 81"/>
                  <a:gd name="T93" fmla="*/ 51 h 81"/>
                  <a:gd name="T94" fmla="*/ 6 w 81"/>
                  <a:gd name="T95" fmla="*/ 40 h 81"/>
                  <a:gd name="T96" fmla="*/ 10 w 81"/>
                  <a:gd name="T97" fmla="*/ 57 h 81"/>
                  <a:gd name="T98" fmla="*/ 20 w 81"/>
                  <a:gd name="T99" fmla="*/ 57 h 81"/>
                  <a:gd name="T100" fmla="*/ 26 w 81"/>
                  <a:gd name="T101" fmla="*/ 72 h 81"/>
                  <a:gd name="T102" fmla="*/ 10 w 81"/>
                  <a:gd name="T103" fmla="*/ 5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 h="81">
                    <a:moveTo>
                      <a:pt x="61" y="67"/>
                    </a:moveTo>
                    <a:cubicBezTo>
                      <a:pt x="59" y="69"/>
                      <a:pt x="57" y="70"/>
                      <a:pt x="54" y="72"/>
                    </a:cubicBezTo>
                    <a:cubicBezTo>
                      <a:pt x="55" y="70"/>
                      <a:pt x="56" y="69"/>
                      <a:pt x="57" y="68"/>
                    </a:cubicBezTo>
                    <a:cubicBezTo>
                      <a:pt x="55" y="68"/>
                      <a:pt x="54" y="68"/>
                      <a:pt x="53" y="68"/>
                    </a:cubicBezTo>
                    <a:cubicBezTo>
                      <a:pt x="52" y="68"/>
                      <a:pt x="51" y="68"/>
                      <a:pt x="50" y="68"/>
                    </a:cubicBezTo>
                    <a:cubicBezTo>
                      <a:pt x="47" y="72"/>
                      <a:pt x="44" y="75"/>
                      <a:pt x="40" y="75"/>
                    </a:cubicBezTo>
                    <a:cubicBezTo>
                      <a:pt x="35" y="75"/>
                      <a:pt x="29" y="67"/>
                      <a:pt x="26" y="57"/>
                    </a:cubicBezTo>
                    <a:cubicBezTo>
                      <a:pt x="33" y="57"/>
                      <a:pt x="33" y="57"/>
                      <a:pt x="33" y="57"/>
                    </a:cubicBezTo>
                    <a:cubicBezTo>
                      <a:pt x="32" y="55"/>
                      <a:pt x="32" y="54"/>
                      <a:pt x="31" y="52"/>
                    </a:cubicBezTo>
                    <a:cubicBezTo>
                      <a:pt x="31" y="52"/>
                      <a:pt x="31" y="51"/>
                      <a:pt x="31" y="51"/>
                    </a:cubicBezTo>
                    <a:cubicBezTo>
                      <a:pt x="25" y="51"/>
                      <a:pt x="25" y="51"/>
                      <a:pt x="25" y="51"/>
                    </a:cubicBezTo>
                    <a:cubicBezTo>
                      <a:pt x="24" y="47"/>
                      <a:pt x="24" y="44"/>
                      <a:pt x="24" y="40"/>
                    </a:cubicBezTo>
                    <a:cubicBezTo>
                      <a:pt x="24" y="37"/>
                      <a:pt x="24" y="34"/>
                      <a:pt x="25" y="31"/>
                    </a:cubicBezTo>
                    <a:cubicBezTo>
                      <a:pt x="35" y="31"/>
                      <a:pt x="35" y="31"/>
                      <a:pt x="35" y="31"/>
                    </a:cubicBezTo>
                    <a:cubicBezTo>
                      <a:pt x="37" y="29"/>
                      <a:pt x="40" y="27"/>
                      <a:pt x="42" y="25"/>
                    </a:cubicBezTo>
                    <a:cubicBezTo>
                      <a:pt x="26" y="25"/>
                      <a:pt x="26" y="25"/>
                      <a:pt x="26" y="25"/>
                    </a:cubicBezTo>
                    <a:cubicBezTo>
                      <a:pt x="29" y="14"/>
                      <a:pt x="35" y="6"/>
                      <a:pt x="40" y="6"/>
                    </a:cubicBezTo>
                    <a:cubicBezTo>
                      <a:pt x="46" y="6"/>
                      <a:pt x="51" y="13"/>
                      <a:pt x="54" y="23"/>
                    </a:cubicBezTo>
                    <a:cubicBezTo>
                      <a:pt x="56" y="23"/>
                      <a:pt x="59" y="24"/>
                      <a:pt x="61" y="24"/>
                    </a:cubicBezTo>
                    <a:cubicBezTo>
                      <a:pt x="59" y="18"/>
                      <a:pt x="57" y="13"/>
                      <a:pt x="54" y="9"/>
                    </a:cubicBezTo>
                    <a:cubicBezTo>
                      <a:pt x="62" y="12"/>
                      <a:pt x="68" y="18"/>
                      <a:pt x="71" y="25"/>
                    </a:cubicBezTo>
                    <a:cubicBezTo>
                      <a:pt x="63" y="25"/>
                      <a:pt x="63" y="25"/>
                      <a:pt x="63" y="25"/>
                    </a:cubicBezTo>
                    <a:cubicBezTo>
                      <a:pt x="66" y="27"/>
                      <a:pt x="68" y="29"/>
                      <a:pt x="70" y="31"/>
                    </a:cubicBezTo>
                    <a:cubicBezTo>
                      <a:pt x="73" y="31"/>
                      <a:pt x="73" y="31"/>
                      <a:pt x="73" y="31"/>
                    </a:cubicBezTo>
                    <a:cubicBezTo>
                      <a:pt x="74" y="34"/>
                      <a:pt x="75" y="37"/>
                      <a:pt x="75" y="40"/>
                    </a:cubicBezTo>
                    <a:cubicBezTo>
                      <a:pt x="75" y="41"/>
                      <a:pt x="75" y="41"/>
                      <a:pt x="75" y="41"/>
                    </a:cubicBezTo>
                    <a:cubicBezTo>
                      <a:pt x="75" y="45"/>
                      <a:pt x="75" y="49"/>
                      <a:pt x="74" y="53"/>
                    </a:cubicBezTo>
                    <a:cubicBezTo>
                      <a:pt x="77" y="57"/>
                      <a:pt x="77" y="57"/>
                      <a:pt x="77" y="57"/>
                    </a:cubicBezTo>
                    <a:cubicBezTo>
                      <a:pt x="77" y="57"/>
                      <a:pt x="77" y="57"/>
                      <a:pt x="77" y="57"/>
                    </a:cubicBezTo>
                    <a:cubicBezTo>
                      <a:pt x="78" y="57"/>
                      <a:pt x="78" y="57"/>
                      <a:pt x="78" y="57"/>
                    </a:cubicBezTo>
                    <a:cubicBezTo>
                      <a:pt x="78" y="56"/>
                      <a:pt x="78" y="56"/>
                      <a:pt x="78" y="56"/>
                    </a:cubicBezTo>
                    <a:cubicBezTo>
                      <a:pt x="80" y="51"/>
                      <a:pt x="81" y="46"/>
                      <a:pt x="81" y="40"/>
                    </a:cubicBezTo>
                    <a:cubicBezTo>
                      <a:pt x="81" y="18"/>
                      <a:pt x="63" y="0"/>
                      <a:pt x="40" y="0"/>
                    </a:cubicBezTo>
                    <a:cubicBezTo>
                      <a:pt x="18" y="0"/>
                      <a:pt x="0" y="18"/>
                      <a:pt x="0" y="40"/>
                    </a:cubicBezTo>
                    <a:cubicBezTo>
                      <a:pt x="0" y="63"/>
                      <a:pt x="18" y="81"/>
                      <a:pt x="40" y="81"/>
                    </a:cubicBezTo>
                    <a:cubicBezTo>
                      <a:pt x="50" y="81"/>
                      <a:pt x="59" y="77"/>
                      <a:pt x="66" y="72"/>
                    </a:cubicBezTo>
                    <a:lnTo>
                      <a:pt x="61" y="67"/>
                    </a:lnTo>
                    <a:close/>
                    <a:moveTo>
                      <a:pt x="26" y="9"/>
                    </a:moveTo>
                    <a:cubicBezTo>
                      <a:pt x="23" y="13"/>
                      <a:pt x="21" y="19"/>
                      <a:pt x="20" y="25"/>
                    </a:cubicBezTo>
                    <a:cubicBezTo>
                      <a:pt x="10" y="25"/>
                      <a:pt x="10" y="25"/>
                      <a:pt x="10" y="25"/>
                    </a:cubicBezTo>
                    <a:cubicBezTo>
                      <a:pt x="13" y="18"/>
                      <a:pt x="19" y="12"/>
                      <a:pt x="26" y="9"/>
                    </a:cubicBezTo>
                    <a:close/>
                    <a:moveTo>
                      <a:pt x="6" y="40"/>
                    </a:moveTo>
                    <a:cubicBezTo>
                      <a:pt x="6" y="37"/>
                      <a:pt x="7" y="34"/>
                      <a:pt x="7" y="31"/>
                    </a:cubicBezTo>
                    <a:cubicBezTo>
                      <a:pt x="19" y="31"/>
                      <a:pt x="19" y="31"/>
                      <a:pt x="19" y="31"/>
                    </a:cubicBezTo>
                    <a:cubicBezTo>
                      <a:pt x="18" y="34"/>
                      <a:pt x="18" y="37"/>
                      <a:pt x="18" y="40"/>
                    </a:cubicBezTo>
                    <a:cubicBezTo>
                      <a:pt x="18" y="44"/>
                      <a:pt x="18" y="47"/>
                      <a:pt x="19" y="51"/>
                    </a:cubicBezTo>
                    <a:cubicBezTo>
                      <a:pt x="8" y="51"/>
                      <a:pt x="8" y="51"/>
                      <a:pt x="8" y="51"/>
                    </a:cubicBezTo>
                    <a:cubicBezTo>
                      <a:pt x="7" y="47"/>
                      <a:pt x="6" y="44"/>
                      <a:pt x="6" y="40"/>
                    </a:cubicBezTo>
                    <a:close/>
                    <a:moveTo>
                      <a:pt x="10" y="57"/>
                    </a:moveTo>
                    <a:cubicBezTo>
                      <a:pt x="20" y="57"/>
                      <a:pt x="20" y="57"/>
                      <a:pt x="20" y="57"/>
                    </a:cubicBezTo>
                    <a:cubicBezTo>
                      <a:pt x="21" y="62"/>
                      <a:pt x="24" y="68"/>
                      <a:pt x="26" y="72"/>
                    </a:cubicBezTo>
                    <a:cubicBezTo>
                      <a:pt x="20" y="68"/>
                      <a:pt x="14" y="63"/>
                      <a:pt x="10"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Freeform 184">
                <a:extLst>
                  <a:ext uri="{FF2B5EF4-FFF2-40B4-BE49-F238E27FC236}">
                    <a16:creationId xmlns:a16="http://schemas.microsoft.com/office/drawing/2014/main" id="{4796E841-0AB8-40AF-9C01-0870D5A5AB96}"/>
                  </a:ext>
                </a:extLst>
              </p:cNvPr>
              <p:cNvSpPr>
                <a:spLocks noEditPoints="1"/>
              </p:cNvSpPr>
              <p:nvPr/>
            </p:nvSpPr>
            <p:spPr bwMode="auto">
              <a:xfrm>
                <a:off x="2071" y="1963"/>
                <a:ext cx="69" cy="70"/>
              </a:xfrm>
              <a:custGeom>
                <a:avLst/>
                <a:gdLst>
                  <a:gd name="T0" fmla="*/ 50 w 50"/>
                  <a:gd name="T1" fmla="*/ 45 h 51"/>
                  <a:gd name="T2" fmla="*/ 35 w 50"/>
                  <a:gd name="T3" fmla="*/ 28 h 51"/>
                  <a:gd name="T4" fmla="*/ 35 w 50"/>
                  <a:gd name="T5" fmla="*/ 28 h 51"/>
                  <a:gd name="T6" fmla="*/ 36 w 50"/>
                  <a:gd name="T7" fmla="*/ 14 h 51"/>
                  <a:gd name="T8" fmla="*/ 14 w 50"/>
                  <a:gd name="T9" fmla="*/ 3 h 51"/>
                  <a:gd name="T10" fmla="*/ 3 w 50"/>
                  <a:gd name="T11" fmla="*/ 25 h 51"/>
                  <a:gd name="T12" fmla="*/ 25 w 50"/>
                  <a:gd name="T13" fmla="*/ 36 h 51"/>
                  <a:gd name="T14" fmla="*/ 29 w 50"/>
                  <a:gd name="T15" fmla="*/ 34 h 51"/>
                  <a:gd name="T16" fmla="*/ 44 w 50"/>
                  <a:gd name="T17" fmla="*/ 50 h 51"/>
                  <a:gd name="T18" fmla="*/ 46 w 50"/>
                  <a:gd name="T19" fmla="*/ 50 h 51"/>
                  <a:gd name="T20" fmla="*/ 49 w 50"/>
                  <a:gd name="T21" fmla="*/ 47 h 51"/>
                  <a:gd name="T22" fmla="*/ 50 w 50"/>
                  <a:gd name="T23" fmla="*/ 45 h 51"/>
                  <a:gd name="T24" fmla="*/ 7 w 50"/>
                  <a:gd name="T25" fmla="*/ 23 h 51"/>
                  <a:gd name="T26" fmla="*/ 16 w 50"/>
                  <a:gd name="T27" fmla="*/ 7 h 51"/>
                  <a:gd name="T28" fmla="*/ 32 w 50"/>
                  <a:gd name="T29" fmla="*/ 16 h 51"/>
                  <a:gd name="T30" fmla="*/ 23 w 50"/>
                  <a:gd name="T31" fmla="*/ 32 h 51"/>
                  <a:gd name="T32" fmla="*/ 7 w 50"/>
                  <a:gd name="T33"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50" y="45"/>
                    </a:moveTo>
                    <a:cubicBezTo>
                      <a:pt x="35" y="28"/>
                      <a:pt x="35" y="28"/>
                      <a:pt x="35" y="28"/>
                    </a:cubicBezTo>
                    <a:cubicBezTo>
                      <a:pt x="35" y="28"/>
                      <a:pt x="35" y="28"/>
                      <a:pt x="35" y="28"/>
                    </a:cubicBezTo>
                    <a:cubicBezTo>
                      <a:pt x="37" y="24"/>
                      <a:pt x="38" y="19"/>
                      <a:pt x="36" y="14"/>
                    </a:cubicBezTo>
                    <a:cubicBezTo>
                      <a:pt x="33" y="5"/>
                      <a:pt x="24" y="0"/>
                      <a:pt x="14" y="3"/>
                    </a:cubicBezTo>
                    <a:cubicBezTo>
                      <a:pt x="5" y="6"/>
                      <a:pt x="0" y="15"/>
                      <a:pt x="3" y="25"/>
                    </a:cubicBezTo>
                    <a:cubicBezTo>
                      <a:pt x="6" y="34"/>
                      <a:pt x="16" y="39"/>
                      <a:pt x="25" y="36"/>
                    </a:cubicBezTo>
                    <a:cubicBezTo>
                      <a:pt x="26" y="36"/>
                      <a:pt x="28" y="35"/>
                      <a:pt x="29" y="34"/>
                    </a:cubicBezTo>
                    <a:cubicBezTo>
                      <a:pt x="44" y="50"/>
                      <a:pt x="44" y="50"/>
                      <a:pt x="44" y="50"/>
                    </a:cubicBezTo>
                    <a:cubicBezTo>
                      <a:pt x="44" y="51"/>
                      <a:pt x="45" y="51"/>
                      <a:pt x="46" y="50"/>
                    </a:cubicBezTo>
                    <a:cubicBezTo>
                      <a:pt x="49" y="47"/>
                      <a:pt x="49" y="47"/>
                      <a:pt x="49" y="47"/>
                    </a:cubicBezTo>
                    <a:cubicBezTo>
                      <a:pt x="50" y="46"/>
                      <a:pt x="50" y="45"/>
                      <a:pt x="50" y="45"/>
                    </a:cubicBezTo>
                    <a:close/>
                    <a:moveTo>
                      <a:pt x="7" y="23"/>
                    </a:moveTo>
                    <a:cubicBezTo>
                      <a:pt x="5" y="17"/>
                      <a:pt x="9" y="9"/>
                      <a:pt x="16" y="7"/>
                    </a:cubicBezTo>
                    <a:cubicBezTo>
                      <a:pt x="22" y="5"/>
                      <a:pt x="30" y="9"/>
                      <a:pt x="32" y="16"/>
                    </a:cubicBezTo>
                    <a:cubicBezTo>
                      <a:pt x="34" y="22"/>
                      <a:pt x="30" y="30"/>
                      <a:pt x="23" y="32"/>
                    </a:cubicBezTo>
                    <a:cubicBezTo>
                      <a:pt x="17" y="34"/>
                      <a:pt x="9" y="30"/>
                      <a:pt x="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Freeform 185">
                <a:extLst>
                  <a:ext uri="{FF2B5EF4-FFF2-40B4-BE49-F238E27FC236}">
                    <a16:creationId xmlns:a16="http://schemas.microsoft.com/office/drawing/2014/main" id="{C95C3071-0069-4B88-AB34-2DFA60EC5E93}"/>
                  </a:ext>
                </a:extLst>
              </p:cNvPr>
              <p:cNvSpPr>
                <a:spLocks/>
              </p:cNvSpPr>
              <p:nvPr/>
            </p:nvSpPr>
            <p:spPr bwMode="auto">
              <a:xfrm>
                <a:off x="2083" y="1972"/>
                <a:ext cx="30" cy="22"/>
              </a:xfrm>
              <a:custGeom>
                <a:avLst/>
                <a:gdLst>
                  <a:gd name="T0" fmla="*/ 4 w 22"/>
                  <a:gd name="T1" fmla="*/ 7 h 16"/>
                  <a:gd name="T2" fmla="*/ 21 w 22"/>
                  <a:gd name="T3" fmla="*/ 16 h 16"/>
                  <a:gd name="T4" fmla="*/ 21 w 22"/>
                  <a:gd name="T5" fmla="*/ 16 h 16"/>
                  <a:gd name="T6" fmla="*/ 21 w 22"/>
                  <a:gd name="T7" fmla="*/ 9 h 16"/>
                  <a:gd name="T8" fmla="*/ 7 w 22"/>
                  <a:gd name="T9" fmla="*/ 2 h 16"/>
                  <a:gd name="T10" fmla="*/ 0 w 22"/>
                  <a:gd name="T11" fmla="*/ 10 h 16"/>
                  <a:gd name="T12" fmla="*/ 4 w 22"/>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22" h="16">
                    <a:moveTo>
                      <a:pt x="4" y="7"/>
                    </a:moveTo>
                    <a:cubicBezTo>
                      <a:pt x="11" y="5"/>
                      <a:pt x="19" y="9"/>
                      <a:pt x="21" y="16"/>
                    </a:cubicBezTo>
                    <a:cubicBezTo>
                      <a:pt x="21" y="16"/>
                      <a:pt x="21" y="16"/>
                      <a:pt x="21" y="16"/>
                    </a:cubicBezTo>
                    <a:cubicBezTo>
                      <a:pt x="22" y="14"/>
                      <a:pt x="22" y="12"/>
                      <a:pt x="21" y="9"/>
                    </a:cubicBezTo>
                    <a:cubicBezTo>
                      <a:pt x="19" y="3"/>
                      <a:pt x="13" y="0"/>
                      <a:pt x="7" y="2"/>
                    </a:cubicBezTo>
                    <a:cubicBezTo>
                      <a:pt x="4" y="3"/>
                      <a:pt x="1" y="6"/>
                      <a:pt x="0" y="10"/>
                    </a:cubicBezTo>
                    <a:cubicBezTo>
                      <a:pt x="1" y="9"/>
                      <a:pt x="3" y="8"/>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Freeform 186">
                <a:extLst>
                  <a:ext uri="{FF2B5EF4-FFF2-40B4-BE49-F238E27FC236}">
                    <a16:creationId xmlns:a16="http://schemas.microsoft.com/office/drawing/2014/main" id="{F414C47F-ABF4-4469-889E-648CF6C72CF6}"/>
                  </a:ext>
                </a:extLst>
              </p:cNvPr>
              <p:cNvSpPr>
                <a:spLocks/>
              </p:cNvSpPr>
              <p:nvPr/>
            </p:nvSpPr>
            <p:spPr bwMode="auto">
              <a:xfrm>
                <a:off x="2305" y="1672"/>
                <a:ext cx="23" cy="24"/>
              </a:xfrm>
              <a:custGeom>
                <a:avLst/>
                <a:gdLst>
                  <a:gd name="T0" fmla="*/ 15 w 17"/>
                  <a:gd name="T1" fmla="*/ 6 h 17"/>
                  <a:gd name="T2" fmla="*/ 9 w 17"/>
                  <a:gd name="T3" fmla="*/ 0 h 17"/>
                  <a:gd name="T4" fmla="*/ 2 w 17"/>
                  <a:gd name="T5" fmla="*/ 6 h 17"/>
                  <a:gd name="T6" fmla="*/ 0 w 17"/>
                  <a:gd name="T7" fmla="*/ 8 h 17"/>
                  <a:gd name="T8" fmla="*/ 2 w 17"/>
                  <a:gd name="T9" fmla="*/ 11 h 17"/>
                  <a:gd name="T10" fmla="*/ 2 w 17"/>
                  <a:gd name="T11" fmla="*/ 11 h 17"/>
                  <a:gd name="T12" fmla="*/ 9 w 17"/>
                  <a:gd name="T13" fmla="*/ 17 h 17"/>
                  <a:gd name="T14" fmla="*/ 15 w 17"/>
                  <a:gd name="T15" fmla="*/ 11 h 17"/>
                  <a:gd name="T16" fmla="*/ 15 w 17"/>
                  <a:gd name="T17" fmla="*/ 11 h 17"/>
                  <a:gd name="T18" fmla="*/ 17 w 17"/>
                  <a:gd name="T19" fmla="*/ 8 h 17"/>
                  <a:gd name="T20" fmla="*/ 15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5" y="6"/>
                    </a:moveTo>
                    <a:cubicBezTo>
                      <a:pt x="15" y="2"/>
                      <a:pt x="12" y="0"/>
                      <a:pt x="9" y="0"/>
                    </a:cubicBezTo>
                    <a:cubicBezTo>
                      <a:pt x="5" y="0"/>
                      <a:pt x="2" y="2"/>
                      <a:pt x="2" y="6"/>
                    </a:cubicBezTo>
                    <a:cubicBezTo>
                      <a:pt x="1" y="6"/>
                      <a:pt x="0" y="7"/>
                      <a:pt x="0" y="8"/>
                    </a:cubicBezTo>
                    <a:cubicBezTo>
                      <a:pt x="0" y="10"/>
                      <a:pt x="1" y="11"/>
                      <a:pt x="2" y="11"/>
                    </a:cubicBezTo>
                    <a:cubicBezTo>
                      <a:pt x="2" y="11"/>
                      <a:pt x="2" y="11"/>
                      <a:pt x="2" y="11"/>
                    </a:cubicBezTo>
                    <a:cubicBezTo>
                      <a:pt x="4" y="14"/>
                      <a:pt x="6" y="17"/>
                      <a:pt x="9" y="17"/>
                    </a:cubicBezTo>
                    <a:cubicBezTo>
                      <a:pt x="11" y="17"/>
                      <a:pt x="14" y="14"/>
                      <a:pt x="15" y="11"/>
                    </a:cubicBezTo>
                    <a:cubicBezTo>
                      <a:pt x="15" y="11"/>
                      <a:pt x="15" y="11"/>
                      <a:pt x="15" y="11"/>
                    </a:cubicBezTo>
                    <a:cubicBezTo>
                      <a:pt x="16" y="11"/>
                      <a:pt x="17" y="10"/>
                      <a:pt x="17" y="8"/>
                    </a:cubicBezTo>
                    <a:cubicBezTo>
                      <a:pt x="17" y="7"/>
                      <a:pt x="16" y="6"/>
                      <a:pt x="1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Freeform 187">
                <a:extLst>
                  <a:ext uri="{FF2B5EF4-FFF2-40B4-BE49-F238E27FC236}">
                    <a16:creationId xmlns:a16="http://schemas.microsoft.com/office/drawing/2014/main" id="{4DB72F61-7595-45DF-A2ED-ED23B3CB2660}"/>
                  </a:ext>
                </a:extLst>
              </p:cNvPr>
              <p:cNvSpPr>
                <a:spLocks/>
              </p:cNvSpPr>
              <p:nvPr/>
            </p:nvSpPr>
            <p:spPr bwMode="auto">
              <a:xfrm>
                <a:off x="2298" y="1696"/>
                <a:ext cx="37" cy="19"/>
              </a:xfrm>
              <a:custGeom>
                <a:avLst/>
                <a:gdLst>
                  <a:gd name="T0" fmla="*/ 21 w 27"/>
                  <a:gd name="T1" fmla="*/ 0 h 14"/>
                  <a:gd name="T2" fmla="*/ 18 w 27"/>
                  <a:gd name="T3" fmla="*/ 0 h 14"/>
                  <a:gd name="T4" fmla="*/ 16 w 27"/>
                  <a:gd name="T5" fmla="*/ 7 h 14"/>
                  <a:gd name="T6" fmla="*/ 14 w 27"/>
                  <a:gd name="T7" fmla="*/ 4 h 14"/>
                  <a:gd name="T8" fmla="*/ 16 w 27"/>
                  <a:gd name="T9" fmla="*/ 1 h 14"/>
                  <a:gd name="T10" fmla="*/ 16 w 27"/>
                  <a:gd name="T11" fmla="*/ 1 h 14"/>
                  <a:gd name="T12" fmla="*/ 13 w 27"/>
                  <a:gd name="T13" fmla="*/ 1 h 14"/>
                  <a:gd name="T14" fmla="*/ 11 w 27"/>
                  <a:gd name="T15" fmla="*/ 1 h 14"/>
                  <a:gd name="T16" fmla="*/ 11 w 27"/>
                  <a:gd name="T17" fmla="*/ 1 h 14"/>
                  <a:gd name="T18" fmla="*/ 13 w 27"/>
                  <a:gd name="T19" fmla="*/ 4 h 14"/>
                  <a:gd name="T20" fmla="*/ 12 w 27"/>
                  <a:gd name="T21" fmla="*/ 7 h 14"/>
                  <a:gd name="T22" fmla="*/ 9 w 27"/>
                  <a:gd name="T23" fmla="*/ 0 h 14"/>
                  <a:gd name="T24" fmla="*/ 7 w 27"/>
                  <a:gd name="T25" fmla="*/ 0 h 14"/>
                  <a:gd name="T26" fmla="*/ 0 w 27"/>
                  <a:gd name="T27" fmla="*/ 7 h 14"/>
                  <a:gd name="T28" fmla="*/ 0 w 27"/>
                  <a:gd name="T29" fmla="*/ 14 h 14"/>
                  <a:gd name="T30" fmla="*/ 27 w 27"/>
                  <a:gd name="T31" fmla="*/ 14 h 14"/>
                  <a:gd name="T32" fmla="*/ 27 w 27"/>
                  <a:gd name="T33" fmla="*/ 7 h 14"/>
                  <a:gd name="T34" fmla="*/ 21 w 27"/>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4">
                    <a:moveTo>
                      <a:pt x="21" y="0"/>
                    </a:moveTo>
                    <a:cubicBezTo>
                      <a:pt x="18" y="0"/>
                      <a:pt x="18" y="0"/>
                      <a:pt x="18" y="0"/>
                    </a:cubicBezTo>
                    <a:cubicBezTo>
                      <a:pt x="16" y="7"/>
                      <a:pt x="16" y="7"/>
                      <a:pt x="16" y="7"/>
                    </a:cubicBezTo>
                    <a:cubicBezTo>
                      <a:pt x="14" y="4"/>
                      <a:pt x="14" y="4"/>
                      <a:pt x="14" y="4"/>
                    </a:cubicBezTo>
                    <a:cubicBezTo>
                      <a:pt x="16" y="1"/>
                      <a:pt x="16" y="1"/>
                      <a:pt x="16" y="1"/>
                    </a:cubicBezTo>
                    <a:cubicBezTo>
                      <a:pt x="16" y="1"/>
                      <a:pt x="16" y="1"/>
                      <a:pt x="16" y="1"/>
                    </a:cubicBezTo>
                    <a:cubicBezTo>
                      <a:pt x="15" y="1"/>
                      <a:pt x="14" y="1"/>
                      <a:pt x="13" y="1"/>
                    </a:cubicBezTo>
                    <a:cubicBezTo>
                      <a:pt x="13" y="1"/>
                      <a:pt x="12" y="1"/>
                      <a:pt x="11" y="1"/>
                    </a:cubicBezTo>
                    <a:cubicBezTo>
                      <a:pt x="11" y="1"/>
                      <a:pt x="11" y="1"/>
                      <a:pt x="11" y="1"/>
                    </a:cubicBezTo>
                    <a:cubicBezTo>
                      <a:pt x="13" y="4"/>
                      <a:pt x="13" y="4"/>
                      <a:pt x="13" y="4"/>
                    </a:cubicBezTo>
                    <a:cubicBezTo>
                      <a:pt x="12" y="7"/>
                      <a:pt x="12" y="7"/>
                      <a:pt x="12" y="7"/>
                    </a:cubicBezTo>
                    <a:cubicBezTo>
                      <a:pt x="9" y="0"/>
                      <a:pt x="9" y="0"/>
                      <a:pt x="9" y="0"/>
                    </a:cubicBezTo>
                    <a:cubicBezTo>
                      <a:pt x="7" y="0"/>
                      <a:pt x="7" y="0"/>
                      <a:pt x="7" y="0"/>
                    </a:cubicBezTo>
                    <a:cubicBezTo>
                      <a:pt x="3" y="0"/>
                      <a:pt x="0" y="3"/>
                      <a:pt x="0" y="7"/>
                    </a:cubicBezTo>
                    <a:cubicBezTo>
                      <a:pt x="0" y="14"/>
                      <a:pt x="0" y="14"/>
                      <a:pt x="0" y="14"/>
                    </a:cubicBezTo>
                    <a:cubicBezTo>
                      <a:pt x="27" y="14"/>
                      <a:pt x="27" y="14"/>
                      <a:pt x="27" y="14"/>
                    </a:cubicBezTo>
                    <a:cubicBezTo>
                      <a:pt x="27" y="7"/>
                      <a:pt x="27" y="7"/>
                      <a:pt x="27" y="7"/>
                    </a:cubicBezTo>
                    <a:cubicBezTo>
                      <a:pt x="27" y="3"/>
                      <a:pt x="24"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Freeform 188">
                <a:extLst>
                  <a:ext uri="{FF2B5EF4-FFF2-40B4-BE49-F238E27FC236}">
                    <a16:creationId xmlns:a16="http://schemas.microsoft.com/office/drawing/2014/main" id="{2B878073-0376-4E58-B99B-438430625B1C}"/>
                  </a:ext>
                </a:extLst>
              </p:cNvPr>
              <p:cNvSpPr>
                <a:spLocks/>
              </p:cNvSpPr>
              <p:nvPr/>
            </p:nvSpPr>
            <p:spPr bwMode="auto">
              <a:xfrm>
                <a:off x="2287" y="1719"/>
                <a:ext cx="103" cy="26"/>
              </a:xfrm>
              <a:custGeom>
                <a:avLst/>
                <a:gdLst>
                  <a:gd name="T0" fmla="*/ 103 w 103"/>
                  <a:gd name="T1" fmla="*/ 26 h 26"/>
                  <a:gd name="T2" fmla="*/ 0 w 103"/>
                  <a:gd name="T3" fmla="*/ 26 h 26"/>
                  <a:gd name="T4" fmla="*/ 11 w 103"/>
                  <a:gd name="T5" fmla="*/ 0 h 26"/>
                  <a:gd name="T6" fmla="*/ 91 w 103"/>
                  <a:gd name="T7" fmla="*/ 0 h 26"/>
                  <a:gd name="T8" fmla="*/ 103 w 103"/>
                  <a:gd name="T9" fmla="*/ 26 h 26"/>
                </a:gdLst>
                <a:ahLst/>
                <a:cxnLst>
                  <a:cxn ang="0">
                    <a:pos x="T0" y="T1"/>
                  </a:cxn>
                  <a:cxn ang="0">
                    <a:pos x="T2" y="T3"/>
                  </a:cxn>
                  <a:cxn ang="0">
                    <a:pos x="T4" y="T5"/>
                  </a:cxn>
                  <a:cxn ang="0">
                    <a:pos x="T6" y="T7"/>
                  </a:cxn>
                  <a:cxn ang="0">
                    <a:pos x="T8" y="T9"/>
                  </a:cxn>
                </a:cxnLst>
                <a:rect l="0" t="0" r="r" b="b"/>
                <a:pathLst>
                  <a:path w="103" h="26">
                    <a:moveTo>
                      <a:pt x="103" y="26"/>
                    </a:moveTo>
                    <a:lnTo>
                      <a:pt x="0" y="26"/>
                    </a:lnTo>
                    <a:lnTo>
                      <a:pt x="11" y="0"/>
                    </a:lnTo>
                    <a:lnTo>
                      <a:pt x="91" y="0"/>
                    </a:lnTo>
                    <a:lnTo>
                      <a:pt x="10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Freeform 189">
                <a:extLst>
                  <a:ext uri="{FF2B5EF4-FFF2-40B4-BE49-F238E27FC236}">
                    <a16:creationId xmlns:a16="http://schemas.microsoft.com/office/drawing/2014/main" id="{AFDCC287-52A9-416A-BE34-57E170DCE70C}"/>
                  </a:ext>
                </a:extLst>
              </p:cNvPr>
              <p:cNvSpPr>
                <a:spLocks/>
              </p:cNvSpPr>
              <p:nvPr/>
            </p:nvSpPr>
            <p:spPr bwMode="auto">
              <a:xfrm>
                <a:off x="2347" y="1672"/>
                <a:ext cx="22" cy="24"/>
              </a:xfrm>
              <a:custGeom>
                <a:avLst/>
                <a:gdLst>
                  <a:gd name="T0" fmla="*/ 15 w 16"/>
                  <a:gd name="T1" fmla="*/ 6 h 17"/>
                  <a:gd name="T2" fmla="*/ 8 w 16"/>
                  <a:gd name="T3" fmla="*/ 0 h 17"/>
                  <a:gd name="T4" fmla="*/ 1 w 16"/>
                  <a:gd name="T5" fmla="*/ 6 h 17"/>
                  <a:gd name="T6" fmla="*/ 0 w 16"/>
                  <a:gd name="T7" fmla="*/ 8 h 17"/>
                  <a:gd name="T8" fmla="*/ 2 w 16"/>
                  <a:gd name="T9" fmla="*/ 11 h 17"/>
                  <a:gd name="T10" fmla="*/ 2 w 16"/>
                  <a:gd name="T11" fmla="*/ 11 h 17"/>
                  <a:gd name="T12" fmla="*/ 8 w 16"/>
                  <a:gd name="T13" fmla="*/ 17 h 17"/>
                  <a:gd name="T14" fmla="*/ 14 w 16"/>
                  <a:gd name="T15" fmla="*/ 11 h 17"/>
                  <a:gd name="T16" fmla="*/ 14 w 16"/>
                  <a:gd name="T17" fmla="*/ 11 h 17"/>
                  <a:gd name="T18" fmla="*/ 16 w 16"/>
                  <a:gd name="T19" fmla="*/ 8 h 17"/>
                  <a:gd name="T20" fmla="*/ 15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5" y="6"/>
                    </a:moveTo>
                    <a:cubicBezTo>
                      <a:pt x="15" y="2"/>
                      <a:pt x="12" y="0"/>
                      <a:pt x="8" y="0"/>
                    </a:cubicBezTo>
                    <a:cubicBezTo>
                      <a:pt x="4" y="0"/>
                      <a:pt x="1" y="2"/>
                      <a:pt x="1" y="6"/>
                    </a:cubicBezTo>
                    <a:cubicBezTo>
                      <a:pt x="0" y="6"/>
                      <a:pt x="0" y="7"/>
                      <a:pt x="0" y="8"/>
                    </a:cubicBezTo>
                    <a:cubicBezTo>
                      <a:pt x="0" y="10"/>
                      <a:pt x="1" y="11"/>
                      <a:pt x="2" y="11"/>
                    </a:cubicBezTo>
                    <a:cubicBezTo>
                      <a:pt x="2" y="11"/>
                      <a:pt x="2" y="11"/>
                      <a:pt x="2" y="11"/>
                    </a:cubicBezTo>
                    <a:cubicBezTo>
                      <a:pt x="3" y="14"/>
                      <a:pt x="5" y="17"/>
                      <a:pt x="8" y="17"/>
                    </a:cubicBezTo>
                    <a:cubicBezTo>
                      <a:pt x="11" y="17"/>
                      <a:pt x="13" y="14"/>
                      <a:pt x="14" y="11"/>
                    </a:cubicBezTo>
                    <a:cubicBezTo>
                      <a:pt x="14" y="11"/>
                      <a:pt x="14" y="11"/>
                      <a:pt x="14" y="11"/>
                    </a:cubicBezTo>
                    <a:cubicBezTo>
                      <a:pt x="15" y="11"/>
                      <a:pt x="16" y="10"/>
                      <a:pt x="16" y="8"/>
                    </a:cubicBezTo>
                    <a:cubicBezTo>
                      <a:pt x="16" y="7"/>
                      <a:pt x="16" y="6"/>
                      <a:pt x="1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Freeform 190">
                <a:extLst>
                  <a:ext uri="{FF2B5EF4-FFF2-40B4-BE49-F238E27FC236}">
                    <a16:creationId xmlns:a16="http://schemas.microsoft.com/office/drawing/2014/main" id="{7C391178-7F59-4051-A2B0-73CECA7D5489}"/>
                  </a:ext>
                </a:extLst>
              </p:cNvPr>
              <p:cNvSpPr>
                <a:spLocks/>
              </p:cNvSpPr>
              <p:nvPr/>
            </p:nvSpPr>
            <p:spPr bwMode="auto">
              <a:xfrm>
                <a:off x="2339" y="1696"/>
                <a:ext cx="39" cy="19"/>
              </a:xfrm>
              <a:custGeom>
                <a:avLst/>
                <a:gdLst>
                  <a:gd name="T0" fmla="*/ 21 w 28"/>
                  <a:gd name="T1" fmla="*/ 0 h 14"/>
                  <a:gd name="T2" fmla="*/ 18 w 28"/>
                  <a:gd name="T3" fmla="*/ 0 h 14"/>
                  <a:gd name="T4" fmla="*/ 16 w 28"/>
                  <a:gd name="T5" fmla="*/ 7 h 14"/>
                  <a:gd name="T6" fmla="*/ 14 w 28"/>
                  <a:gd name="T7" fmla="*/ 4 h 14"/>
                  <a:gd name="T8" fmla="*/ 16 w 28"/>
                  <a:gd name="T9" fmla="*/ 1 h 14"/>
                  <a:gd name="T10" fmla="*/ 16 w 28"/>
                  <a:gd name="T11" fmla="*/ 1 h 14"/>
                  <a:gd name="T12" fmla="*/ 14 w 28"/>
                  <a:gd name="T13" fmla="*/ 1 h 14"/>
                  <a:gd name="T14" fmla="*/ 12 w 28"/>
                  <a:gd name="T15" fmla="*/ 1 h 14"/>
                  <a:gd name="T16" fmla="*/ 12 w 28"/>
                  <a:gd name="T17" fmla="*/ 1 h 14"/>
                  <a:gd name="T18" fmla="*/ 14 w 28"/>
                  <a:gd name="T19" fmla="*/ 4 h 14"/>
                  <a:gd name="T20" fmla="*/ 12 w 28"/>
                  <a:gd name="T21" fmla="*/ 7 h 14"/>
                  <a:gd name="T22" fmla="*/ 10 w 28"/>
                  <a:gd name="T23" fmla="*/ 0 h 14"/>
                  <a:gd name="T24" fmla="*/ 7 w 28"/>
                  <a:gd name="T25" fmla="*/ 0 h 14"/>
                  <a:gd name="T26" fmla="*/ 0 w 28"/>
                  <a:gd name="T27" fmla="*/ 7 h 14"/>
                  <a:gd name="T28" fmla="*/ 0 w 28"/>
                  <a:gd name="T29" fmla="*/ 14 h 14"/>
                  <a:gd name="T30" fmla="*/ 28 w 28"/>
                  <a:gd name="T31" fmla="*/ 14 h 14"/>
                  <a:gd name="T32" fmla="*/ 28 w 28"/>
                  <a:gd name="T33" fmla="*/ 7 h 14"/>
                  <a:gd name="T34" fmla="*/ 21 w 2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4">
                    <a:moveTo>
                      <a:pt x="21" y="0"/>
                    </a:moveTo>
                    <a:cubicBezTo>
                      <a:pt x="18" y="0"/>
                      <a:pt x="18" y="0"/>
                      <a:pt x="18" y="0"/>
                    </a:cubicBezTo>
                    <a:cubicBezTo>
                      <a:pt x="16" y="7"/>
                      <a:pt x="16" y="7"/>
                      <a:pt x="16" y="7"/>
                    </a:cubicBezTo>
                    <a:cubicBezTo>
                      <a:pt x="14" y="4"/>
                      <a:pt x="14" y="4"/>
                      <a:pt x="14" y="4"/>
                    </a:cubicBezTo>
                    <a:cubicBezTo>
                      <a:pt x="16" y="1"/>
                      <a:pt x="16" y="1"/>
                      <a:pt x="16" y="1"/>
                    </a:cubicBezTo>
                    <a:cubicBezTo>
                      <a:pt x="16" y="1"/>
                      <a:pt x="16" y="1"/>
                      <a:pt x="16" y="1"/>
                    </a:cubicBezTo>
                    <a:cubicBezTo>
                      <a:pt x="15" y="1"/>
                      <a:pt x="15" y="1"/>
                      <a:pt x="14" y="1"/>
                    </a:cubicBezTo>
                    <a:cubicBezTo>
                      <a:pt x="13" y="1"/>
                      <a:pt x="12" y="1"/>
                      <a:pt x="12" y="1"/>
                    </a:cubicBezTo>
                    <a:cubicBezTo>
                      <a:pt x="12" y="1"/>
                      <a:pt x="12" y="1"/>
                      <a:pt x="12" y="1"/>
                    </a:cubicBezTo>
                    <a:cubicBezTo>
                      <a:pt x="14" y="4"/>
                      <a:pt x="14" y="4"/>
                      <a:pt x="14" y="4"/>
                    </a:cubicBezTo>
                    <a:cubicBezTo>
                      <a:pt x="12" y="7"/>
                      <a:pt x="12" y="7"/>
                      <a:pt x="12" y="7"/>
                    </a:cubicBezTo>
                    <a:cubicBezTo>
                      <a:pt x="10" y="0"/>
                      <a:pt x="10" y="0"/>
                      <a:pt x="10" y="0"/>
                    </a:cubicBezTo>
                    <a:cubicBezTo>
                      <a:pt x="7" y="0"/>
                      <a:pt x="7" y="0"/>
                      <a:pt x="7" y="0"/>
                    </a:cubicBezTo>
                    <a:cubicBezTo>
                      <a:pt x="3" y="0"/>
                      <a:pt x="0" y="3"/>
                      <a:pt x="0" y="7"/>
                    </a:cubicBezTo>
                    <a:cubicBezTo>
                      <a:pt x="0" y="14"/>
                      <a:pt x="0" y="14"/>
                      <a:pt x="0" y="14"/>
                    </a:cubicBezTo>
                    <a:cubicBezTo>
                      <a:pt x="28" y="14"/>
                      <a:pt x="28" y="14"/>
                      <a:pt x="28" y="14"/>
                    </a:cubicBezTo>
                    <a:cubicBezTo>
                      <a:pt x="28" y="7"/>
                      <a:pt x="28" y="7"/>
                      <a:pt x="28" y="7"/>
                    </a:cubicBezTo>
                    <a:cubicBezTo>
                      <a:pt x="28" y="3"/>
                      <a:pt x="25"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Freeform 191">
                <a:extLst>
                  <a:ext uri="{FF2B5EF4-FFF2-40B4-BE49-F238E27FC236}">
                    <a16:creationId xmlns:a16="http://schemas.microsoft.com/office/drawing/2014/main" id="{3073E85D-0DE4-44A6-B468-5F7AC6906153}"/>
                  </a:ext>
                </a:extLst>
              </p:cNvPr>
              <p:cNvSpPr>
                <a:spLocks/>
              </p:cNvSpPr>
              <p:nvPr/>
            </p:nvSpPr>
            <p:spPr bwMode="auto">
              <a:xfrm>
                <a:off x="2270" y="1719"/>
                <a:ext cx="20" cy="26"/>
              </a:xfrm>
              <a:custGeom>
                <a:avLst/>
                <a:gdLst>
                  <a:gd name="T0" fmla="*/ 9 w 14"/>
                  <a:gd name="T1" fmla="*/ 19 h 19"/>
                  <a:gd name="T2" fmla="*/ 14 w 14"/>
                  <a:gd name="T3" fmla="*/ 6 h 19"/>
                  <a:gd name="T4" fmla="*/ 8 w 14"/>
                  <a:gd name="T5" fmla="*/ 0 h 19"/>
                  <a:gd name="T6" fmla="*/ 0 w 14"/>
                  <a:gd name="T7" fmla="*/ 4 h 19"/>
                  <a:gd name="T8" fmla="*/ 0 w 14"/>
                  <a:gd name="T9" fmla="*/ 19 h 19"/>
                  <a:gd name="T10" fmla="*/ 9 w 14"/>
                  <a:gd name="T11" fmla="*/ 19 h 19"/>
                </a:gdLst>
                <a:ahLst/>
                <a:cxnLst>
                  <a:cxn ang="0">
                    <a:pos x="T0" y="T1"/>
                  </a:cxn>
                  <a:cxn ang="0">
                    <a:pos x="T2" y="T3"/>
                  </a:cxn>
                  <a:cxn ang="0">
                    <a:pos x="T4" y="T5"/>
                  </a:cxn>
                  <a:cxn ang="0">
                    <a:pos x="T6" y="T7"/>
                  </a:cxn>
                  <a:cxn ang="0">
                    <a:pos x="T8" y="T9"/>
                  </a:cxn>
                  <a:cxn ang="0">
                    <a:pos x="T10" y="T11"/>
                  </a:cxn>
                </a:cxnLst>
                <a:rect l="0" t="0" r="r" b="b"/>
                <a:pathLst>
                  <a:path w="14" h="19">
                    <a:moveTo>
                      <a:pt x="9" y="19"/>
                    </a:moveTo>
                    <a:cubicBezTo>
                      <a:pt x="14" y="6"/>
                      <a:pt x="14" y="6"/>
                      <a:pt x="14" y="6"/>
                    </a:cubicBezTo>
                    <a:cubicBezTo>
                      <a:pt x="14" y="5"/>
                      <a:pt x="12" y="0"/>
                      <a:pt x="8" y="0"/>
                    </a:cubicBezTo>
                    <a:cubicBezTo>
                      <a:pt x="3" y="0"/>
                      <a:pt x="0" y="3"/>
                      <a:pt x="0" y="4"/>
                    </a:cubicBezTo>
                    <a:cubicBezTo>
                      <a:pt x="0" y="19"/>
                      <a:pt x="0" y="19"/>
                      <a:pt x="0" y="19"/>
                    </a:cubicBezTo>
                    <a:lnTo>
                      <a:pt x="9"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Freeform 192">
                <a:extLst>
                  <a:ext uri="{FF2B5EF4-FFF2-40B4-BE49-F238E27FC236}">
                    <a16:creationId xmlns:a16="http://schemas.microsoft.com/office/drawing/2014/main" id="{A8759125-53EB-4768-A7B4-B41F9066F0A4}"/>
                  </a:ext>
                </a:extLst>
              </p:cNvPr>
              <p:cNvSpPr>
                <a:spLocks/>
              </p:cNvSpPr>
              <p:nvPr/>
            </p:nvSpPr>
            <p:spPr bwMode="auto">
              <a:xfrm>
                <a:off x="2268" y="1691"/>
                <a:ext cx="22" cy="27"/>
              </a:xfrm>
              <a:custGeom>
                <a:avLst/>
                <a:gdLst>
                  <a:gd name="T0" fmla="*/ 15 w 16"/>
                  <a:gd name="T1" fmla="*/ 7 h 19"/>
                  <a:gd name="T2" fmla="*/ 10 w 16"/>
                  <a:gd name="T3" fmla="*/ 18 h 19"/>
                  <a:gd name="T4" fmla="*/ 1 w 16"/>
                  <a:gd name="T5" fmla="*/ 10 h 19"/>
                  <a:gd name="T6" fmla="*/ 7 w 16"/>
                  <a:gd name="T7" fmla="*/ 1 h 19"/>
                  <a:gd name="T8" fmla="*/ 15 w 16"/>
                  <a:gd name="T9" fmla="*/ 7 h 19"/>
                </a:gdLst>
                <a:ahLst/>
                <a:cxnLst>
                  <a:cxn ang="0">
                    <a:pos x="T0" y="T1"/>
                  </a:cxn>
                  <a:cxn ang="0">
                    <a:pos x="T2" y="T3"/>
                  </a:cxn>
                  <a:cxn ang="0">
                    <a:pos x="T4" y="T5"/>
                  </a:cxn>
                  <a:cxn ang="0">
                    <a:pos x="T6" y="T7"/>
                  </a:cxn>
                  <a:cxn ang="0">
                    <a:pos x="T8" y="T9"/>
                  </a:cxn>
                </a:cxnLst>
                <a:rect l="0" t="0" r="r" b="b"/>
                <a:pathLst>
                  <a:path w="16" h="19">
                    <a:moveTo>
                      <a:pt x="15" y="7"/>
                    </a:moveTo>
                    <a:cubicBezTo>
                      <a:pt x="16" y="11"/>
                      <a:pt x="14" y="17"/>
                      <a:pt x="10" y="18"/>
                    </a:cubicBezTo>
                    <a:cubicBezTo>
                      <a:pt x="6" y="19"/>
                      <a:pt x="2" y="14"/>
                      <a:pt x="1" y="10"/>
                    </a:cubicBezTo>
                    <a:cubicBezTo>
                      <a:pt x="0" y="5"/>
                      <a:pt x="3" y="1"/>
                      <a:pt x="7" y="1"/>
                    </a:cubicBezTo>
                    <a:cubicBezTo>
                      <a:pt x="10" y="0"/>
                      <a:pt x="14" y="3"/>
                      <a:pt x="1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Freeform 193">
                <a:extLst>
                  <a:ext uri="{FF2B5EF4-FFF2-40B4-BE49-F238E27FC236}">
                    <a16:creationId xmlns:a16="http://schemas.microsoft.com/office/drawing/2014/main" id="{3F57B261-C73E-4365-8DAE-1CF96E9A789F}"/>
                  </a:ext>
                </a:extLst>
              </p:cNvPr>
              <p:cNvSpPr>
                <a:spLocks/>
              </p:cNvSpPr>
              <p:nvPr/>
            </p:nvSpPr>
            <p:spPr bwMode="auto">
              <a:xfrm>
                <a:off x="2386" y="1719"/>
                <a:ext cx="21" cy="26"/>
              </a:xfrm>
              <a:custGeom>
                <a:avLst/>
                <a:gdLst>
                  <a:gd name="T0" fmla="*/ 6 w 15"/>
                  <a:gd name="T1" fmla="*/ 19 h 19"/>
                  <a:gd name="T2" fmla="*/ 0 w 15"/>
                  <a:gd name="T3" fmla="*/ 6 h 19"/>
                  <a:gd name="T4" fmla="*/ 7 w 15"/>
                  <a:gd name="T5" fmla="*/ 0 h 19"/>
                  <a:gd name="T6" fmla="*/ 15 w 15"/>
                  <a:gd name="T7" fmla="*/ 4 h 19"/>
                  <a:gd name="T8" fmla="*/ 15 w 15"/>
                  <a:gd name="T9" fmla="*/ 19 h 19"/>
                  <a:gd name="T10" fmla="*/ 6 w 15"/>
                  <a:gd name="T11" fmla="*/ 19 h 19"/>
                </a:gdLst>
                <a:ahLst/>
                <a:cxnLst>
                  <a:cxn ang="0">
                    <a:pos x="T0" y="T1"/>
                  </a:cxn>
                  <a:cxn ang="0">
                    <a:pos x="T2" y="T3"/>
                  </a:cxn>
                  <a:cxn ang="0">
                    <a:pos x="T4" y="T5"/>
                  </a:cxn>
                  <a:cxn ang="0">
                    <a:pos x="T6" y="T7"/>
                  </a:cxn>
                  <a:cxn ang="0">
                    <a:pos x="T8" y="T9"/>
                  </a:cxn>
                  <a:cxn ang="0">
                    <a:pos x="T10" y="T11"/>
                  </a:cxn>
                </a:cxnLst>
                <a:rect l="0" t="0" r="r" b="b"/>
                <a:pathLst>
                  <a:path w="15" h="19">
                    <a:moveTo>
                      <a:pt x="6" y="19"/>
                    </a:moveTo>
                    <a:cubicBezTo>
                      <a:pt x="0" y="6"/>
                      <a:pt x="0" y="6"/>
                      <a:pt x="0" y="6"/>
                    </a:cubicBezTo>
                    <a:cubicBezTo>
                      <a:pt x="0" y="5"/>
                      <a:pt x="3" y="0"/>
                      <a:pt x="7" y="0"/>
                    </a:cubicBezTo>
                    <a:cubicBezTo>
                      <a:pt x="11" y="0"/>
                      <a:pt x="15" y="3"/>
                      <a:pt x="15" y="4"/>
                    </a:cubicBezTo>
                    <a:cubicBezTo>
                      <a:pt x="15" y="19"/>
                      <a:pt x="15" y="19"/>
                      <a:pt x="15" y="19"/>
                    </a:cubicBezTo>
                    <a:lnTo>
                      <a:pt x="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Freeform 194">
                <a:extLst>
                  <a:ext uri="{FF2B5EF4-FFF2-40B4-BE49-F238E27FC236}">
                    <a16:creationId xmlns:a16="http://schemas.microsoft.com/office/drawing/2014/main" id="{E813F5FD-A35F-4123-B627-626845334303}"/>
                  </a:ext>
                </a:extLst>
              </p:cNvPr>
              <p:cNvSpPr>
                <a:spLocks/>
              </p:cNvSpPr>
              <p:nvPr/>
            </p:nvSpPr>
            <p:spPr bwMode="auto">
              <a:xfrm>
                <a:off x="2387" y="1691"/>
                <a:ext cx="21" cy="27"/>
              </a:xfrm>
              <a:custGeom>
                <a:avLst/>
                <a:gdLst>
                  <a:gd name="T0" fmla="*/ 1 w 15"/>
                  <a:gd name="T1" fmla="*/ 7 h 19"/>
                  <a:gd name="T2" fmla="*/ 6 w 15"/>
                  <a:gd name="T3" fmla="*/ 18 h 19"/>
                  <a:gd name="T4" fmla="*/ 14 w 15"/>
                  <a:gd name="T5" fmla="*/ 10 h 19"/>
                  <a:gd name="T6" fmla="*/ 9 w 15"/>
                  <a:gd name="T7" fmla="*/ 1 h 19"/>
                  <a:gd name="T8" fmla="*/ 1 w 15"/>
                  <a:gd name="T9" fmla="*/ 7 h 19"/>
                </a:gdLst>
                <a:ahLst/>
                <a:cxnLst>
                  <a:cxn ang="0">
                    <a:pos x="T0" y="T1"/>
                  </a:cxn>
                  <a:cxn ang="0">
                    <a:pos x="T2" y="T3"/>
                  </a:cxn>
                  <a:cxn ang="0">
                    <a:pos x="T4" y="T5"/>
                  </a:cxn>
                  <a:cxn ang="0">
                    <a:pos x="T6" y="T7"/>
                  </a:cxn>
                  <a:cxn ang="0">
                    <a:pos x="T8" y="T9"/>
                  </a:cxn>
                </a:cxnLst>
                <a:rect l="0" t="0" r="r" b="b"/>
                <a:pathLst>
                  <a:path w="15" h="19">
                    <a:moveTo>
                      <a:pt x="1" y="7"/>
                    </a:moveTo>
                    <a:cubicBezTo>
                      <a:pt x="0" y="11"/>
                      <a:pt x="2" y="17"/>
                      <a:pt x="6" y="18"/>
                    </a:cubicBezTo>
                    <a:cubicBezTo>
                      <a:pt x="9" y="19"/>
                      <a:pt x="14" y="14"/>
                      <a:pt x="14" y="10"/>
                    </a:cubicBezTo>
                    <a:cubicBezTo>
                      <a:pt x="15" y="5"/>
                      <a:pt x="13" y="1"/>
                      <a:pt x="9" y="1"/>
                    </a:cubicBezTo>
                    <a:cubicBezTo>
                      <a:pt x="5" y="0"/>
                      <a:pt x="1" y="3"/>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Freeform 195">
                <a:extLst>
                  <a:ext uri="{FF2B5EF4-FFF2-40B4-BE49-F238E27FC236}">
                    <a16:creationId xmlns:a16="http://schemas.microsoft.com/office/drawing/2014/main" id="{1BE63D5C-A4E6-4592-975B-8544301E1C2A}"/>
                  </a:ext>
                </a:extLst>
              </p:cNvPr>
              <p:cNvSpPr>
                <a:spLocks noEditPoints="1"/>
              </p:cNvSpPr>
              <p:nvPr/>
            </p:nvSpPr>
            <p:spPr bwMode="auto">
              <a:xfrm>
                <a:off x="2409" y="1080"/>
                <a:ext cx="21" cy="21"/>
              </a:xfrm>
              <a:custGeom>
                <a:avLst/>
                <a:gdLst>
                  <a:gd name="T0" fmla="*/ 7 w 15"/>
                  <a:gd name="T1" fmla="*/ 0 h 15"/>
                  <a:gd name="T2" fmla="*/ 0 w 15"/>
                  <a:gd name="T3" fmla="*/ 7 h 15"/>
                  <a:gd name="T4" fmla="*/ 7 w 15"/>
                  <a:gd name="T5" fmla="*/ 15 h 15"/>
                  <a:gd name="T6" fmla="*/ 15 w 15"/>
                  <a:gd name="T7" fmla="*/ 7 h 15"/>
                  <a:gd name="T8" fmla="*/ 7 w 15"/>
                  <a:gd name="T9" fmla="*/ 0 h 15"/>
                  <a:gd name="T10" fmla="*/ 7 w 15"/>
                  <a:gd name="T11" fmla="*/ 13 h 15"/>
                  <a:gd name="T12" fmla="*/ 2 w 15"/>
                  <a:gd name="T13" fmla="*/ 7 h 15"/>
                  <a:gd name="T14" fmla="*/ 7 w 15"/>
                  <a:gd name="T15" fmla="*/ 2 h 15"/>
                  <a:gd name="T16" fmla="*/ 13 w 15"/>
                  <a:gd name="T17" fmla="*/ 7 h 15"/>
                  <a:gd name="T18" fmla="*/ 7 w 15"/>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3"/>
                      <a:pt x="0" y="7"/>
                    </a:cubicBezTo>
                    <a:cubicBezTo>
                      <a:pt x="0" y="11"/>
                      <a:pt x="3" y="15"/>
                      <a:pt x="7" y="15"/>
                    </a:cubicBezTo>
                    <a:cubicBezTo>
                      <a:pt x="11" y="15"/>
                      <a:pt x="15" y="11"/>
                      <a:pt x="15" y="7"/>
                    </a:cubicBezTo>
                    <a:cubicBezTo>
                      <a:pt x="15" y="3"/>
                      <a:pt x="11" y="0"/>
                      <a:pt x="7" y="0"/>
                    </a:cubicBezTo>
                    <a:close/>
                    <a:moveTo>
                      <a:pt x="7" y="13"/>
                    </a:moveTo>
                    <a:cubicBezTo>
                      <a:pt x="4" y="13"/>
                      <a:pt x="2" y="10"/>
                      <a:pt x="2" y="7"/>
                    </a:cubicBezTo>
                    <a:cubicBezTo>
                      <a:pt x="2" y="4"/>
                      <a:pt x="4" y="2"/>
                      <a:pt x="7" y="2"/>
                    </a:cubicBezTo>
                    <a:cubicBezTo>
                      <a:pt x="10" y="2"/>
                      <a:pt x="13" y="4"/>
                      <a:pt x="13" y="7"/>
                    </a:cubicBezTo>
                    <a:cubicBezTo>
                      <a:pt x="13" y="10"/>
                      <a:pt x="10" y="13"/>
                      <a:pt x="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Freeform 196">
                <a:extLst>
                  <a:ext uri="{FF2B5EF4-FFF2-40B4-BE49-F238E27FC236}">
                    <a16:creationId xmlns:a16="http://schemas.microsoft.com/office/drawing/2014/main" id="{618C7BE0-5B61-4939-B78B-62BF6C5444A4}"/>
                  </a:ext>
                </a:extLst>
              </p:cNvPr>
              <p:cNvSpPr>
                <a:spLocks noEditPoints="1"/>
              </p:cNvSpPr>
              <p:nvPr/>
            </p:nvSpPr>
            <p:spPr bwMode="auto">
              <a:xfrm>
                <a:off x="2386" y="1057"/>
                <a:ext cx="66" cy="66"/>
              </a:xfrm>
              <a:custGeom>
                <a:avLst/>
                <a:gdLst>
                  <a:gd name="T0" fmla="*/ 48 w 48"/>
                  <a:gd name="T1" fmla="*/ 23 h 48"/>
                  <a:gd name="T2" fmla="*/ 42 w 48"/>
                  <a:gd name="T3" fmla="*/ 23 h 48"/>
                  <a:gd name="T4" fmla="*/ 26 w 48"/>
                  <a:gd name="T5" fmla="*/ 6 h 48"/>
                  <a:gd name="T6" fmla="*/ 26 w 48"/>
                  <a:gd name="T7" fmla="*/ 0 h 48"/>
                  <a:gd name="T8" fmla="*/ 23 w 48"/>
                  <a:gd name="T9" fmla="*/ 0 h 48"/>
                  <a:gd name="T10" fmla="*/ 23 w 48"/>
                  <a:gd name="T11" fmla="*/ 6 h 48"/>
                  <a:gd name="T12" fmla="*/ 6 w 48"/>
                  <a:gd name="T13" fmla="*/ 23 h 48"/>
                  <a:gd name="T14" fmla="*/ 0 w 48"/>
                  <a:gd name="T15" fmla="*/ 23 h 48"/>
                  <a:gd name="T16" fmla="*/ 0 w 48"/>
                  <a:gd name="T17" fmla="*/ 26 h 48"/>
                  <a:gd name="T18" fmla="*/ 6 w 48"/>
                  <a:gd name="T19" fmla="*/ 26 h 48"/>
                  <a:gd name="T20" fmla="*/ 23 w 48"/>
                  <a:gd name="T21" fmla="*/ 42 h 48"/>
                  <a:gd name="T22" fmla="*/ 23 w 48"/>
                  <a:gd name="T23" fmla="*/ 48 h 48"/>
                  <a:gd name="T24" fmla="*/ 26 w 48"/>
                  <a:gd name="T25" fmla="*/ 48 h 48"/>
                  <a:gd name="T26" fmla="*/ 26 w 48"/>
                  <a:gd name="T27" fmla="*/ 42 h 48"/>
                  <a:gd name="T28" fmla="*/ 42 w 48"/>
                  <a:gd name="T29" fmla="*/ 26 h 48"/>
                  <a:gd name="T30" fmla="*/ 48 w 48"/>
                  <a:gd name="T31" fmla="*/ 26 h 48"/>
                  <a:gd name="T32" fmla="*/ 48 w 48"/>
                  <a:gd name="T33" fmla="*/ 23 h 48"/>
                  <a:gd name="T34" fmla="*/ 26 w 48"/>
                  <a:gd name="T35" fmla="*/ 38 h 48"/>
                  <a:gd name="T36" fmla="*/ 26 w 48"/>
                  <a:gd name="T37" fmla="*/ 35 h 48"/>
                  <a:gd name="T38" fmla="*/ 24 w 48"/>
                  <a:gd name="T39" fmla="*/ 34 h 48"/>
                  <a:gd name="T40" fmla="*/ 24 w 48"/>
                  <a:gd name="T41" fmla="*/ 34 h 48"/>
                  <a:gd name="T42" fmla="*/ 23 w 48"/>
                  <a:gd name="T43" fmla="*/ 35 h 48"/>
                  <a:gd name="T44" fmla="*/ 23 w 48"/>
                  <a:gd name="T45" fmla="*/ 38 h 48"/>
                  <a:gd name="T46" fmla="*/ 10 w 48"/>
                  <a:gd name="T47" fmla="*/ 26 h 48"/>
                  <a:gd name="T48" fmla="*/ 13 w 48"/>
                  <a:gd name="T49" fmla="*/ 26 h 48"/>
                  <a:gd name="T50" fmla="*/ 15 w 48"/>
                  <a:gd name="T51" fmla="*/ 24 h 48"/>
                  <a:gd name="T52" fmla="*/ 15 w 48"/>
                  <a:gd name="T53" fmla="*/ 24 h 48"/>
                  <a:gd name="T54" fmla="*/ 13 w 48"/>
                  <a:gd name="T55" fmla="*/ 23 h 48"/>
                  <a:gd name="T56" fmla="*/ 10 w 48"/>
                  <a:gd name="T57" fmla="*/ 23 h 48"/>
                  <a:gd name="T58" fmla="*/ 23 w 48"/>
                  <a:gd name="T59" fmla="*/ 10 h 48"/>
                  <a:gd name="T60" fmla="*/ 23 w 48"/>
                  <a:gd name="T61" fmla="*/ 13 h 48"/>
                  <a:gd name="T62" fmla="*/ 24 w 48"/>
                  <a:gd name="T63" fmla="*/ 15 h 48"/>
                  <a:gd name="T64" fmla="*/ 24 w 48"/>
                  <a:gd name="T65" fmla="*/ 15 h 48"/>
                  <a:gd name="T66" fmla="*/ 26 w 48"/>
                  <a:gd name="T67" fmla="*/ 13 h 48"/>
                  <a:gd name="T68" fmla="*/ 26 w 48"/>
                  <a:gd name="T69" fmla="*/ 10 h 48"/>
                  <a:gd name="T70" fmla="*/ 38 w 48"/>
                  <a:gd name="T71" fmla="*/ 23 h 48"/>
                  <a:gd name="T72" fmla="*/ 35 w 48"/>
                  <a:gd name="T73" fmla="*/ 23 h 48"/>
                  <a:gd name="T74" fmla="*/ 34 w 48"/>
                  <a:gd name="T75" fmla="*/ 24 h 48"/>
                  <a:gd name="T76" fmla="*/ 34 w 48"/>
                  <a:gd name="T77" fmla="*/ 24 h 48"/>
                  <a:gd name="T78" fmla="*/ 35 w 48"/>
                  <a:gd name="T79" fmla="*/ 26 h 48"/>
                  <a:gd name="T80" fmla="*/ 38 w 48"/>
                  <a:gd name="T81" fmla="*/ 26 h 48"/>
                  <a:gd name="T82" fmla="*/ 26 w 48"/>
                  <a:gd name="T83"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48">
                    <a:moveTo>
                      <a:pt x="48" y="23"/>
                    </a:moveTo>
                    <a:cubicBezTo>
                      <a:pt x="42" y="23"/>
                      <a:pt x="42" y="23"/>
                      <a:pt x="42" y="23"/>
                    </a:cubicBezTo>
                    <a:cubicBezTo>
                      <a:pt x="41" y="14"/>
                      <a:pt x="34" y="7"/>
                      <a:pt x="26" y="6"/>
                    </a:cubicBezTo>
                    <a:cubicBezTo>
                      <a:pt x="26" y="0"/>
                      <a:pt x="26" y="0"/>
                      <a:pt x="26" y="0"/>
                    </a:cubicBezTo>
                    <a:cubicBezTo>
                      <a:pt x="23" y="0"/>
                      <a:pt x="23" y="0"/>
                      <a:pt x="23" y="0"/>
                    </a:cubicBezTo>
                    <a:cubicBezTo>
                      <a:pt x="23" y="6"/>
                      <a:pt x="23" y="6"/>
                      <a:pt x="23" y="6"/>
                    </a:cubicBezTo>
                    <a:cubicBezTo>
                      <a:pt x="14" y="7"/>
                      <a:pt x="7" y="14"/>
                      <a:pt x="6" y="23"/>
                    </a:cubicBezTo>
                    <a:cubicBezTo>
                      <a:pt x="0" y="23"/>
                      <a:pt x="0" y="23"/>
                      <a:pt x="0" y="23"/>
                    </a:cubicBezTo>
                    <a:cubicBezTo>
                      <a:pt x="0" y="26"/>
                      <a:pt x="0" y="26"/>
                      <a:pt x="0" y="26"/>
                    </a:cubicBezTo>
                    <a:cubicBezTo>
                      <a:pt x="6" y="26"/>
                      <a:pt x="6" y="26"/>
                      <a:pt x="6" y="26"/>
                    </a:cubicBezTo>
                    <a:cubicBezTo>
                      <a:pt x="7" y="35"/>
                      <a:pt x="14" y="41"/>
                      <a:pt x="23" y="42"/>
                    </a:cubicBezTo>
                    <a:cubicBezTo>
                      <a:pt x="23" y="48"/>
                      <a:pt x="23" y="48"/>
                      <a:pt x="23" y="48"/>
                    </a:cubicBezTo>
                    <a:cubicBezTo>
                      <a:pt x="26" y="48"/>
                      <a:pt x="26" y="48"/>
                      <a:pt x="26" y="48"/>
                    </a:cubicBezTo>
                    <a:cubicBezTo>
                      <a:pt x="26" y="42"/>
                      <a:pt x="26" y="42"/>
                      <a:pt x="26" y="42"/>
                    </a:cubicBezTo>
                    <a:cubicBezTo>
                      <a:pt x="34" y="41"/>
                      <a:pt x="41" y="35"/>
                      <a:pt x="42" y="26"/>
                    </a:cubicBezTo>
                    <a:cubicBezTo>
                      <a:pt x="48" y="26"/>
                      <a:pt x="48" y="26"/>
                      <a:pt x="48" y="26"/>
                    </a:cubicBezTo>
                    <a:lnTo>
                      <a:pt x="48" y="23"/>
                    </a:lnTo>
                    <a:close/>
                    <a:moveTo>
                      <a:pt x="26" y="38"/>
                    </a:moveTo>
                    <a:cubicBezTo>
                      <a:pt x="26" y="35"/>
                      <a:pt x="26" y="35"/>
                      <a:pt x="26" y="35"/>
                    </a:cubicBezTo>
                    <a:cubicBezTo>
                      <a:pt x="26" y="35"/>
                      <a:pt x="25" y="34"/>
                      <a:pt x="24" y="34"/>
                    </a:cubicBezTo>
                    <a:cubicBezTo>
                      <a:pt x="24" y="34"/>
                      <a:pt x="24" y="34"/>
                      <a:pt x="24" y="34"/>
                    </a:cubicBezTo>
                    <a:cubicBezTo>
                      <a:pt x="23" y="34"/>
                      <a:pt x="23" y="35"/>
                      <a:pt x="23" y="35"/>
                    </a:cubicBezTo>
                    <a:cubicBezTo>
                      <a:pt x="23" y="38"/>
                      <a:pt x="23" y="38"/>
                      <a:pt x="23" y="38"/>
                    </a:cubicBezTo>
                    <a:cubicBezTo>
                      <a:pt x="16" y="37"/>
                      <a:pt x="11" y="32"/>
                      <a:pt x="10" y="26"/>
                    </a:cubicBezTo>
                    <a:cubicBezTo>
                      <a:pt x="13" y="26"/>
                      <a:pt x="13" y="26"/>
                      <a:pt x="13" y="26"/>
                    </a:cubicBezTo>
                    <a:cubicBezTo>
                      <a:pt x="14" y="26"/>
                      <a:pt x="15" y="25"/>
                      <a:pt x="15" y="24"/>
                    </a:cubicBezTo>
                    <a:cubicBezTo>
                      <a:pt x="15" y="24"/>
                      <a:pt x="15" y="24"/>
                      <a:pt x="15" y="24"/>
                    </a:cubicBezTo>
                    <a:cubicBezTo>
                      <a:pt x="15" y="23"/>
                      <a:pt x="14" y="23"/>
                      <a:pt x="13" y="23"/>
                    </a:cubicBezTo>
                    <a:cubicBezTo>
                      <a:pt x="10" y="23"/>
                      <a:pt x="10" y="23"/>
                      <a:pt x="10" y="23"/>
                    </a:cubicBezTo>
                    <a:cubicBezTo>
                      <a:pt x="11" y="16"/>
                      <a:pt x="16" y="11"/>
                      <a:pt x="23" y="10"/>
                    </a:cubicBezTo>
                    <a:cubicBezTo>
                      <a:pt x="23" y="13"/>
                      <a:pt x="23" y="13"/>
                      <a:pt x="23" y="13"/>
                    </a:cubicBezTo>
                    <a:cubicBezTo>
                      <a:pt x="23" y="14"/>
                      <a:pt x="23" y="15"/>
                      <a:pt x="24" y="15"/>
                    </a:cubicBezTo>
                    <a:cubicBezTo>
                      <a:pt x="24" y="15"/>
                      <a:pt x="24" y="15"/>
                      <a:pt x="24" y="15"/>
                    </a:cubicBezTo>
                    <a:cubicBezTo>
                      <a:pt x="25" y="15"/>
                      <a:pt x="26" y="14"/>
                      <a:pt x="26" y="13"/>
                    </a:cubicBezTo>
                    <a:cubicBezTo>
                      <a:pt x="26" y="10"/>
                      <a:pt x="26" y="10"/>
                      <a:pt x="26" y="10"/>
                    </a:cubicBezTo>
                    <a:cubicBezTo>
                      <a:pt x="32" y="11"/>
                      <a:pt x="37" y="16"/>
                      <a:pt x="38" y="23"/>
                    </a:cubicBezTo>
                    <a:cubicBezTo>
                      <a:pt x="35" y="23"/>
                      <a:pt x="35" y="23"/>
                      <a:pt x="35" y="23"/>
                    </a:cubicBezTo>
                    <a:cubicBezTo>
                      <a:pt x="35" y="23"/>
                      <a:pt x="34" y="23"/>
                      <a:pt x="34" y="24"/>
                    </a:cubicBezTo>
                    <a:cubicBezTo>
                      <a:pt x="34" y="24"/>
                      <a:pt x="34" y="24"/>
                      <a:pt x="34" y="24"/>
                    </a:cubicBezTo>
                    <a:cubicBezTo>
                      <a:pt x="34" y="25"/>
                      <a:pt x="35" y="26"/>
                      <a:pt x="35" y="26"/>
                    </a:cubicBezTo>
                    <a:cubicBezTo>
                      <a:pt x="38" y="26"/>
                      <a:pt x="38" y="26"/>
                      <a:pt x="38" y="26"/>
                    </a:cubicBezTo>
                    <a:cubicBezTo>
                      <a:pt x="37" y="32"/>
                      <a:pt x="32" y="37"/>
                      <a:pt x="2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Freeform 197">
                <a:extLst>
                  <a:ext uri="{FF2B5EF4-FFF2-40B4-BE49-F238E27FC236}">
                    <a16:creationId xmlns:a16="http://schemas.microsoft.com/office/drawing/2014/main" id="{9D6CB8DD-127B-459E-8F27-D66929E82EA4}"/>
                  </a:ext>
                </a:extLst>
              </p:cNvPr>
              <p:cNvSpPr>
                <a:spLocks/>
              </p:cNvSpPr>
              <p:nvPr/>
            </p:nvSpPr>
            <p:spPr bwMode="auto">
              <a:xfrm>
                <a:off x="1981" y="1449"/>
                <a:ext cx="65" cy="61"/>
              </a:xfrm>
              <a:custGeom>
                <a:avLst/>
                <a:gdLst>
                  <a:gd name="T0" fmla="*/ 43 w 47"/>
                  <a:gd name="T1" fmla="*/ 41 h 44"/>
                  <a:gd name="T2" fmla="*/ 47 w 47"/>
                  <a:gd name="T3" fmla="*/ 0 h 44"/>
                  <a:gd name="T4" fmla="*/ 6 w 47"/>
                  <a:gd name="T5" fmla="*/ 0 h 44"/>
                  <a:gd name="T6" fmla="*/ 16 w 47"/>
                  <a:gd name="T7" fmla="*/ 11 h 44"/>
                  <a:gd name="T8" fmla="*/ 1 w 47"/>
                  <a:gd name="T9" fmla="*/ 24 h 44"/>
                  <a:gd name="T10" fmla="*/ 1 w 47"/>
                  <a:gd name="T11" fmla="*/ 27 h 44"/>
                  <a:gd name="T12" fmla="*/ 15 w 47"/>
                  <a:gd name="T13" fmla="*/ 43 h 44"/>
                  <a:gd name="T14" fmla="*/ 18 w 47"/>
                  <a:gd name="T15" fmla="*/ 43 h 44"/>
                  <a:gd name="T16" fmla="*/ 33 w 47"/>
                  <a:gd name="T17" fmla="*/ 30 h 44"/>
                  <a:gd name="T18" fmla="*/ 43 w 47"/>
                  <a:gd name="T19"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43" y="41"/>
                    </a:moveTo>
                    <a:cubicBezTo>
                      <a:pt x="47" y="0"/>
                      <a:pt x="47" y="0"/>
                      <a:pt x="47" y="0"/>
                    </a:cubicBezTo>
                    <a:cubicBezTo>
                      <a:pt x="6" y="0"/>
                      <a:pt x="6" y="0"/>
                      <a:pt x="6" y="0"/>
                    </a:cubicBezTo>
                    <a:cubicBezTo>
                      <a:pt x="16" y="11"/>
                      <a:pt x="16" y="11"/>
                      <a:pt x="16" y="11"/>
                    </a:cubicBezTo>
                    <a:cubicBezTo>
                      <a:pt x="1" y="24"/>
                      <a:pt x="1" y="24"/>
                      <a:pt x="1" y="24"/>
                    </a:cubicBezTo>
                    <a:cubicBezTo>
                      <a:pt x="0" y="25"/>
                      <a:pt x="0" y="26"/>
                      <a:pt x="1" y="27"/>
                    </a:cubicBezTo>
                    <a:cubicBezTo>
                      <a:pt x="15" y="43"/>
                      <a:pt x="15" y="43"/>
                      <a:pt x="15" y="43"/>
                    </a:cubicBezTo>
                    <a:cubicBezTo>
                      <a:pt x="16" y="44"/>
                      <a:pt x="17" y="44"/>
                      <a:pt x="18" y="43"/>
                    </a:cubicBezTo>
                    <a:cubicBezTo>
                      <a:pt x="33" y="30"/>
                      <a:pt x="33" y="30"/>
                      <a:pt x="33" y="30"/>
                    </a:cubicBezTo>
                    <a:lnTo>
                      <a:pt x="43"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Freeform 198">
                <a:extLst>
                  <a:ext uri="{FF2B5EF4-FFF2-40B4-BE49-F238E27FC236}">
                    <a16:creationId xmlns:a16="http://schemas.microsoft.com/office/drawing/2014/main" id="{59EDADA3-29B6-403B-B24C-86AEF790B343}"/>
                  </a:ext>
                </a:extLst>
              </p:cNvPr>
              <p:cNvSpPr>
                <a:spLocks/>
              </p:cNvSpPr>
              <p:nvPr/>
            </p:nvSpPr>
            <p:spPr bwMode="auto">
              <a:xfrm>
                <a:off x="1984" y="1502"/>
                <a:ext cx="65" cy="61"/>
              </a:xfrm>
              <a:custGeom>
                <a:avLst/>
                <a:gdLst>
                  <a:gd name="T0" fmla="*/ 4 w 47"/>
                  <a:gd name="T1" fmla="*/ 3 h 45"/>
                  <a:gd name="T2" fmla="*/ 0 w 47"/>
                  <a:gd name="T3" fmla="*/ 44 h 45"/>
                  <a:gd name="T4" fmla="*/ 40 w 47"/>
                  <a:gd name="T5" fmla="*/ 45 h 45"/>
                  <a:gd name="T6" fmla="*/ 31 w 47"/>
                  <a:gd name="T7" fmla="*/ 34 h 45"/>
                  <a:gd name="T8" fmla="*/ 46 w 47"/>
                  <a:gd name="T9" fmla="*/ 20 h 45"/>
                  <a:gd name="T10" fmla="*/ 46 w 47"/>
                  <a:gd name="T11" fmla="*/ 17 h 45"/>
                  <a:gd name="T12" fmla="*/ 32 w 47"/>
                  <a:gd name="T13" fmla="*/ 1 h 45"/>
                  <a:gd name="T14" fmla="*/ 29 w 47"/>
                  <a:gd name="T15" fmla="*/ 1 h 45"/>
                  <a:gd name="T16" fmla="*/ 14 w 47"/>
                  <a:gd name="T17" fmla="*/ 14 h 45"/>
                  <a:gd name="T18" fmla="*/ 4 w 47"/>
                  <a:gd name="T19"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5">
                    <a:moveTo>
                      <a:pt x="4" y="3"/>
                    </a:moveTo>
                    <a:cubicBezTo>
                      <a:pt x="0" y="44"/>
                      <a:pt x="0" y="44"/>
                      <a:pt x="0" y="44"/>
                    </a:cubicBezTo>
                    <a:cubicBezTo>
                      <a:pt x="40" y="45"/>
                      <a:pt x="40" y="45"/>
                      <a:pt x="40" y="45"/>
                    </a:cubicBezTo>
                    <a:cubicBezTo>
                      <a:pt x="31" y="34"/>
                      <a:pt x="31" y="34"/>
                      <a:pt x="31" y="34"/>
                    </a:cubicBezTo>
                    <a:cubicBezTo>
                      <a:pt x="46" y="20"/>
                      <a:pt x="46" y="20"/>
                      <a:pt x="46" y="20"/>
                    </a:cubicBezTo>
                    <a:cubicBezTo>
                      <a:pt x="47" y="19"/>
                      <a:pt x="47" y="18"/>
                      <a:pt x="46" y="17"/>
                    </a:cubicBezTo>
                    <a:cubicBezTo>
                      <a:pt x="32" y="1"/>
                      <a:pt x="32" y="1"/>
                      <a:pt x="32" y="1"/>
                    </a:cubicBezTo>
                    <a:cubicBezTo>
                      <a:pt x="31" y="0"/>
                      <a:pt x="30" y="0"/>
                      <a:pt x="29" y="1"/>
                    </a:cubicBezTo>
                    <a:cubicBezTo>
                      <a:pt x="14" y="14"/>
                      <a:pt x="14" y="14"/>
                      <a:pt x="14" y="14"/>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Freeform 199">
                <a:extLst>
                  <a:ext uri="{FF2B5EF4-FFF2-40B4-BE49-F238E27FC236}">
                    <a16:creationId xmlns:a16="http://schemas.microsoft.com/office/drawing/2014/main" id="{2E32F75C-E827-46E6-8978-8FECF3871281}"/>
                  </a:ext>
                </a:extLst>
              </p:cNvPr>
              <p:cNvSpPr>
                <a:spLocks/>
              </p:cNvSpPr>
              <p:nvPr/>
            </p:nvSpPr>
            <p:spPr bwMode="auto">
              <a:xfrm>
                <a:off x="2595" y="1046"/>
                <a:ext cx="105" cy="102"/>
              </a:xfrm>
              <a:custGeom>
                <a:avLst/>
                <a:gdLst>
                  <a:gd name="T0" fmla="*/ 40 w 76"/>
                  <a:gd name="T1" fmla="*/ 68 h 74"/>
                  <a:gd name="T2" fmla="*/ 39 w 76"/>
                  <a:gd name="T3" fmla="*/ 63 h 74"/>
                  <a:gd name="T4" fmla="*/ 31 w 76"/>
                  <a:gd name="T5" fmla="*/ 56 h 74"/>
                  <a:gd name="T6" fmla="*/ 38 w 76"/>
                  <a:gd name="T7" fmla="*/ 43 h 74"/>
                  <a:gd name="T8" fmla="*/ 51 w 76"/>
                  <a:gd name="T9" fmla="*/ 49 h 74"/>
                  <a:gd name="T10" fmla="*/ 49 w 76"/>
                  <a:gd name="T11" fmla="*/ 60 h 74"/>
                  <a:gd name="T12" fmla="*/ 51 w 76"/>
                  <a:gd name="T13" fmla="*/ 63 h 74"/>
                  <a:gd name="T14" fmla="*/ 59 w 76"/>
                  <a:gd name="T15" fmla="*/ 59 h 74"/>
                  <a:gd name="T16" fmla="*/ 61 w 76"/>
                  <a:gd name="T17" fmla="*/ 55 h 74"/>
                  <a:gd name="T18" fmla="*/ 55 w 76"/>
                  <a:gd name="T19" fmla="*/ 41 h 74"/>
                  <a:gd name="T20" fmla="*/ 57 w 76"/>
                  <a:gd name="T21" fmla="*/ 40 h 74"/>
                  <a:gd name="T22" fmla="*/ 68 w 76"/>
                  <a:gd name="T23" fmla="*/ 42 h 74"/>
                  <a:gd name="T24" fmla="*/ 74 w 76"/>
                  <a:gd name="T25" fmla="*/ 29 h 74"/>
                  <a:gd name="T26" fmla="*/ 61 w 76"/>
                  <a:gd name="T27" fmla="*/ 22 h 74"/>
                  <a:gd name="T28" fmla="*/ 54 w 76"/>
                  <a:gd name="T29" fmla="*/ 30 h 74"/>
                  <a:gd name="T30" fmla="*/ 52 w 76"/>
                  <a:gd name="T31" fmla="*/ 31 h 74"/>
                  <a:gd name="T32" fmla="*/ 48 w 76"/>
                  <a:gd name="T33" fmla="*/ 15 h 74"/>
                  <a:gd name="T34" fmla="*/ 44 w 76"/>
                  <a:gd name="T35" fmla="*/ 13 h 74"/>
                  <a:gd name="T36" fmla="*/ 28 w 76"/>
                  <a:gd name="T37" fmla="*/ 20 h 74"/>
                  <a:gd name="T38" fmla="*/ 27 w 76"/>
                  <a:gd name="T39" fmla="*/ 19 h 74"/>
                  <a:gd name="T40" fmla="*/ 30 w 76"/>
                  <a:gd name="T41" fmla="*/ 8 h 74"/>
                  <a:gd name="T42" fmla="*/ 17 w 76"/>
                  <a:gd name="T43" fmla="*/ 1 h 74"/>
                  <a:gd name="T44" fmla="*/ 10 w 76"/>
                  <a:gd name="T45" fmla="*/ 15 h 74"/>
                  <a:gd name="T46" fmla="*/ 18 w 76"/>
                  <a:gd name="T47" fmla="*/ 22 h 74"/>
                  <a:gd name="T48" fmla="*/ 18 w 76"/>
                  <a:gd name="T49" fmla="*/ 24 h 74"/>
                  <a:gd name="T50" fmla="*/ 2 w 76"/>
                  <a:gd name="T51" fmla="*/ 27 h 74"/>
                  <a:gd name="T52" fmla="*/ 0 w 76"/>
                  <a:gd name="T53" fmla="*/ 31 h 74"/>
                  <a:gd name="T54" fmla="*/ 3 w 76"/>
                  <a:gd name="T55" fmla="*/ 48 h 74"/>
                  <a:gd name="T56" fmla="*/ 7 w 76"/>
                  <a:gd name="T57" fmla="*/ 47 h 74"/>
                  <a:gd name="T58" fmla="*/ 14 w 76"/>
                  <a:gd name="T59" fmla="*/ 39 h 74"/>
                  <a:gd name="T60" fmla="*/ 27 w 76"/>
                  <a:gd name="T61" fmla="*/ 46 h 74"/>
                  <a:gd name="T62" fmla="*/ 20 w 76"/>
                  <a:gd name="T63" fmla="*/ 59 h 74"/>
                  <a:gd name="T64" fmla="*/ 10 w 76"/>
                  <a:gd name="T65" fmla="*/ 56 h 74"/>
                  <a:gd name="T66" fmla="*/ 7 w 76"/>
                  <a:gd name="T67" fmla="*/ 58 h 74"/>
                  <a:gd name="T68" fmla="*/ 13 w 76"/>
                  <a:gd name="T69" fmla="*/ 71 h 74"/>
                  <a:gd name="T70" fmla="*/ 17 w 76"/>
                  <a:gd name="T71" fmla="*/ 73 h 74"/>
                  <a:gd name="T72" fmla="*/ 40 w 76"/>
                  <a:gd name="T73"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4">
                    <a:moveTo>
                      <a:pt x="40" y="68"/>
                    </a:moveTo>
                    <a:cubicBezTo>
                      <a:pt x="39" y="63"/>
                      <a:pt x="39" y="63"/>
                      <a:pt x="39" y="63"/>
                    </a:cubicBezTo>
                    <a:cubicBezTo>
                      <a:pt x="36" y="62"/>
                      <a:pt x="33" y="60"/>
                      <a:pt x="31" y="56"/>
                    </a:cubicBezTo>
                    <a:cubicBezTo>
                      <a:pt x="30" y="50"/>
                      <a:pt x="33" y="45"/>
                      <a:pt x="38" y="43"/>
                    </a:cubicBezTo>
                    <a:cubicBezTo>
                      <a:pt x="43" y="41"/>
                      <a:pt x="49" y="44"/>
                      <a:pt x="51" y="49"/>
                    </a:cubicBezTo>
                    <a:cubicBezTo>
                      <a:pt x="52" y="53"/>
                      <a:pt x="51" y="57"/>
                      <a:pt x="49" y="60"/>
                    </a:cubicBezTo>
                    <a:cubicBezTo>
                      <a:pt x="51" y="63"/>
                      <a:pt x="51" y="63"/>
                      <a:pt x="51" y="63"/>
                    </a:cubicBezTo>
                    <a:cubicBezTo>
                      <a:pt x="56" y="61"/>
                      <a:pt x="59" y="59"/>
                      <a:pt x="59" y="59"/>
                    </a:cubicBezTo>
                    <a:cubicBezTo>
                      <a:pt x="61" y="58"/>
                      <a:pt x="62" y="57"/>
                      <a:pt x="61" y="55"/>
                    </a:cubicBezTo>
                    <a:cubicBezTo>
                      <a:pt x="61" y="55"/>
                      <a:pt x="58" y="49"/>
                      <a:pt x="55" y="41"/>
                    </a:cubicBezTo>
                    <a:cubicBezTo>
                      <a:pt x="57" y="40"/>
                      <a:pt x="57" y="40"/>
                      <a:pt x="57" y="40"/>
                    </a:cubicBezTo>
                    <a:cubicBezTo>
                      <a:pt x="60" y="42"/>
                      <a:pt x="64" y="43"/>
                      <a:pt x="68" y="42"/>
                    </a:cubicBezTo>
                    <a:cubicBezTo>
                      <a:pt x="73" y="40"/>
                      <a:pt x="76" y="35"/>
                      <a:pt x="74" y="29"/>
                    </a:cubicBezTo>
                    <a:cubicBezTo>
                      <a:pt x="73" y="24"/>
                      <a:pt x="67" y="21"/>
                      <a:pt x="61" y="22"/>
                    </a:cubicBezTo>
                    <a:cubicBezTo>
                      <a:pt x="57" y="24"/>
                      <a:pt x="55" y="27"/>
                      <a:pt x="54" y="30"/>
                    </a:cubicBezTo>
                    <a:cubicBezTo>
                      <a:pt x="52" y="31"/>
                      <a:pt x="52" y="31"/>
                      <a:pt x="52" y="31"/>
                    </a:cubicBezTo>
                    <a:cubicBezTo>
                      <a:pt x="50" y="25"/>
                      <a:pt x="48" y="19"/>
                      <a:pt x="48" y="15"/>
                    </a:cubicBezTo>
                    <a:cubicBezTo>
                      <a:pt x="47" y="14"/>
                      <a:pt x="46" y="13"/>
                      <a:pt x="44" y="13"/>
                    </a:cubicBezTo>
                    <a:cubicBezTo>
                      <a:pt x="44" y="13"/>
                      <a:pt x="37" y="17"/>
                      <a:pt x="28" y="20"/>
                    </a:cubicBezTo>
                    <a:cubicBezTo>
                      <a:pt x="27" y="19"/>
                      <a:pt x="27" y="19"/>
                      <a:pt x="27" y="19"/>
                    </a:cubicBezTo>
                    <a:cubicBezTo>
                      <a:pt x="30" y="16"/>
                      <a:pt x="31" y="12"/>
                      <a:pt x="30" y="8"/>
                    </a:cubicBezTo>
                    <a:cubicBezTo>
                      <a:pt x="28" y="3"/>
                      <a:pt x="22" y="0"/>
                      <a:pt x="17" y="1"/>
                    </a:cubicBezTo>
                    <a:cubicBezTo>
                      <a:pt x="11" y="3"/>
                      <a:pt x="8" y="9"/>
                      <a:pt x="10" y="15"/>
                    </a:cubicBezTo>
                    <a:cubicBezTo>
                      <a:pt x="11" y="18"/>
                      <a:pt x="14" y="21"/>
                      <a:pt x="18" y="22"/>
                    </a:cubicBezTo>
                    <a:cubicBezTo>
                      <a:pt x="18" y="24"/>
                      <a:pt x="18" y="24"/>
                      <a:pt x="18" y="24"/>
                    </a:cubicBezTo>
                    <a:cubicBezTo>
                      <a:pt x="11" y="26"/>
                      <a:pt x="5" y="28"/>
                      <a:pt x="2" y="27"/>
                    </a:cubicBezTo>
                    <a:cubicBezTo>
                      <a:pt x="0" y="28"/>
                      <a:pt x="0" y="30"/>
                      <a:pt x="0" y="31"/>
                    </a:cubicBezTo>
                    <a:cubicBezTo>
                      <a:pt x="0" y="35"/>
                      <a:pt x="1" y="41"/>
                      <a:pt x="3" y="48"/>
                    </a:cubicBezTo>
                    <a:cubicBezTo>
                      <a:pt x="7" y="47"/>
                      <a:pt x="7" y="47"/>
                      <a:pt x="7" y="47"/>
                    </a:cubicBezTo>
                    <a:cubicBezTo>
                      <a:pt x="8" y="44"/>
                      <a:pt x="10" y="40"/>
                      <a:pt x="14" y="39"/>
                    </a:cubicBezTo>
                    <a:cubicBezTo>
                      <a:pt x="19" y="37"/>
                      <a:pt x="25" y="40"/>
                      <a:pt x="27" y="46"/>
                    </a:cubicBezTo>
                    <a:cubicBezTo>
                      <a:pt x="29" y="51"/>
                      <a:pt x="26" y="57"/>
                      <a:pt x="20" y="59"/>
                    </a:cubicBezTo>
                    <a:cubicBezTo>
                      <a:pt x="17" y="60"/>
                      <a:pt x="13" y="59"/>
                      <a:pt x="10" y="56"/>
                    </a:cubicBezTo>
                    <a:cubicBezTo>
                      <a:pt x="7" y="58"/>
                      <a:pt x="7" y="58"/>
                      <a:pt x="7" y="58"/>
                    </a:cubicBezTo>
                    <a:cubicBezTo>
                      <a:pt x="10" y="65"/>
                      <a:pt x="13" y="71"/>
                      <a:pt x="13" y="71"/>
                    </a:cubicBezTo>
                    <a:cubicBezTo>
                      <a:pt x="13" y="72"/>
                      <a:pt x="13" y="72"/>
                      <a:pt x="17" y="73"/>
                    </a:cubicBezTo>
                    <a:cubicBezTo>
                      <a:pt x="22" y="74"/>
                      <a:pt x="31" y="71"/>
                      <a:pt x="4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Freeform 200">
                <a:extLst>
                  <a:ext uri="{FF2B5EF4-FFF2-40B4-BE49-F238E27FC236}">
                    <a16:creationId xmlns:a16="http://schemas.microsoft.com/office/drawing/2014/main" id="{B995FB52-EBF3-4B87-B930-A464F08A6F97}"/>
                  </a:ext>
                </a:extLst>
              </p:cNvPr>
              <p:cNvSpPr>
                <a:spLocks/>
              </p:cNvSpPr>
              <p:nvPr/>
            </p:nvSpPr>
            <p:spPr bwMode="auto">
              <a:xfrm>
                <a:off x="1930" y="1755"/>
                <a:ext cx="48" cy="26"/>
              </a:xfrm>
              <a:custGeom>
                <a:avLst/>
                <a:gdLst>
                  <a:gd name="T0" fmla="*/ 24 w 48"/>
                  <a:gd name="T1" fmla="*/ 0 h 26"/>
                  <a:gd name="T2" fmla="*/ 14 w 48"/>
                  <a:gd name="T3" fmla="*/ 9 h 26"/>
                  <a:gd name="T4" fmla="*/ 14 w 48"/>
                  <a:gd name="T5" fmla="*/ 5 h 26"/>
                  <a:gd name="T6" fmla="*/ 7 w 48"/>
                  <a:gd name="T7" fmla="*/ 5 h 26"/>
                  <a:gd name="T8" fmla="*/ 7 w 48"/>
                  <a:gd name="T9" fmla="*/ 18 h 26"/>
                  <a:gd name="T10" fmla="*/ 0 w 48"/>
                  <a:gd name="T11" fmla="*/ 25 h 26"/>
                  <a:gd name="T12" fmla="*/ 2 w 48"/>
                  <a:gd name="T13" fmla="*/ 26 h 26"/>
                  <a:gd name="T14" fmla="*/ 24 w 48"/>
                  <a:gd name="T15" fmla="*/ 3 h 26"/>
                  <a:gd name="T16" fmla="*/ 47 w 48"/>
                  <a:gd name="T17" fmla="*/ 26 h 26"/>
                  <a:gd name="T18" fmla="*/ 48 w 48"/>
                  <a:gd name="T19" fmla="*/ 25 h 26"/>
                  <a:gd name="T20" fmla="*/ 24 w 48"/>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26">
                    <a:moveTo>
                      <a:pt x="24" y="0"/>
                    </a:moveTo>
                    <a:lnTo>
                      <a:pt x="14" y="9"/>
                    </a:lnTo>
                    <a:lnTo>
                      <a:pt x="14" y="5"/>
                    </a:lnTo>
                    <a:lnTo>
                      <a:pt x="7" y="5"/>
                    </a:lnTo>
                    <a:lnTo>
                      <a:pt x="7" y="18"/>
                    </a:lnTo>
                    <a:lnTo>
                      <a:pt x="0" y="25"/>
                    </a:lnTo>
                    <a:lnTo>
                      <a:pt x="2" y="26"/>
                    </a:lnTo>
                    <a:lnTo>
                      <a:pt x="24" y="3"/>
                    </a:lnTo>
                    <a:lnTo>
                      <a:pt x="47" y="26"/>
                    </a:lnTo>
                    <a:lnTo>
                      <a:pt x="48" y="25"/>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Freeform 201">
                <a:extLst>
                  <a:ext uri="{FF2B5EF4-FFF2-40B4-BE49-F238E27FC236}">
                    <a16:creationId xmlns:a16="http://schemas.microsoft.com/office/drawing/2014/main" id="{C630AA50-73D0-4D28-82F3-76CE8476531F}"/>
                  </a:ext>
                </a:extLst>
              </p:cNvPr>
              <p:cNvSpPr>
                <a:spLocks/>
              </p:cNvSpPr>
              <p:nvPr/>
            </p:nvSpPr>
            <p:spPr bwMode="auto">
              <a:xfrm>
                <a:off x="1937" y="1763"/>
                <a:ext cx="35" cy="41"/>
              </a:xfrm>
              <a:custGeom>
                <a:avLst/>
                <a:gdLst>
                  <a:gd name="T0" fmla="*/ 0 w 35"/>
                  <a:gd name="T1" fmla="*/ 18 h 41"/>
                  <a:gd name="T2" fmla="*/ 0 w 35"/>
                  <a:gd name="T3" fmla="*/ 41 h 41"/>
                  <a:gd name="T4" fmla="*/ 14 w 35"/>
                  <a:gd name="T5" fmla="*/ 41 h 41"/>
                  <a:gd name="T6" fmla="*/ 14 w 35"/>
                  <a:gd name="T7" fmla="*/ 28 h 41"/>
                  <a:gd name="T8" fmla="*/ 21 w 35"/>
                  <a:gd name="T9" fmla="*/ 28 h 41"/>
                  <a:gd name="T10" fmla="*/ 21 w 35"/>
                  <a:gd name="T11" fmla="*/ 41 h 41"/>
                  <a:gd name="T12" fmla="*/ 35 w 35"/>
                  <a:gd name="T13" fmla="*/ 41 h 41"/>
                  <a:gd name="T14" fmla="*/ 35 w 35"/>
                  <a:gd name="T15" fmla="*/ 18 h 41"/>
                  <a:gd name="T16" fmla="*/ 17 w 35"/>
                  <a:gd name="T17" fmla="*/ 0 h 41"/>
                  <a:gd name="T18" fmla="*/ 0 w 35"/>
                  <a:gd name="T19"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1">
                    <a:moveTo>
                      <a:pt x="0" y="18"/>
                    </a:moveTo>
                    <a:lnTo>
                      <a:pt x="0" y="41"/>
                    </a:lnTo>
                    <a:lnTo>
                      <a:pt x="14" y="41"/>
                    </a:lnTo>
                    <a:lnTo>
                      <a:pt x="14" y="28"/>
                    </a:lnTo>
                    <a:lnTo>
                      <a:pt x="21" y="28"/>
                    </a:lnTo>
                    <a:lnTo>
                      <a:pt x="21" y="41"/>
                    </a:lnTo>
                    <a:lnTo>
                      <a:pt x="35" y="41"/>
                    </a:lnTo>
                    <a:lnTo>
                      <a:pt x="35" y="18"/>
                    </a:lnTo>
                    <a:lnTo>
                      <a:pt x="17"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Freeform 202">
                <a:extLst>
                  <a:ext uri="{FF2B5EF4-FFF2-40B4-BE49-F238E27FC236}">
                    <a16:creationId xmlns:a16="http://schemas.microsoft.com/office/drawing/2014/main" id="{6E2F6D0B-5868-430A-896E-65C0D017300B}"/>
                  </a:ext>
                </a:extLst>
              </p:cNvPr>
              <p:cNvSpPr>
                <a:spLocks/>
              </p:cNvSpPr>
              <p:nvPr/>
            </p:nvSpPr>
            <p:spPr bwMode="auto">
              <a:xfrm>
                <a:off x="2345" y="1818"/>
                <a:ext cx="48" cy="26"/>
              </a:xfrm>
              <a:custGeom>
                <a:avLst/>
                <a:gdLst>
                  <a:gd name="T0" fmla="*/ 23 w 48"/>
                  <a:gd name="T1" fmla="*/ 0 h 26"/>
                  <a:gd name="T2" fmla="*/ 13 w 48"/>
                  <a:gd name="T3" fmla="*/ 10 h 26"/>
                  <a:gd name="T4" fmla="*/ 13 w 48"/>
                  <a:gd name="T5" fmla="*/ 6 h 26"/>
                  <a:gd name="T6" fmla="*/ 7 w 48"/>
                  <a:gd name="T7" fmla="*/ 6 h 26"/>
                  <a:gd name="T8" fmla="*/ 7 w 48"/>
                  <a:gd name="T9" fmla="*/ 18 h 26"/>
                  <a:gd name="T10" fmla="*/ 0 w 48"/>
                  <a:gd name="T11" fmla="*/ 25 h 26"/>
                  <a:gd name="T12" fmla="*/ 1 w 48"/>
                  <a:gd name="T13" fmla="*/ 26 h 26"/>
                  <a:gd name="T14" fmla="*/ 23 w 48"/>
                  <a:gd name="T15" fmla="*/ 3 h 26"/>
                  <a:gd name="T16" fmla="*/ 46 w 48"/>
                  <a:gd name="T17" fmla="*/ 26 h 26"/>
                  <a:gd name="T18" fmla="*/ 48 w 48"/>
                  <a:gd name="T19" fmla="*/ 25 h 26"/>
                  <a:gd name="T20" fmla="*/ 23 w 48"/>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26">
                    <a:moveTo>
                      <a:pt x="23" y="0"/>
                    </a:moveTo>
                    <a:lnTo>
                      <a:pt x="13" y="10"/>
                    </a:lnTo>
                    <a:lnTo>
                      <a:pt x="13" y="6"/>
                    </a:lnTo>
                    <a:lnTo>
                      <a:pt x="7" y="6"/>
                    </a:lnTo>
                    <a:lnTo>
                      <a:pt x="7" y="18"/>
                    </a:lnTo>
                    <a:lnTo>
                      <a:pt x="0" y="25"/>
                    </a:lnTo>
                    <a:lnTo>
                      <a:pt x="1" y="26"/>
                    </a:lnTo>
                    <a:lnTo>
                      <a:pt x="23" y="3"/>
                    </a:lnTo>
                    <a:lnTo>
                      <a:pt x="46" y="26"/>
                    </a:lnTo>
                    <a:lnTo>
                      <a:pt x="48" y="25"/>
                    </a:ln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Freeform 203">
                <a:extLst>
                  <a:ext uri="{FF2B5EF4-FFF2-40B4-BE49-F238E27FC236}">
                    <a16:creationId xmlns:a16="http://schemas.microsoft.com/office/drawing/2014/main" id="{1FB1DB74-0AF9-4E46-A169-818DED7EA366}"/>
                  </a:ext>
                </a:extLst>
              </p:cNvPr>
              <p:cNvSpPr>
                <a:spLocks/>
              </p:cNvSpPr>
              <p:nvPr/>
            </p:nvSpPr>
            <p:spPr bwMode="auto">
              <a:xfrm>
                <a:off x="2352" y="1826"/>
                <a:ext cx="34" cy="40"/>
              </a:xfrm>
              <a:custGeom>
                <a:avLst/>
                <a:gdLst>
                  <a:gd name="T0" fmla="*/ 0 w 34"/>
                  <a:gd name="T1" fmla="*/ 17 h 40"/>
                  <a:gd name="T2" fmla="*/ 0 w 34"/>
                  <a:gd name="T3" fmla="*/ 40 h 40"/>
                  <a:gd name="T4" fmla="*/ 13 w 34"/>
                  <a:gd name="T5" fmla="*/ 40 h 40"/>
                  <a:gd name="T6" fmla="*/ 13 w 34"/>
                  <a:gd name="T7" fmla="*/ 26 h 40"/>
                  <a:gd name="T8" fmla="*/ 20 w 34"/>
                  <a:gd name="T9" fmla="*/ 26 h 40"/>
                  <a:gd name="T10" fmla="*/ 20 w 34"/>
                  <a:gd name="T11" fmla="*/ 40 h 40"/>
                  <a:gd name="T12" fmla="*/ 34 w 34"/>
                  <a:gd name="T13" fmla="*/ 40 h 40"/>
                  <a:gd name="T14" fmla="*/ 34 w 34"/>
                  <a:gd name="T15" fmla="*/ 17 h 40"/>
                  <a:gd name="T16" fmla="*/ 16 w 34"/>
                  <a:gd name="T17" fmla="*/ 0 h 40"/>
                  <a:gd name="T18" fmla="*/ 0 w 34"/>
                  <a:gd name="T19"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0">
                    <a:moveTo>
                      <a:pt x="0" y="17"/>
                    </a:moveTo>
                    <a:lnTo>
                      <a:pt x="0" y="40"/>
                    </a:lnTo>
                    <a:lnTo>
                      <a:pt x="13" y="40"/>
                    </a:lnTo>
                    <a:lnTo>
                      <a:pt x="13" y="26"/>
                    </a:lnTo>
                    <a:lnTo>
                      <a:pt x="20" y="26"/>
                    </a:lnTo>
                    <a:lnTo>
                      <a:pt x="20" y="40"/>
                    </a:lnTo>
                    <a:lnTo>
                      <a:pt x="34" y="40"/>
                    </a:lnTo>
                    <a:lnTo>
                      <a:pt x="34" y="17"/>
                    </a:lnTo>
                    <a:lnTo>
                      <a:pt x="16" y="0"/>
                    </a:ln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Freeform 204">
                <a:extLst>
                  <a:ext uri="{FF2B5EF4-FFF2-40B4-BE49-F238E27FC236}">
                    <a16:creationId xmlns:a16="http://schemas.microsoft.com/office/drawing/2014/main" id="{CB11962C-7E32-44D8-8686-6FB4BB59454E}"/>
                  </a:ext>
                </a:extLst>
              </p:cNvPr>
              <p:cNvSpPr>
                <a:spLocks/>
              </p:cNvSpPr>
              <p:nvPr/>
            </p:nvSpPr>
            <p:spPr bwMode="auto">
              <a:xfrm>
                <a:off x="2606" y="2191"/>
                <a:ext cx="73" cy="58"/>
              </a:xfrm>
              <a:custGeom>
                <a:avLst/>
                <a:gdLst>
                  <a:gd name="T0" fmla="*/ 23 w 53"/>
                  <a:gd name="T1" fmla="*/ 36 h 42"/>
                  <a:gd name="T2" fmla="*/ 26 w 53"/>
                  <a:gd name="T3" fmla="*/ 35 h 42"/>
                  <a:gd name="T4" fmla="*/ 30 w 53"/>
                  <a:gd name="T5" fmla="*/ 36 h 42"/>
                  <a:gd name="T6" fmla="*/ 31 w 53"/>
                  <a:gd name="T7" fmla="*/ 37 h 42"/>
                  <a:gd name="T8" fmla="*/ 36 w 53"/>
                  <a:gd name="T9" fmla="*/ 42 h 42"/>
                  <a:gd name="T10" fmla="*/ 53 w 53"/>
                  <a:gd name="T11" fmla="*/ 25 h 42"/>
                  <a:gd name="T12" fmla="*/ 28 w 53"/>
                  <a:gd name="T13" fmla="*/ 1 h 42"/>
                  <a:gd name="T14" fmla="*/ 24 w 53"/>
                  <a:gd name="T15" fmla="*/ 1 h 42"/>
                  <a:gd name="T16" fmla="*/ 1 w 53"/>
                  <a:gd name="T17" fmla="*/ 24 h 42"/>
                  <a:gd name="T18" fmla="*/ 0 w 53"/>
                  <a:gd name="T19" fmla="*/ 26 h 42"/>
                  <a:gd name="T20" fmla="*/ 16 w 53"/>
                  <a:gd name="T21" fmla="*/ 42 h 42"/>
                  <a:gd name="T22" fmla="*/ 23 w 53"/>
                  <a:gd name="T2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42">
                    <a:moveTo>
                      <a:pt x="23" y="36"/>
                    </a:moveTo>
                    <a:cubicBezTo>
                      <a:pt x="24" y="35"/>
                      <a:pt x="25" y="35"/>
                      <a:pt x="26" y="35"/>
                    </a:cubicBezTo>
                    <a:cubicBezTo>
                      <a:pt x="28" y="35"/>
                      <a:pt x="29" y="35"/>
                      <a:pt x="30" y="36"/>
                    </a:cubicBezTo>
                    <a:cubicBezTo>
                      <a:pt x="31" y="37"/>
                      <a:pt x="31" y="37"/>
                      <a:pt x="31" y="37"/>
                    </a:cubicBezTo>
                    <a:cubicBezTo>
                      <a:pt x="36" y="42"/>
                      <a:pt x="36" y="42"/>
                      <a:pt x="36" y="42"/>
                    </a:cubicBezTo>
                    <a:cubicBezTo>
                      <a:pt x="53" y="25"/>
                      <a:pt x="53" y="25"/>
                      <a:pt x="53" y="25"/>
                    </a:cubicBezTo>
                    <a:cubicBezTo>
                      <a:pt x="28" y="1"/>
                      <a:pt x="28" y="1"/>
                      <a:pt x="28" y="1"/>
                    </a:cubicBezTo>
                    <a:cubicBezTo>
                      <a:pt x="27" y="0"/>
                      <a:pt x="25" y="0"/>
                      <a:pt x="24" y="1"/>
                    </a:cubicBezTo>
                    <a:cubicBezTo>
                      <a:pt x="1" y="24"/>
                      <a:pt x="1" y="24"/>
                      <a:pt x="1" y="24"/>
                    </a:cubicBezTo>
                    <a:cubicBezTo>
                      <a:pt x="0" y="26"/>
                      <a:pt x="0" y="26"/>
                      <a:pt x="0" y="26"/>
                    </a:cubicBezTo>
                    <a:cubicBezTo>
                      <a:pt x="16" y="42"/>
                      <a:pt x="16" y="42"/>
                      <a:pt x="16" y="42"/>
                    </a:cubicBezTo>
                    <a:lnTo>
                      <a:pt x="2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406">
              <a:extLst>
                <a:ext uri="{FF2B5EF4-FFF2-40B4-BE49-F238E27FC236}">
                  <a16:creationId xmlns:a16="http://schemas.microsoft.com/office/drawing/2014/main" id="{8B8F3618-2B52-4EBF-A88B-DB646E53C404}"/>
                </a:ext>
              </a:extLst>
            </p:cNvPr>
            <p:cNvGrpSpPr>
              <a:grpSpLocks/>
            </p:cNvGrpSpPr>
            <p:nvPr/>
          </p:nvGrpSpPr>
          <p:grpSpPr bwMode="auto">
            <a:xfrm>
              <a:off x="679" y="596"/>
              <a:ext cx="2906" cy="1823"/>
              <a:chOff x="679" y="596"/>
              <a:chExt cx="2906" cy="1823"/>
            </a:xfrm>
            <a:grpFill/>
          </p:grpSpPr>
          <p:sp>
            <p:nvSpPr>
              <p:cNvPr id="271" name="Freeform 206">
                <a:extLst>
                  <a:ext uri="{FF2B5EF4-FFF2-40B4-BE49-F238E27FC236}">
                    <a16:creationId xmlns:a16="http://schemas.microsoft.com/office/drawing/2014/main" id="{A8F96676-545B-4BBE-9B4B-10D61DE5E58F}"/>
                  </a:ext>
                </a:extLst>
              </p:cNvPr>
              <p:cNvSpPr>
                <a:spLocks/>
              </p:cNvSpPr>
              <p:nvPr/>
            </p:nvSpPr>
            <p:spPr bwMode="auto">
              <a:xfrm>
                <a:off x="2605" y="2231"/>
                <a:ext cx="22" cy="41"/>
              </a:xfrm>
              <a:custGeom>
                <a:avLst/>
                <a:gdLst>
                  <a:gd name="T0" fmla="*/ 22 w 22"/>
                  <a:gd name="T1" fmla="*/ 21 h 41"/>
                  <a:gd name="T2" fmla="*/ 22 w 22"/>
                  <a:gd name="T3" fmla="*/ 21 h 41"/>
                  <a:gd name="T4" fmla="*/ 0 w 22"/>
                  <a:gd name="T5" fmla="*/ 0 h 41"/>
                  <a:gd name="T6" fmla="*/ 0 w 22"/>
                  <a:gd name="T7" fmla="*/ 0 h 41"/>
                  <a:gd name="T8" fmla="*/ 0 w 22"/>
                  <a:gd name="T9" fmla="*/ 0 h 41"/>
                  <a:gd name="T10" fmla="*/ 0 w 22"/>
                  <a:gd name="T11" fmla="*/ 3 h 41"/>
                  <a:gd name="T12" fmla="*/ 0 w 22"/>
                  <a:gd name="T13" fmla="*/ 41 h 41"/>
                  <a:gd name="T14" fmla="*/ 22 w 22"/>
                  <a:gd name="T15" fmla="*/ 21 h 41"/>
                  <a:gd name="T16" fmla="*/ 22 w 22"/>
                  <a:gd name="T1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1">
                    <a:moveTo>
                      <a:pt x="22" y="21"/>
                    </a:moveTo>
                    <a:lnTo>
                      <a:pt x="22" y="21"/>
                    </a:lnTo>
                    <a:lnTo>
                      <a:pt x="0" y="0"/>
                    </a:lnTo>
                    <a:lnTo>
                      <a:pt x="0" y="0"/>
                    </a:lnTo>
                    <a:lnTo>
                      <a:pt x="0" y="0"/>
                    </a:lnTo>
                    <a:lnTo>
                      <a:pt x="0" y="3"/>
                    </a:lnTo>
                    <a:lnTo>
                      <a:pt x="0" y="41"/>
                    </a:lnTo>
                    <a:lnTo>
                      <a:pt x="22" y="21"/>
                    </a:lnTo>
                    <a:lnTo>
                      <a:pt x="22"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07">
                <a:extLst>
                  <a:ext uri="{FF2B5EF4-FFF2-40B4-BE49-F238E27FC236}">
                    <a16:creationId xmlns:a16="http://schemas.microsoft.com/office/drawing/2014/main" id="{A52ADF4B-324B-4A58-8E52-1FC0EDB93477}"/>
                  </a:ext>
                </a:extLst>
              </p:cNvPr>
              <p:cNvSpPr>
                <a:spLocks/>
              </p:cNvSpPr>
              <p:nvPr/>
            </p:nvSpPr>
            <p:spPr bwMode="auto">
              <a:xfrm>
                <a:off x="2608" y="2242"/>
                <a:ext cx="68" cy="33"/>
              </a:xfrm>
              <a:custGeom>
                <a:avLst/>
                <a:gdLst>
                  <a:gd name="T0" fmla="*/ 49 w 50"/>
                  <a:gd name="T1" fmla="*/ 22 h 24"/>
                  <a:gd name="T2" fmla="*/ 49 w 50"/>
                  <a:gd name="T3" fmla="*/ 22 h 24"/>
                  <a:gd name="T4" fmla="*/ 27 w 50"/>
                  <a:gd name="T5" fmla="*/ 1 h 24"/>
                  <a:gd name="T6" fmla="*/ 23 w 50"/>
                  <a:gd name="T7" fmla="*/ 1 h 24"/>
                  <a:gd name="T8" fmla="*/ 1 w 50"/>
                  <a:gd name="T9" fmla="*/ 23 h 24"/>
                  <a:gd name="T10" fmla="*/ 1 w 50"/>
                  <a:gd name="T11" fmla="*/ 23 h 24"/>
                  <a:gd name="T12" fmla="*/ 0 w 50"/>
                  <a:gd name="T13" fmla="*/ 24 h 24"/>
                  <a:gd name="T14" fmla="*/ 50 w 50"/>
                  <a:gd name="T15" fmla="*/ 24 h 24"/>
                  <a:gd name="T16" fmla="*/ 50 w 50"/>
                  <a:gd name="T17" fmla="*/ 23 h 24"/>
                  <a:gd name="T18" fmla="*/ 49 w 50"/>
                  <a:gd name="T1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4">
                    <a:moveTo>
                      <a:pt x="49" y="22"/>
                    </a:moveTo>
                    <a:cubicBezTo>
                      <a:pt x="49" y="22"/>
                      <a:pt x="49" y="22"/>
                      <a:pt x="49" y="22"/>
                    </a:cubicBezTo>
                    <a:cubicBezTo>
                      <a:pt x="27" y="1"/>
                      <a:pt x="27" y="1"/>
                      <a:pt x="27" y="1"/>
                    </a:cubicBezTo>
                    <a:cubicBezTo>
                      <a:pt x="26" y="0"/>
                      <a:pt x="24" y="0"/>
                      <a:pt x="23" y="1"/>
                    </a:cubicBezTo>
                    <a:cubicBezTo>
                      <a:pt x="1" y="23"/>
                      <a:pt x="1" y="23"/>
                      <a:pt x="1" y="23"/>
                    </a:cubicBezTo>
                    <a:cubicBezTo>
                      <a:pt x="1" y="23"/>
                      <a:pt x="1" y="23"/>
                      <a:pt x="1" y="23"/>
                    </a:cubicBezTo>
                    <a:cubicBezTo>
                      <a:pt x="0" y="24"/>
                      <a:pt x="0" y="24"/>
                      <a:pt x="0" y="24"/>
                    </a:cubicBezTo>
                    <a:cubicBezTo>
                      <a:pt x="50" y="24"/>
                      <a:pt x="50" y="24"/>
                      <a:pt x="50" y="24"/>
                    </a:cubicBezTo>
                    <a:cubicBezTo>
                      <a:pt x="50" y="23"/>
                      <a:pt x="50" y="23"/>
                      <a:pt x="50" y="23"/>
                    </a:cubicBezTo>
                    <a:lnTo>
                      <a:pt x="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08">
                <a:extLst>
                  <a:ext uri="{FF2B5EF4-FFF2-40B4-BE49-F238E27FC236}">
                    <a16:creationId xmlns:a16="http://schemas.microsoft.com/office/drawing/2014/main" id="{37F8AA78-6D69-4E9F-A574-E7C81DE51344}"/>
                  </a:ext>
                </a:extLst>
              </p:cNvPr>
              <p:cNvSpPr>
                <a:spLocks/>
              </p:cNvSpPr>
              <p:nvPr/>
            </p:nvSpPr>
            <p:spPr bwMode="auto">
              <a:xfrm>
                <a:off x="2658" y="2230"/>
                <a:ext cx="21" cy="42"/>
              </a:xfrm>
              <a:custGeom>
                <a:avLst/>
                <a:gdLst>
                  <a:gd name="T0" fmla="*/ 0 w 21"/>
                  <a:gd name="T1" fmla="*/ 22 h 42"/>
                  <a:gd name="T2" fmla="*/ 0 w 21"/>
                  <a:gd name="T3" fmla="*/ 22 h 42"/>
                  <a:gd name="T4" fmla="*/ 0 w 21"/>
                  <a:gd name="T5" fmla="*/ 22 h 42"/>
                  <a:gd name="T6" fmla="*/ 21 w 21"/>
                  <a:gd name="T7" fmla="*/ 42 h 42"/>
                  <a:gd name="T8" fmla="*/ 21 w 21"/>
                  <a:gd name="T9" fmla="*/ 1 h 42"/>
                  <a:gd name="T10" fmla="*/ 21 w 21"/>
                  <a:gd name="T11" fmla="*/ 1 h 42"/>
                  <a:gd name="T12" fmla="*/ 21 w 21"/>
                  <a:gd name="T13" fmla="*/ 0 h 42"/>
                  <a:gd name="T14" fmla="*/ 0 w 21"/>
                  <a:gd name="T15" fmla="*/ 2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2">
                    <a:moveTo>
                      <a:pt x="0" y="22"/>
                    </a:moveTo>
                    <a:lnTo>
                      <a:pt x="0" y="22"/>
                    </a:lnTo>
                    <a:lnTo>
                      <a:pt x="0" y="22"/>
                    </a:lnTo>
                    <a:lnTo>
                      <a:pt x="21" y="42"/>
                    </a:lnTo>
                    <a:lnTo>
                      <a:pt x="21" y="1"/>
                    </a:lnTo>
                    <a:lnTo>
                      <a:pt x="21" y="1"/>
                    </a:lnTo>
                    <a:lnTo>
                      <a:pt x="21"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09">
                <a:extLst>
                  <a:ext uri="{FF2B5EF4-FFF2-40B4-BE49-F238E27FC236}">
                    <a16:creationId xmlns:a16="http://schemas.microsoft.com/office/drawing/2014/main" id="{5788E5CF-5C29-4BFF-94AD-859A00689BE8}"/>
                  </a:ext>
                </a:extLst>
              </p:cNvPr>
              <p:cNvSpPr>
                <a:spLocks noEditPoints="1"/>
              </p:cNvSpPr>
              <p:nvPr/>
            </p:nvSpPr>
            <p:spPr bwMode="auto">
              <a:xfrm>
                <a:off x="3080" y="1492"/>
                <a:ext cx="53" cy="66"/>
              </a:xfrm>
              <a:custGeom>
                <a:avLst/>
                <a:gdLst>
                  <a:gd name="T0" fmla="*/ 0 w 53"/>
                  <a:gd name="T1" fmla="*/ 0 h 66"/>
                  <a:gd name="T2" fmla="*/ 0 w 53"/>
                  <a:gd name="T3" fmla="*/ 66 h 66"/>
                  <a:gd name="T4" fmla="*/ 27 w 53"/>
                  <a:gd name="T5" fmla="*/ 47 h 66"/>
                  <a:gd name="T6" fmla="*/ 53 w 53"/>
                  <a:gd name="T7" fmla="*/ 66 h 66"/>
                  <a:gd name="T8" fmla="*/ 53 w 53"/>
                  <a:gd name="T9" fmla="*/ 0 h 66"/>
                  <a:gd name="T10" fmla="*/ 0 w 53"/>
                  <a:gd name="T11" fmla="*/ 0 h 66"/>
                  <a:gd name="T12" fmla="*/ 41 w 53"/>
                  <a:gd name="T13" fmla="*/ 30 h 66"/>
                  <a:gd name="T14" fmla="*/ 12 w 53"/>
                  <a:gd name="T15" fmla="*/ 30 h 66"/>
                  <a:gd name="T16" fmla="*/ 12 w 53"/>
                  <a:gd name="T17" fmla="*/ 27 h 66"/>
                  <a:gd name="T18" fmla="*/ 41 w 53"/>
                  <a:gd name="T19" fmla="*/ 27 h 66"/>
                  <a:gd name="T20" fmla="*/ 41 w 53"/>
                  <a:gd name="T21" fmla="*/ 30 h 66"/>
                  <a:gd name="T22" fmla="*/ 41 w 53"/>
                  <a:gd name="T23" fmla="*/ 19 h 66"/>
                  <a:gd name="T24" fmla="*/ 12 w 53"/>
                  <a:gd name="T25" fmla="*/ 19 h 66"/>
                  <a:gd name="T26" fmla="*/ 12 w 53"/>
                  <a:gd name="T27" fmla="*/ 16 h 66"/>
                  <a:gd name="T28" fmla="*/ 41 w 53"/>
                  <a:gd name="T29" fmla="*/ 16 h 66"/>
                  <a:gd name="T30" fmla="*/ 41 w 53"/>
                  <a:gd name="T31" fmla="*/ 1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66">
                    <a:moveTo>
                      <a:pt x="0" y="0"/>
                    </a:moveTo>
                    <a:lnTo>
                      <a:pt x="0" y="66"/>
                    </a:lnTo>
                    <a:lnTo>
                      <a:pt x="27" y="47"/>
                    </a:lnTo>
                    <a:lnTo>
                      <a:pt x="53" y="66"/>
                    </a:lnTo>
                    <a:lnTo>
                      <a:pt x="53" y="0"/>
                    </a:lnTo>
                    <a:lnTo>
                      <a:pt x="0" y="0"/>
                    </a:lnTo>
                    <a:close/>
                    <a:moveTo>
                      <a:pt x="41" y="30"/>
                    </a:moveTo>
                    <a:lnTo>
                      <a:pt x="12" y="30"/>
                    </a:lnTo>
                    <a:lnTo>
                      <a:pt x="12" y="27"/>
                    </a:lnTo>
                    <a:lnTo>
                      <a:pt x="41" y="27"/>
                    </a:lnTo>
                    <a:lnTo>
                      <a:pt x="41" y="30"/>
                    </a:lnTo>
                    <a:close/>
                    <a:moveTo>
                      <a:pt x="41" y="19"/>
                    </a:moveTo>
                    <a:lnTo>
                      <a:pt x="12" y="19"/>
                    </a:lnTo>
                    <a:lnTo>
                      <a:pt x="12" y="16"/>
                    </a:lnTo>
                    <a:lnTo>
                      <a:pt x="41" y="16"/>
                    </a:lnTo>
                    <a:lnTo>
                      <a:pt x="4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210">
                <a:extLst>
                  <a:ext uri="{FF2B5EF4-FFF2-40B4-BE49-F238E27FC236}">
                    <a16:creationId xmlns:a16="http://schemas.microsoft.com/office/drawing/2014/main" id="{BD04AB63-ED97-495F-82A5-FFDE71575D78}"/>
                  </a:ext>
                </a:extLst>
              </p:cNvPr>
              <p:cNvSpPr>
                <a:spLocks noEditPoints="1"/>
              </p:cNvSpPr>
              <p:nvPr/>
            </p:nvSpPr>
            <p:spPr bwMode="auto">
              <a:xfrm>
                <a:off x="2583" y="1811"/>
                <a:ext cx="64" cy="58"/>
              </a:xfrm>
              <a:custGeom>
                <a:avLst/>
                <a:gdLst>
                  <a:gd name="T0" fmla="*/ 43 w 47"/>
                  <a:gd name="T1" fmla="*/ 0 h 42"/>
                  <a:gd name="T2" fmla="*/ 43 w 47"/>
                  <a:gd name="T3" fmla="*/ 0 h 42"/>
                  <a:gd name="T4" fmla="*/ 38 w 47"/>
                  <a:gd name="T5" fmla="*/ 0 h 42"/>
                  <a:gd name="T6" fmla="*/ 9 w 47"/>
                  <a:gd name="T7" fmla="*/ 0 h 42"/>
                  <a:gd name="T8" fmla="*/ 4 w 47"/>
                  <a:gd name="T9" fmla="*/ 0 h 42"/>
                  <a:gd name="T10" fmla="*/ 4 w 47"/>
                  <a:gd name="T11" fmla="*/ 0 h 42"/>
                  <a:gd name="T12" fmla="*/ 0 w 47"/>
                  <a:gd name="T13" fmla="*/ 3 h 42"/>
                  <a:gd name="T14" fmla="*/ 1 w 47"/>
                  <a:gd name="T15" fmla="*/ 6 h 42"/>
                  <a:gd name="T16" fmla="*/ 9 w 47"/>
                  <a:gd name="T17" fmla="*/ 13 h 42"/>
                  <a:gd name="T18" fmla="*/ 9 w 47"/>
                  <a:gd name="T19" fmla="*/ 13 h 42"/>
                  <a:gd name="T20" fmla="*/ 23 w 47"/>
                  <a:gd name="T21" fmla="*/ 27 h 42"/>
                  <a:gd name="T22" fmla="*/ 23 w 47"/>
                  <a:gd name="T23" fmla="*/ 41 h 42"/>
                  <a:gd name="T24" fmla="*/ 16 w 47"/>
                  <a:gd name="T25" fmla="*/ 41 h 42"/>
                  <a:gd name="T26" fmla="*/ 16 w 47"/>
                  <a:gd name="T27" fmla="*/ 42 h 42"/>
                  <a:gd name="T28" fmla="*/ 31 w 47"/>
                  <a:gd name="T29" fmla="*/ 42 h 42"/>
                  <a:gd name="T30" fmla="*/ 31 w 47"/>
                  <a:gd name="T31" fmla="*/ 41 h 42"/>
                  <a:gd name="T32" fmla="*/ 24 w 47"/>
                  <a:gd name="T33" fmla="*/ 41 h 42"/>
                  <a:gd name="T34" fmla="*/ 24 w 47"/>
                  <a:gd name="T35" fmla="*/ 27 h 42"/>
                  <a:gd name="T36" fmla="*/ 38 w 47"/>
                  <a:gd name="T37" fmla="*/ 13 h 42"/>
                  <a:gd name="T38" fmla="*/ 38 w 47"/>
                  <a:gd name="T39" fmla="*/ 13 h 42"/>
                  <a:gd name="T40" fmla="*/ 46 w 47"/>
                  <a:gd name="T41" fmla="*/ 6 h 42"/>
                  <a:gd name="T42" fmla="*/ 47 w 47"/>
                  <a:gd name="T43" fmla="*/ 3 h 42"/>
                  <a:gd name="T44" fmla="*/ 43 w 47"/>
                  <a:gd name="T45" fmla="*/ 0 h 42"/>
                  <a:gd name="T46" fmla="*/ 9 w 47"/>
                  <a:gd name="T47" fmla="*/ 11 h 42"/>
                  <a:gd name="T48" fmla="*/ 3 w 47"/>
                  <a:gd name="T49" fmla="*/ 4 h 42"/>
                  <a:gd name="T50" fmla="*/ 2 w 47"/>
                  <a:gd name="T51" fmla="*/ 3 h 42"/>
                  <a:gd name="T52" fmla="*/ 4 w 47"/>
                  <a:gd name="T53" fmla="*/ 1 h 42"/>
                  <a:gd name="T54" fmla="*/ 4 w 47"/>
                  <a:gd name="T55" fmla="*/ 1 h 42"/>
                  <a:gd name="T56" fmla="*/ 4 w 47"/>
                  <a:gd name="T57" fmla="*/ 1 h 42"/>
                  <a:gd name="T58" fmla="*/ 4 w 47"/>
                  <a:gd name="T59" fmla="*/ 1 h 42"/>
                  <a:gd name="T60" fmla="*/ 9 w 47"/>
                  <a:gd name="T61" fmla="*/ 1 h 42"/>
                  <a:gd name="T62" fmla="*/ 9 w 47"/>
                  <a:gd name="T63" fmla="*/ 11 h 42"/>
                  <a:gd name="T64" fmla="*/ 44 w 47"/>
                  <a:gd name="T65" fmla="*/ 4 h 42"/>
                  <a:gd name="T66" fmla="*/ 38 w 47"/>
                  <a:gd name="T67" fmla="*/ 11 h 42"/>
                  <a:gd name="T68" fmla="*/ 38 w 47"/>
                  <a:gd name="T69" fmla="*/ 1 h 42"/>
                  <a:gd name="T70" fmla="*/ 43 w 47"/>
                  <a:gd name="T71" fmla="*/ 1 h 42"/>
                  <a:gd name="T72" fmla="*/ 43 w 47"/>
                  <a:gd name="T73" fmla="*/ 1 h 42"/>
                  <a:gd name="T74" fmla="*/ 43 w 47"/>
                  <a:gd name="T75" fmla="*/ 1 h 42"/>
                  <a:gd name="T76" fmla="*/ 43 w 47"/>
                  <a:gd name="T77" fmla="*/ 1 h 42"/>
                  <a:gd name="T78" fmla="*/ 45 w 47"/>
                  <a:gd name="T79" fmla="*/ 3 h 42"/>
                  <a:gd name="T80" fmla="*/ 44 w 47"/>
                  <a:gd name="T8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42">
                    <a:moveTo>
                      <a:pt x="43" y="0"/>
                    </a:moveTo>
                    <a:cubicBezTo>
                      <a:pt x="43" y="0"/>
                      <a:pt x="43" y="0"/>
                      <a:pt x="43" y="0"/>
                    </a:cubicBezTo>
                    <a:cubicBezTo>
                      <a:pt x="38" y="0"/>
                      <a:pt x="38" y="0"/>
                      <a:pt x="38" y="0"/>
                    </a:cubicBezTo>
                    <a:cubicBezTo>
                      <a:pt x="9" y="0"/>
                      <a:pt x="9" y="0"/>
                      <a:pt x="9" y="0"/>
                    </a:cubicBezTo>
                    <a:cubicBezTo>
                      <a:pt x="4" y="0"/>
                      <a:pt x="4" y="0"/>
                      <a:pt x="4" y="0"/>
                    </a:cubicBezTo>
                    <a:cubicBezTo>
                      <a:pt x="4" y="0"/>
                      <a:pt x="4" y="0"/>
                      <a:pt x="4" y="0"/>
                    </a:cubicBezTo>
                    <a:cubicBezTo>
                      <a:pt x="2" y="0"/>
                      <a:pt x="0" y="1"/>
                      <a:pt x="0" y="3"/>
                    </a:cubicBezTo>
                    <a:cubicBezTo>
                      <a:pt x="0" y="4"/>
                      <a:pt x="1" y="5"/>
                      <a:pt x="1" y="6"/>
                    </a:cubicBezTo>
                    <a:cubicBezTo>
                      <a:pt x="9" y="13"/>
                      <a:pt x="9" y="13"/>
                      <a:pt x="9" y="13"/>
                    </a:cubicBezTo>
                    <a:cubicBezTo>
                      <a:pt x="9" y="13"/>
                      <a:pt x="9" y="13"/>
                      <a:pt x="9" y="13"/>
                    </a:cubicBezTo>
                    <a:cubicBezTo>
                      <a:pt x="9" y="20"/>
                      <a:pt x="15" y="27"/>
                      <a:pt x="23" y="27"/>
                    </a:cubicBezTo>
                    <a:cubicBezTo>
                      <a:pt x="23" y="41"/>
                      <a:pt x="23" y="41"/>
                      <a:pt x="23" y="41"/>
                    </a:cubicBezTo>
                    <a:cubicBezTo>
                      <a:pt x="16" y="41"/>
                      <a:pt x="16" y="41"/>
                      <a:pt x="16" y="41"/>
                    </a:cubicBezTo>
                    <a:cubicBezTo>
                      <a:pt x="16" y="42"/>
                      <a:pt x="16" y="42"/>
                      <a:pt x="16" y="42"/>
                    </a:cubicBezTo>
                    <a:cubicBezTo>
                      <a:pt x="31" y="42"/>
                      <a:pt x="31" y="42"/>
                      <a:pt x="31" y="42"/>
                    </a:cubicBezTo>
                    <a:cubicBezTo>
                      <a:pt x="31" y="41"/>
                      <a:pt x="31" y="41"/>
                      <a:pt x="31" y="41"/>
                    </a:cubicBezTo>
                    <a:cubicBezTo>
                      <a:pt x="24" y="41"/>
                      <a:pt x="24" y="41"/>
                      <a:pt x="24" y="41"/>
                    </a:cubicBezTo>
                    <a:cubicBezTo>
                      <a:pt x="24" y="27"/>
                      <a:pt x="24" y="27"/>
                      <a:pt x="24" y="27"/>
                    </a:cubicBezTo>
                    <a:cubicBezTo>
                      <a:pt x="32" y="27"/>
                      <a:pt x="38" y="20"/>
                      <a:pt x="38" y="13"/>
                    </a:cubicBezTo>
                    <a:cubicBezTo>
                      <a:pt x="38" y="13"/>
                      <a:pt x="38" y="13"/>
                      <a:pt x="38" y="13"/>
                    </a:cubicBezTo>
                    <a:cubicBezTo>
                      <a:pt x="46" y="6"/>
                      <a:pt x="46" y="6"/>
                      <a:pt x="46" y="6"/>
                    </a:cubicBezTo>
                    <a:cubicBezTo>
                      <a:pt x="46" y="5"/>
                      <a:pt x="47" y="4"/>
                      <a:pt x="47" y="3"/>
                    </a:cubicBezTo>
                    <a:cubicBezTo>
                      <a:pt x="47" y="1"/>
                      <a:pt x="45" y="0"/>
                      <a:pt x="43" y="0"/>
                    </a:cubicBezTo>
                    <a:close/>
                    <a:moveTo>
                      <a:pt x="9" y="11"/>
                    </a:moveTo>
                    <a:cubicBezTo>
                      <a:pt x="3" y="4"/>
                      <a:pt x="3" y="4"/>
                      <a:pt x="3" y="4"/>
                    </a:cubicBezTo>
                    <a:cubicBezTo>
                      <a:pt x="2" y="4"/>
                      <a:pt x="2" y="4"/>
                      <a:pt x="2" y="3"/>
                    </a:cubicBezTo>
                    <a:cubicBezTo>
                      <a:pt x="2" y="2"/>
                      <a:pt x="3" y="1"/>
                      <a:pt x="4" y="1"/>
                    </a:cubicBezTo>
                    <a:cubicBezTo>
                      <a:pt x="4" y="1"/>
                      <a:pt x="4" y="1"/>
                      <a:pt x="4" y="1"/>
                    </a:cubicBezTo>
                    <a:cubicBezTo>
                      <a:pt x="4" y="1"/>
                      <a:pt x="4" y="1"/>
                      <a:pt x="4" y="1"/>
                    </a:cubicBezTo>
                    <a:cubicBezTo>
                      <a:pt x="4" y="1"/>
                      <a:pt x="4" y="1"/>
                      <a:pt x="4" y="1"/>
                    </a:cubicBezTo>
                    <a:cubicBezTo>
                      <a:pt x="9" y="1"/>
                      <a:pt x="9" y="1"/>
                      <a:pt x="9" y="1"/>
                    </a:cubicBezTo>
                    <a:lnTo>
                      <a:pt x="9" y="11"/>
                    </a:lnTo>
                    <a:close/>
                    <a:moveTo>
                      <a:pt x="44" y="4"/>
                    </a:moveTo>
                    <a:cubicBezTo>
                      <a:pt x="38" y="11"/>
                      <a:pt x="38" y="11"/>
                      <a:pt x="38" y="11"/>
                    </a:cubicBezTo>
                    <a:cubicBezTo>
                      <a:pt x="38" y="1"/>
                      <a:pt x="38" y="1"/>
                      <a:pt x="38" y="1"/>
                    </a:cubicBezTo>
                    <a:cubicBezTo>
                      <a:pt x="43" y="1"/>
                      <a:pt x="43" y="1"/>
                      <a:pt x="43" y="1"/>
                    </a:cubicBezTo>
                    <a:cubicBezTo>
                      <a:pt x="43" y="1"/>
                      <a:pt x="43" y="1"/>
                      <a:pt x="43" y="1"/>
                    </a:cubicBezTo>
                    <a:cubicBezTo>
                      <a:pt x="43" y="1"/>
                      <a:pt x="43" y="1"/>
                      <a:pt x="43" y="1"/>
                    </a:cubicBezTo>
                    <a:cubicBezTo>
                      <a:pt x="43" y="1"/>
                      <a:pt x="43" y="1"/>
                      <a:pt x="43" y="1"/>
                    </a:cubicBezTo>
                    <a:cubicBezTo>
                      <a:pt x="44" y="1"/>
                      <a:pt x="45" y="2"/>
                      <a:pt x="45" y="3"/>
                    </a:cubicBezTo>
                    <a:cubicBezTo>
                      <a:pt x="45" y="4"/>
                      <a:pt x="45" y="4"/>
                      <a:pt x="4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211">
                <a:extLst>
                  <a:ext uri="{FF2B5EF4-FFF2-40B4-BE49-F238E27FC236}">
                    <a16:creationId xmlns:a16="http://schemas.microsoft.com/office/drawing/2014/main" id="{D020B3F9-E55C-4D74-A70C-6A98413252CE}"/>
                  </a:ext>
                </a:extLst>
              </p:cNvPr>
              <p:cNvSpPr>
                <a:spLocks noEditPoints="1"/>
              </p:cNvSpPr>
              <p:nvPr/>
            </p:nvSpPr>
            <p:spPr bwMode="auto">
              <a:xfrm>
                <a:off x="2160" y="1939"/>
                <a:ext cx="63" cy="59"/>
              </a:xfrm>
              <a:custGeom>
                <a:avLst/>
                <a:gdLst>
                  <a:gd name="T0" fmla="*/ 43 w 46"/>
                  <a:gd name="T1" fmla="*/ 0 h 43"/>
                  <a:gd name="T2" fmla="*/ 43 w 46"/>
                  <a:gd name="T3" fmla="*/ 0 h 43"/>
                  <a:gd name="T4" fmla="*/ 38 w 46"/>
                  <a:gd name="T5" fmla="*/ 0 h 43"/>
                  <a:gd name="T6" fmla="*/ 9 w 46"/>
                  <a:gd name="T7" fmla="*/ 0 h 43"/>
                  <a:gd name="T8" fmla="*/ 4 w 46"/>
                  <a:gd name="T9" fmla="*/ 0 h 43"/>
                  <a:gd name="T10" fmla="*/ 4 w 46"/>
                  <a:gd name="T11" fmla="*/ 0 h 43"/>
                  <a:gd name="T12" fmla="*/ 0 w 46"/>
                  <a:gd name="T13" fmla="*/ 3 h 43"/>
                  <a:gd name="T14" fmla="*/ 1 w 46"/>
                  <a:gd name="T15" fmla="*/ 6 h 43"/>
                  <a:gd name="T16" fmla="*/ 9 w 46"/>
                  <a:gd name="T17" fmla="*/ 13 h 43"/>
                  <a:gd name="T18" fmla="*/ 9 w 46"/>
                  <a:gd name="T19" fmla="*/ 13 h 43"/>
                  <a:gd name="T20" fmla="*/ 22 w 46"/>
                  <a:gd name="T21" fmla="*/ 27 h 43"/>
                  <a:gd name="T22" fmla="*/ 22 w 46"/>
                  <a:gd name="T23" fmla="*/ 41 h 43"/>
                  <a:gd name="T24" fmla="*/ 16 w 46"/>
                  <a:gd name="T25" fmla="*/ 41 h 43"/>
                  <a:gd name="T26" fmla="*/ 16 w 46"/>
                  <a:gd name="T27" fmla="*/ 43 h 43"/>
                  <a:gd name="T28" fmla="*/ 31 w 46"/>
                  <a:gd name="T29" fmla="*/ 43 h 43"/>
                  <a:gd name="T30" fmla="*/ 31 w 46"/>
                  <a:gd name="T31" fmla="*/ 41 h 43"/>
                  <a:gd name="T32" fmla="*/ 24 w 46"/>
                  <a:gd name="T33" fmla="*/ 41 h 43"/>
                  <a:gd name="T34" fmla="*/ 24 w 46"/>
                  <a:gd name="T35" fmla="*/ 27 h 43"/>
                  <a:gd name="T36" fmla="*/ 38 w 46"/>
                  <a:gd name="T37" fmla="*/ 13 h 43"/>
                  <a:gd name="T38" fmla="*/ 38 w 46"/>
                  <a:gd name="T39" fmla="*/ 13 h 43"/>
                  <a:gd name="T40" fmla="*/ 45 w 46"/>
                  <a:gd name="T41" fmla="*/ 6 h 43"/>
                  <a:gd name="T42" fmla="*/ 46 w 46"/>
                  <a:gd name="T43" fmla="*/ 3 h 43"/>
                  <a:gd name="T44" fmla="*/ 43 w 46"/>
                  <a:gd name="T45" fmla="*/ 0 h 43"/>
                  <a:gd name="T46" fmla="*/ 9 w 46"/>
                  <a:gd name="T47" fmla="*/ 11 h 43"/>
                  <a:gd name="T48" fmla="*/ 2 w 46"/>
                  <a:gd name="T49" fmla="*/ 4 h 43"/>
                  <a:gd name="T50" fmla="*/ 2 w 46"/>
                  <a:gd name="T51" fmla="*/ 3 h 43"/>
                  <a:gd name="T52" fmla="*/ 4 w 46"/>
                  <a:gd name="T53" fmla="*/ 2 h 43"/>
                  <a:gd name="T54" fmla="*/ 4 w 46"/>
                  <a:gd name="T55" fmla="*/ 2 h 43"/>
                  <a:gd name="T56" fmla="*/ 4 w 46"/>
                  <a:gd name="T57" fmla="*/ 2 h 43"/>
                  <a:gd name="T58" fmla="*/ 4 w 46"/>
                  <a:gd name="T59" fmla="*/ 2 h 43"/>
                  <a:gd name="T60" fmla="*/ 9 w 46"/>
                  <a:gd name="T61" fmla="*/ 2 h 43"/>
                  <a:gd name="T62" fmla="*/ 9 w 46"/>
                  <a:gd name="T63" fmla="*/ 11 h 43"/>
                  <a:gd name="T64" fmla="*/ 44 w 46"/>
                  <a:gd name="T65" fmla="*/ 4 h 43"/>
                  <a:gd name="T66" fmla="*/ 38 w 46"/>
                  <a:gd name="T67" fmla="*/ 11 h 43"/>
                  <a:gd name="T68" fmla="*/ 38 w 46"/>
                  <a:gd name="T69" fmla="*/ 2 h 43"/>
                  <a:gd name="T70" fmla="*/ 43 w 46"/>
                  <a:gd name="T71" fmla="*/ 2 h 43"/>
                  <a:gd name="T72" fmla="*/ 43 w 46"/>
                  <a:gd name="T73" fmla="*/ 2 h 43"/>
                  <a:gd name="T74" fmla="*/ 43 w 46"/>
                  <a:gd name="T75" fmla="*/ 2 h 43"/>
                  <a:gd name="T76" fmla="*/ 43 w 46"/>
                  <a:gd name="T77" fmla="*/ 2 h 43"/>
                  <a:gd name="T78" fmla="*/ 45 w 46"/>
                  <a:gd name="T79" fmla="*/ 3 h 43"/>
                  <a:gd name="T80" fmla="*/ 44 w 46"/>
                  <a:gd name="T8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43">
                    <a:moveTo>
                      <a:pt x="43" y="0"/>
                    </a:moveTo>
                    <a:cubicBezTo>
                      <a:pt x="43" y="0"/>
                      <a:pt x="43" y="0"/>
                      <a:pt x="43" y="0"/>
                    </a:cubicBezTo>
                    <a:cubicBezTo>
                      <a:pt x="38" y="0"/>
                      <a:pt x="38" y="0"/>
                      <a:pt x="38" y="0"/>
                    </a:cubicBezTo>
                    <a:cubicBezTo>
                      <a:pt x="9" y="0"/>
                      <a:pt x="9" y="0"/>
                      <a:pt x="9" y="0"/>
                    </a:cubicBezTo>
                    <a:cubicBezTo>
                      <a:pt x="4" y="0"/>
                      <a:pt x="4" y="0"/>
                      <a:pt x="4" y="0"/>
                    </a:cubicBezTo>
                    <a:cubicBezTo>
                      <a:pt x="4" y="0"/>
                      <a:pt x="4" y="0"/>
                      <a:pt x="4" y="0"/>
                    </a:cubicBezTo>
                    <a:cubicBezTo>
                      <a:pt x="2" y="0"/>
                      <a:pt x="0" y="1"/>
                      <a:pt x="0" y="3"/>
                    </a:cubicBezTo>
                    <a:cubicBezTo>
                      <a:pt x="0" y="4"/>
                      <a:pt x="1" y="5"/>
                      <a:pt x="1" y="6"/>
                    </a:cubicBezTo>
                    <a:cubicBezTo>
                      <a:pt x="9" y="13"/>
                      <a:pt x="9" y="13"/>
                      <a:pt x="9" y="13"/>
                    </a:cubicBezTo>
                    <a:cubicBezTo>
                      <a:pt x="9" y="13"/>
                      <a:pt x="9" y="13"/>
                      <a:pt x="9" y="13"/>
                    </a:cubicBezTo>
                    <a:cubicBezTo>
                      <a:pt x="9" y="20"/>
                      <a:pt x="15" y="27"/>
                      <a:pt x="22" y="27"/>
                    </a:cubicBezTo>
                    <a:cubicBezTo>
                      <a:pt x="22" y="41"/>
                      <a:pt x="22" y="41"/>
                      <a:pt x="22" y="41"/>
                    </a:cubicBezTo>
                    <a:cubicBezTo>
                      <a:pt x="16" y="41"/>
                      <a:pt x="16" y="41"/>
                      <a:pt x="16" y="41"/>
                    </a:cubicBezTo>
                    <a:cubicBezTo>
                      <a:pt x="16" y="43"/>
                      <a:pt x="16" y="43"/>
                      <a:pt x="16" y="43"/>
                    </a:cubicBezTo>
                    <a:cubicBezTo>
                      <a:pt x="31" y="43"/>
                      <a:pt x="31" y="43"/>
                      <a:pt x="31" y="43"/>
                    </a:cubicBezTo>
                    <a:cubicBezTo>
                      <a:pt x="31" y="41"/>
                      <a:pt x="31" y="41"/>
                      <a:pt x="31" y="41"/>
                    </a:cubicBezTo>
                    <a:cubicBezTo>
                      <a:pt x="24" y="41"/>
                      <a:pt x="24" y="41"/>
                      <a:pt x="24" y="41"/>
                    </a:cubicBezTo>
                    <a:cubicBezTo>
                      <a:pt x="24" y="27"/>
                      <a:pt x="24" y="27"/>
                      <a:pt x="24" y="27"/>
                    </a:cubicBezTo>
                    <a:cubicBezTo>
                      <a:pt x="32" y="27"/>
                      <a:pt x="38" y="20"/>
                      <a:pt x="38" y="13"/>
                    </a:cubicBezTo>
                    <a:cubicBezTo>
                      <a:pt x="38" y="13"/>
                      <a:pt x="38" y="13"/>
                      <a:pt x="38" y="13"/>
                    </a:cubicBezTo>
                    <a:cubicBezTo>
                      <a:pt x="45" y="6"/>
                      <a:pt x="45" y="6"/>
                      <a:pt x="45" y="6"/>
                    </a:cubicBezTo>
                    <a:cubicBezTo>
                      <a:pt x="46" y="5"/>
                      <a:pt x="46" y="4"/>
                      <a:pt x="46" y="3"/>
                    </a:cubicBezTo>
                    <a:cubicBezTo>
                      <a:pt x="46" y="1"/>
                      <a:pt x="45" y="0"/>
                      <a:pt x="43" y="0"/>
                    </a:cubicBezTo>
                    <a:close/>
                    <a:moveTo>
                      <a:pt x="9" y="11"/>
                    </a:moveTo>
                    <a:cubicBezTo>
                      <a:pt x="2" y="4"/>
                      <a:pt x="2" y="4"/>
                      <a:pt x="2" y="4"/>
                    </a:cubicBezTo>
                    <a:cubicBezTo>
                      <a:pt x="2" y="4"/>
                      <a:pt x="2" y="4"/>
                      <a:pt x="2" y="3"/>
                    </a:cubicBezTo>
                    <a:cubicBezTo>
                      <a:pt x="2" y="2"/>
                      <a:pt x="3" y="2"/>
                      <a:pt x="4" y="2"/>
                    </a:cubicBezTo>
                    <a:cubicBezTo>
                      <a:pt x="4" y="2"/>
                      <a:pt x="4" y="2"/>
                      <a:pt x="4" y="2"/>
                    </a:cubicBezTo>
                    <a:cubicBezTo>
                      <a:pt x="4" y="2"/>
                      <a:pt x="4" y="2"/>
                      <a:pt x="4" y="2"/>
                    </a:cubicBezTo>
                    <a:cubicBezTo>
                      <a:pt x="4" y="2"/>
                      <a:pt x="4" y="2"/>
                      <a:pt x="4" y="2"/>
                    </a:cubicBezTo>
                    <a:cubicBezTo>
                      <a:pt x="9" y="2"/>
                      <a:pt x="9" y="2"/>
                      <a:pt x="9" y="2"/>
                    </a:cubicBezTo>
                    <a:lnTo>
                      <a:pt x="9" y="11"/>
                    </a:lnTo>
                    <a:close/>
                    <a:moveTo>
                      <a:pt x="44" y="4"/>
                    </a:moveTo>
                    <a:cubicBezTo>
                      <a:pt x="38" y="11"/>
                      <a:pt x="38" y="11"/>
                      <a:pt x="38" y="11"/>
                    </a:cubicBezTo>
                    <a:cubicBezTo>
                      <a:pt x="38" y="2"/>
                      <a:pt x="38" y="2"/>
                      <a:pt x="38" y="2"/>
                    </a:cubicBezTo>
                    <a:cubicBezTo>
                      <a:pt x="43" y="2"/>
                      <a:pt x="43" y="2"/>
                      <a:pt x="43" y="2"/>
                    </a:cubicBezTo>
                    <a:cubicBezTo>
                      <a:pt x="43" y="2"/>
                      <a:pt x="43" y="2"/>
                      <a:pt x="43" y="2"/>
                    </a:cubicBezTo>
                    <a:cubicBezTo>
                      <a:pt x="43" y="2"/>
                      <a:pt x="43" y="2"/>
                      <a:pt x="43" y="2"/>
                    </a:cubicBezTo>
                    <a:cubicBezTo>
                      <a:pt x="43" y="2"/>
                      <a:pt x="43" y="2"/>
                      <a:pt x="43" y="2"/>
                    </a:cubicBezTo>
                    <a:cubicBezTo>
                      <a:pt x="44" y="2"/>
                      <a:pt x="45" y="2"/>
                      <a:pt x="45" y="3"/>
                    </a:cubicBezTo>
                    <a:cubicBezTo>
                      <a:pt x="45" y="4"/>
                      <a:pt x="45" y="4"/>
                      <a:pt x="4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212">
                <a:extLst>
                  <a:ext uri="{FF2B5EF4-FFF2-40B4-BE49-F238E27FC236}">
                    <a16:creationId xmlns:a16="http://schemas.microsoft.com/office/drawing/2014/main" id="{6B100738-CD6B-40D5-83A0-9BE5DD478B61}"/>
                  </a:ext>
                </a:extLst>
              </p:cNvPr>
              <p:cNvSpPr>
                <a:spLocks noEditPoints="1"/>
              </p:cNvSpPr>
              <p:nvPr/>
            </p:nvSpPr>
            <p:spPr bwMode="auto">
              <a:xfrm>
                <a:off x="1794" y="2132"/>
                <a:ext cx="63" cy="59"/>
              </a:xfrm>
              <a:custGeom>
                <a:avLst/>
                <a:gdLst>
                  <a:gd name="T0" fmla="*/ 43 w 46"/>
                  <a:gd name="T1" fmla="*/ 0 h 43"/>
                  <a:gd name="T2" fmla="*/ 43 w 46"/>
                  <a:gd name="T3" fmla="*/ 0 h 43"/>
                  <a:gd name="T4" fmla="*/ 38 w 46"/>
                  <a:gd name="T5" fmla="*/ 0 h 43"/>
                  <a:gd name="T6" fmla="*/ 9 w 46"/>
                  <a:gd name="T7" fmla="*/ 0 h 43"/>
                  <a:gd name="T8" fmla="*/ 4 w 46"/>
                  <a:gd name="T9" fmla="*/ 0 h 43"/>
                  <a:gd name="T10" fmla="*/ 3 w 46"/>
                  <a:gd name="T11" fmla="*/ 0 h 43"/>
                  <a:gd name="T12" fmla="*/ 0 w 46"/>
                  <a:gd name="T13" fmla="*/ 3 h 43"/>
                  <a:gd name="T14" fmla="*/ 1 w 46"/>
                  <a:gd name="T15" fmla="*/ 6 h 43"/>
                  <a:gd name="T16" fmla="*/ 9 w 46"/>
                  <a:gd name="T17" fmla="*/ 13 h 43"/>
                  <a:gd name="T18" fmla="*/ 9 w 46"/>
                  <a:gd name="T19" fmla="*/ 13 h 43"/>
                  <a:gd name="T20" fmla="*/ 22 w 46"/>
                  <a:gd name="T21" fmla="*/ 27 h 43"/>
                  <a:gd name="T22" fmla="*/ 22 w 46"/>
                  <a:gd name="T23" fmla="*/ 41 h 43"/>
                  <a:gd name="T24" fmla="*/ 15 w 46"/>
                  <a:gd name="T25" fmla="*/ 41 h 43"/>
                  <a:gd name="T26" fmla="*/ 15 w 46"/>
                  <a:gd name="T27" fmla="*/ 43 h 43"/>
                  <a:gd name="T28" fmla="*/ 31 w 46"/>
                  <a:gd name="T29" fmla="*/ 43 h 43"/>
                  <a:gd name="T30" fmla="*/ 31 w 46"/>
                  <a:gd name="T31" fmla="*/ 41 h 43"/>
                  <a:gd name="T32" fmla="*/ 24 w 46"/>
                  <a:gd name="T33" fmla="*/ 41 h 43"/>
                  <a:gd name="T34" fmla="*/ 24 w 46"/>
                  <a:gd name="T35" fmla="*/ 27 h 43"/>
                  <a:gd name="T36" fmla="*/ 38 w 46"/>
                  <a:gd name="T37" fmla="*/ 13 h 43"/>
                  <a:gd name="T38" fmla="*/ 38 w 46"/>
                  <a:gd name="T39" fmla="*/ 13 h 43"/>
                  <a:gd name="T40" fmla="*/ 45 w 46"/>
                  <a:gd name="T41" fmla="*/ 6 h 43"/>
                  <a:gd name="T42" fmla="*/ 46 w 46"/>
                  <a:gd name="T43" fmla="*/ 3 h 43"/>
                  <a:gd name="T44" fmla="*/ 43 w 46"/>
                  <a:gd name="T45" fmla="*/ 0 h 43"/>
                  <a:gd name="T46" fmla="*/ 9 w 46"/>
                  <a:gd name="T47" fmla="*/ 11 h 43"/>
                  <a:gd name="T48" fmla="*/ 2 w 46"/>
                  <a:gd name="T49" fmla="*/ 5 h 43"/>
                  <a:gd name="T50" fmla="*/ 2 w 46"/>
                  <a:gd name="T51" fmla="*/ 3 h 43"/>
                  <a:gd name="T52" fmla="*/ 3 w 46"/>
                  <a:gd name="T53" fmla="*/ 2 h 43"/>
                  <a:gd name="T54" fmla="*/ 3 w 46"/>
                  <a:gd name="T55" fmla="*/ 2 h 43"/>
                  <a:gd name="T56" fmla="*/ 4 w 46"/>
                  <a:gd name="T57" fmla="*/ 2 h 43"/>
                  <a:gd name="T58" fmla="*/ 4 w 46"/>
                  <a:gd name="T59" fmla="*/ 2 h 43"/>
                  <a:gd name="T60" fmla="*/ 9 w 46"/>
                  <a:gd name="T61" fmla="*/ 2 h 43"/>
                  <a:gd name="T62" fmla="*/ 9 w 46"/>
                  <a:gd name="T63" fmla="*/ 11 h 43"/>
                  <a:gd name="T64" fmla="*/ 44 w 46"/>
                  <a:gd name="T65" fmla="*/ 5 h 43"/>
                  <a:gd name="T66" fmla="*/ 38 w 46"/>
                  <a:gd name="T67" fmla="*/ 11 h 43"/>
                  <a:gd name="T68" fmla="*/ 38 w 46"/>
                  <a:gd name="T69" fmla="*/ 2 h 43"/>
                  <a:gd name="T70" fmla="*/ 43 w 46"/>
                  <a:gd name="T71" fmla="*/ 2 h 43"/>
                  <a:gd name="T72" fmla="*/ 43 w 46"/>
                  <a:gd name="T73" fmla="*/ 2 h 43"/>
                  <a:gd name="T74" fmla="*/ 43 w 46"/>
                  <a:gd name="T75" fmla="*/ 2 h 43"/>
                  <a:gd name="T76" fmla="*/ 43 w 46"/>
                  <a:gd name="T77" fmla="*/ 2 h 43"/>
                  <a:gd name="T78" fmla="*/ 44 w 46"/>
                  <a:gd name="T79" fmla="*/ 3 h 43"/>
                  <a:gd name="T80" fmla="*/ 44 w 46"/>
                  <a:gd name="T81"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43">
                    <a:moveTo>
                      <a:pt x="43" y="0"/>
                    </a:moveTo>
                    <a:cubicBezTo>
                      <a:pt x="43" y="0"/>
                      <a:pt x="43" y="0"/>
                      <a:pt x="43" y="0"/>
                    </a:cubicBezTo>
                    <a:cubicBezTo>
                      <a:pt x="38" y="0"/>
                      <a:pt x="38" y="0"/>
                      <a:pt x="38" y="0"/>
                    </a:cubicBezTo>
                    <a:cubicBezTo>
                      <a:pt x="9" y="0"/>
                      <a:pt x="9" y="0"/>
                      <a:pt x="9" y="0"/>
                    </a:cubicBezTo>
                    <a:cubicBezTo>
                      <a:pt x="4" y="0"/>
                      <a:pt x="4" y="0"/>
                      <a:pt x="4" y="0"/>
                    </a:cubicBezTo>
                    <a:cubicBezTo>
                      <a:pt x="4" y="0"/>
                      <a:pt x="3" y="0"/>
                      <a:pt x="3" y="0"/>
                    </a:cubicBezTo>
                    <a:cubicBezTo>
                      <a:pt x="1" y="0"/>
                      <a:pt x="0" y="2"/>
                      <a:pt x="0" y="3"/>
                    </a:cubicBezTo>
                    <a:cubicBezTo>
                      <a:pt x="0" y="4"/>
                      <a:pt x="0" y="5"/>
                      <a:pt x="1" y="6"/>
                    </a:cubicBezTo>
                    <a:cubicBezTo>
                      <a:pt x="9" y="13"/>
                      <a:pt x="9" y="13"/>
                      <a:pt x="9" y="13"/>
                    </a:cubicBezTo>
                    <a:cubicBezTo>
                      <a:pt x="9" y="13"/>
                      <a:pt x="9" y="13"/>
                      <a:pt x="9" y="13"/>
                    </a:cubicBezTo>
                    <a:cubicBezTo>
                      <a:pt x="9" y="21"/>
                      <a:pt x="15" y="27"/>
                      <a:pt x="22" y="27"/>
                    </a:cubicBezTo>
                    <a:cubicBezTo>
                      <a:pt x="22" y="41"/>
                      <a:pt x="22" y="41"/>
                      <a:pt x="22" y="41"/>
                    </a:cubicBezTo>
                    <a:cubicBezTo>
                      <a:pt x="15" y="41"/>
                      <a:pt x="15" y="41"/>
                      <a:pt x="15" y="41"/>
                    </a:cubicBezTo>
                    <a:cubicBezTo>
                      <a:pt x="15" y="43"/>
                      <a:pt x="15" y="43"/>
                      <a:pt x="15" y="43"/>
                    </a:cubicBezTo>
                    <a:cubicBezTo>
                      <a:pt x="31" y="43"/>
                      <a:pt x="31" y="43"/>
                      <a:pt x="31" y="43"/>
                    </a:cubicBezTo>
                    <a:cubicBezTo>
                      <a:pt x="31" y="41"/>
                      <a:pt x="31" y="41"/>
                      <a:pt x="31" y="41"/>
                    </a:cubicBezTo>
                    <a:cubicBezTo>
                      <a:pt x="24" y="41"/>
                      <a:pt x="24" y="41"/>
                      <a:pt x="24" y="41"/>
                    </a:cubicBezTo>
                    <a:cubicBezTo>
                      <a:pt x="24" y="27"/>
                      <a:pt x="24" y="27"/>
                      <a:pt x="24" y="27"/>
                    </a:cubicBezTo>
                    <a:cubicBezTo>
                      <a:pt x="32" y="27"/>
                      <a:pt x="38" y="21"/>
                      <a:pt x="38" y="13"/>
                    </a:cubicBezTo>
                    <a:cubicBezTo>
                      <a:pt x="38" y="13"/>
                      <a:pt x="38" y="13"/>
                      <a:pt x="38" y="13"/>
                    </a:cubicBezTo>
                    <a:cubicBezTo>
                      <a:pt x="45" y="6"/>
                      <a:pt x="45" y="6"/>
                      <a:pt x="45" y="6"/>
                    </a:cubicBezTo>
                    <a:cubicBezTo>
                      <a:pt x="46" y="5"/>
                      <a:pt x="46" y="4"/>
                      <a:pt x="46" y="3"/>
                    </a:cubicBezTo>
                    <a:cubicBezTo>
                      <a:pt x="46" y="2"/>
                      <a:pt x="45" y="0"/>
                      <a:pt x="43" y="0"/>
                    </a:cubicBezTo>
                    <a:close/>
                    <a:moveTo>
                      <a:pt x="9" y="11"/>
                    </a:moveTo>
                    <a:cubicBezTo>
                      <a:pt x="2" y="5"/>
                      <a:pt x="2" y="5"/>
                      <a:pt x="2" y="5"/>
                    </a:cubicBezTo>
                    <a:cubicBezTo>
                      <a:pt x="2" y="4"/>
                      <a:pt x="2" y="4"/>
                      <a:pt x="2" y="3"/>
                    </a:cubicBezTo>
                    <a:cubicBezTo>
                      <a:pt x="2" y="2"/>
                      <a:pt x="2" y="2"/>
                      <a:pt x="3" y="2"/>
                    </a:cubicBezTo>
                    <a:cubicBezTo>
                      <a:pt x="3" y="2"/>
                      <a:pt x="3" y="2"/>
                      <a:pt x="3" y="2"/>
                    </a:cubicBezTo>
                    <a:cubicBezTo>
                      <a:pt x="4" y="2"/>
                      <a:pt x="4" y="2"/>
                      <a:pt x="4" y="2"/>
                    </a:cubicBezTo>
                    <a:cubicBezTo>
                      <a:pt x="4" y="2"/>
                      <a:pt x="4" y="2"/>
                      <a:pt x="4" y="2"/>
                    </a:cubicBezTo>
                    <a:cubicBezTo>
                      <a:pt x="9" y="2"/>
                      <a:pt x="9" y="2"/>
                      <a:pt x="9" y="2"/>
                    </a:cubicBezTo>
                    <a:lnTo>
                      <a:pt x="9" y="11"/>
                    </a:lnTo>
                    <a:close/>
                    <a:moveTo>
                      <a:pt x="44" y="5"/>
                    </a:moveTo>
                    <a:cubicBezTo>
                      <a:pt x="38" y="11"/>
                      <a:pt x="38" y="11"/>
                      <a:pt x="38" y="11"/>
                    </a:cubicBezTo>
                    <a:cubicBezTo>
                      <a:pt x="38" y="2"/>
                      <a:pt x="38" y="2"/>
                      <a:pt x="38" y="2"/>
                    </a:cubicBezTo>
                    <a:cubicBezTo>
                      <a:pt x="43" y="2"/>
                      <a:pt x="43" y="2"/>
                      <a:pt x="43" y="2"/>
                    </a:cubicBezTo>
                    <a:cubicBezTo>
                      <a:pt x="43" y="2"/>
                      <a:pt x="43" y="2"/>
                      <a:pt x="43" y="2"/>
                    </a:cubicBezTo>
                    <a:cubicBezTo>
                      <a:pt x="43" y="2"/>
                      <a:pt x="43" y="2"/>
                      <a:pt x="43" y="2"/>
                    </a:cubicBezTo>
                    <a:cubicBezTo>
                      <a:pt x="43" y="2"/>
                      <a:pt x="43" y="2"/>
                      <a:pt x="43" y="2"/>
                    </a:cubicBezTo>
                    <a:cubicBezTo>
                      <a:pt x="44" y="2"/>
                      <a:pt x="44" y="2"/>
                      <a:pt x="44" y="3"/>
                    </a:cubicBezTo>
                    <a:cubicBezTo>
                      <a:pt x="44" y="4"/>
                      <a:pt x="44" y="4"/>
                      <a:pt x="4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213">
                <a:extLst>
                  <a:ext uri="{FF2B5EF4-FFF2-40B4-BE49-F238E27FC236}">
                    <a16:creationId xmlns:a16="http://schemas.microsoft.com/office/drawing/2014/main" id="{8702F5D8-96E4-43B4-B015-91339652A154}"/>
                  </a:ext>
                </a:extLst>
              </p:cNvPr>
              <p:cNvSpPr>
                <a:spLocks noEditPoints="1"/>
              </p:cNvSpPr>
              <p:nvPr/>
            </p:nvSpPr>
            <p:spPr bwMode="auto">
              <a:xfrm>
                <a:off x="1952" y="1619"/>
                <a:ext cx="64" cy="59"/>
              </a:xfrm>
              <a:custGeom>
                <a:avLst/>
                <a:gdLst>
                  <a:gd name="T0" fmla="*/ 43 w 46"/>
                  <a:gd name="T1" fmla="*/ 0 h 43"/>
                  <a:gd name="T2" fmla="*/ 43 w 46"/>
                  <a:gd name="T3" fmla="*/ 0 h 43"/>
                  <a:gd name="T4" fmla="*/ 38 w 46"/>
                  <a:gd name="T5" fmla="*/ 0 h 43"/>
                  <a:gd name="T6" fmla="*/ 9 w 46"/>
                  <a:gd name="T7" fmla="*/ 0 h 43"/>
                  <a:gd name="T8" fmla="*/ 4 w 46"/>
                  <a:gd name="T9" fmla="*/ 0 h 43"/>
                  <a:gd name="T10" fmla="*/ 4 w 46"/>
                  <a:gd name="T11" fmla="*/ 0 h 43"/>
                  <a:gd name="T12" fmla="*/ 0 w 46"/>
                  <a:gd name="T13" fmla="*/ 3 h 43"/>
                  <a:gd name="T14" fmla="*/ 1 w 46"/>
                  <a:gd name="T15" fmla="*/ 6 h 43"/>
                  <a:gd name="T16" fmla="*/ 9 w 46"/>
                  <a:gd name="T17" fmla="*/ 13 h 43"/>
                  <a:gd name="T18" fmla="*/ 9 w 46"/>
                  <a:gd name="T19" fmla="*/ 13 h 43"/>
                  <a:gd name="T20" fmla="*/ 22 w 46"/>
                  <a:gd name="T21" fmla="*/ 27 h 43"/>
                  <a:gd name="T22" fmla="*/ 22 w 46"/>
                  <a:gd name="T23" fmla="*/ 41 h 43"/>
                  <a:gd name="T24" fmla="*/ 16 w 46"/>
                  <a:gd name="T25" fmla="*/ 41 h 43"/>
                  <a:gd name="T26" fmla="*/ 16 w 46"/>
                  <a:gd name="T27" fmla="*/ 43 h 43"/>
                  <a:gd name="T28" fmla="*/ 31 w 46"/>
                  <a:gd name="T29" fmla="*/ 43 h 43"/>
                  <a:gd name="T30" fmla="*/ 31 w 46"/>
                  <a:gd name="T31" fmla="*/ 41 h 43"/>
                  <a:gd name="T32" fmla="*/ 24 w 46"/>
                  <a:gd name="T33" fmla="*/ 41 h 43"/>
                  <a:gd name="T34" fmla="*/ 24 w 46"/>
                  <a:gd name="T35" fmla="*/ 27 h 43"/>
                  <a:gd name="T36" fmla="*/ 38 w 46"/>
                  <a:gd name="T37" fmla="*/ 13 h 43"/>
                  <a:gd name="T38" fmla="*/ 38 w 46"/>
                  <a:gd name="T39" fmla="*/ 13 h 43"/>
                  <a:gd name="T40" fmla="*/ 45 w 46"/>
                  <a:gd name="T41" fmla="*/ 6 h 43"/>
                  <a:gd name="T42" fmla="*/ 46 w 46"/>
                  <a:gd name="T43" fmla="*/ 3 h 43"/>
                  <a:gd name="T44" fmla="*/ 43 w 46"/>
                  <a:gd name="T45" fmla="*/ 0 h 43"/>
                  <a:gd name="T46" fmla="*/ 9 w 46"/>
                  <a:gd name="T47" fmla="*/ 11 h 43"/>
                  <a:gd name="T48" fmla="*/ 2 w 46"/>
                  <a:gd name="T49" fmla="*/ 5 h 43"/>
                  <a:gd name="T50" fmla="*/ 2 w 46"/>
                  <a:gd name="T51" fmla="*/ 3 h 43"/>
                  <a:gd name="T52" fmla="*/ 3 w 46"/>
                  <a:gd name="T53" fmla="*/ 2 h 43"/>
                  <a:gd name="T54" fmla="*/ 4 w 46"/>
                  <a:gd name="T55" fmla="*/ 2 h 43"/>
                  <a:gd name="T56" fmla="*/ 4 w 46"/>
                  <a:gd name="T57" fmla="*/ 2 h 43"/>
                  <a:gd name="T58" fmla="*/ 4 w 46"/>
                  <a:gd name="T59" fmla="*/ 2 h 43"/>
                  <a:gd name="T60" fmla="*/ 9 w 46"/>
                  <a:gd name="T61" fmla="*/ 2 h 43"/>
                  <a:gd name="T62" fmla="*/ 9 w 46"/>
                  <a:gd name="T63" fmla="*/ 11 h 43"/>
                  <a:gd name="T64" fmla="*/ 44 w 46"/>
                  <a:gd name="T65" fmla="*/ 5 h 43"/>
                  <a:gd name="T66" fmla="*/ 38 w 46"/>
                  <a:gd name="T67" fmla="*/ 11 h 43"/>
                  <a:gd name="T68" fmla="*/ 38 w 46"/>
                  <a:gd name="T69" fmla="*/ 2 h 43"/>
                  <a:gd name="T70" fmla="*/ 43 w 46"/>
                  <a:gd name="T71" fmla="*/ 2 h 43"/>
                  <a:gd name="T72" fmla="*/ 43 w 46"/>
                  <a:gd name="T73" fmla="*/ 2 h 43"/>
                  <a:gd name="T74" fmla="*/ 43 w 46"/>
                  <a:gd name="T75" fmla="*/ 2 h 43"/>
                  <a:gd name="T76" fmla="*/ 43 w 46"/>
                  <a:gd name="T77" fmla="*/ 2 h 43"/>
                  <a:gd name="T78" fmla="*/ 45 w 46"/>
                  <a:gd name="T79" fmla="*/ 3 h 43"/>
                  <a:gd name="T80" fmla="*/ 44 w 46"/>
                  <a:gd name="T81"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43">
                    <a:moveTo>
                      <a:pt x="43" y="0"/>
                    </a:moveTo>
                    <a:cubicBezTo>
                      <a:pt x="43" y="0"/>
                      <a:pt x="43" y="0"/>
                      <a:pt x="43" y="0"/>
                    </a:cubicBezTo>
                    <a:cubicBezTo>
                      <a:pt x="38" y="0"/>
                      <a:pt x="38" y="0"/>
                      <a:pt x="38" y="0"/>
                    </a:cubicBezTo>
                    <a:cubicBezTo>
                      <a:pt x="9" y="0"/>
                      <a:pt x="9" y="0"/>
                      <a:pt x="9" y="0"/>
                    </a:cubicBezTo>
                    <a:cubicBezTo>
                      <a:pt x="4" y="0"/>
                      <a:pt x="4" y="0"/>
                      <a:pt x="4" y="0"/>
                    </a:cubicBezTo>
                    <a:cubicBezTo>
                      <a:pt x="4" y="0"/>
                      <a:pt x="4" y="0"/>
                      <a:pt x="4" y="0"/>
                    </a:cubicBezTo>
                    <a:cubicBezTo>
                      <a:pt x="2" y="0"/>
                      <a:pt x="0" y="2"/>
                      <a:pt x="0" y="3"/>
                    </a:cubicBezTo>
                    <a:cubicBezTo>
                      <a:pt x="0" y="4"/>
                      <a:pt x="1" y="5"/>
                      <a:pt x="1" y="6"/>
                    </a:cubicBezTo>
                    <a:cubicBezTo>
                      <a:pt x="9" y="13"/>
                      <a:pt x="9" y="13"/>
                      <a:pt x="9" y="13"/>
                    </a:cubicBezTo>
                    <a:cubicBezTo>
                      <a:pt x="9" y="13"/>
                      <a:pt x="9" y="13"/>
                      <a:pt x="9" y="13"/>
                    </a:cubicBezTo>
                    <a:cubicBezTo>
                      <a:pt x="9" y="21"/>
                      <a:pt x="15" y="27"/>
                      <a:pt x="22" y="27"/>
                    </a:cubicBezTo>
                    <a:cubicBezTo>
                      <a:pt x="22" y="41"/>
                      <a:pt x="22" y="41"/>
                      <a:pt x="22" y="41"/>
                    </a:cubicBezTo>
                    <a:cubicBezTo>
                      <a:pt x="16" y="41"/>
                      <a:pt x="16" y="41"/>
                      <a:pt x="16" y="41"/>
                    </a:cubicBezTo>
                    <a:cubicBezTo>
                      <a:pt x="16" y="43"/>
                      <a:pt x="16" y="43"/>
                      <a:pt x="16" y="43"/>
                    </a:cubicBezTo>
                    <a:cubicBezTo>
                      <a:pt x="31" y="43"/>
                      <a:pt x="31" y="43"/>
                      <a:pt x="31" y="43"/>
                    </a:cubicBezTo>
                    <a:cubicBezTo>
                      <a:pt x="31" y="41"/>
                      <a:pt x="31" y="41"/>
                      <a:pt x="31" y="41"/>
                    </a:cubicBezTo>
                    <a:cubicBezTo>
                      <a:pt x="24" y="41"/>
                      <a:pt x="24" y="41"/>
                      <a:pt x="24" y="41"/>
                    </a:cubicBezTo>
                    <a:cubicBezTo>
                      <a:pt x="24" y="27"/>
                      <a:pt x="24" y="27"/>
                      <a:pt x="24" y="27"/>
                    </a:cubicBezTo>
                    <a:cubicBezTo>
                      <a:pt x="32" y="27"/>
                      <a:pt x="38" y="21"/>
                      <a:pt x="38" y="13"/>
                    </a:cubicBezTo>
                    <a:cubicBezTo>
                      <a:pt x="38" y="13"/>
                      <a:pt x="38" y="13"/>
                      <a:pt x="38" y="13"/>
                    </a:cubicBezTo>
                    <a:cubicBezTo>
                      <a:pt x="45" y="6"/>
                      <a:pt x="45" y="6"/>
                      <a:pt x="45" y="6"/>
                    </a:cubicBezTo>
                    <a:cubicBezTo>
                      <a:pt x="46" y="5"/>
                      <a:pt x="46" y="4"/>
                      <a:pt x="46" y="3"/>
                    </a:cubicBezTo>
                    <a:cubicBezTo>
                      <a:pt x="46" y="2"/>
                      <a:pt x="45" y="0"/>
                      <a:pt x="43" y="0"/>
                    </a:cubicBezTo>
                    <a:close/>
                    <a:moveTo>
                      <a:pt x="9" y="11"/>
                    </a:moveTo>
                    <a:cubicBezTo>
                      <a:pt x="2" y="5"/>
                      <a:pt x="2" y="5"/>
                      <a:pt x="2" y="5"/>
                    </a:cubicBezTo>
                    <a:cubicBezTo>
                      <a:pt x="2" y="4"/>
                      <a:pt x="2" y="4"/>
                      <a:pt x="2" y="3"/>
                    </a:cubicBezTo>
                    <a:cubicBezTo>
                      <a:pt x="2" y="3"/>
                      <a:pt x="3" y="2"/>
                      <a:pt x="3" y="2"/>
                    </a:cubicBezTo>
                    <a:cubicBezTo>
                      <a:pt x="4" y="2"/>
                      <a:pt x="4" y="2"/>
                      <a:pt x="4" y="2"/>
                    </a:cubicBezTo>
                    <a:cubicBezTo>
                      <a:pt x="4" y="2"/>
                      <a:pt x="4" y="2"/>
                      <a:pt x="4" y="2"/>
                    </a:cubicBezTo>
                    <a:cubicBezTo>
                      <a:pt x="4" y="2"/>
                      <a:pt x="4" y="2"/>
                      <a:pt x="4" y="2"/>
                    </a:cubicBezTo>
                    <a:cubicBezTo>
                      <a:pt x="9" y="2"/>
                      <a:pt x="9" y="2"/>
                      <a:pt x="9" y="2"/>
                    </a:cubicBezTo>
                    <a:lnTo>
                      <a:pt x="9" y="11"/>
                    </a:lnTo>
                    <a:close/>
                    <a:moveTo>
                      <a:pt x="44" y="5"/>
                    </a:moveTo>
                    <a:cubicBezTo>
                      <a:pt x="38" y="11"/>
                      <a:pt x="38" y="11"/>
                      <a:pt x="38" y="11"/>
                    </a:cubicBezTo>
                    <a:cubicBezTo>
                      <a:pt x="38" y="2"/>
                      <a:pt x="38" y="2"/>
                      <a:pt x="38" y="2"/>
                    </a:cubicBezTo>
                    <a:cubicBezTo>
                      <a:pt x="43" y="2"/>
                      <a:pt x="43" y="2"/>
                      <a:pt x="43" y="2"/>
                    </a:cubicBezTo>
                    <a:cubicBezTo>
                      <a:pt x="43" y="2"/>
                      <a:pt x="43" y="2"/>
                      <a:pt x="43" y="2"/>
                    </a:cubicBezTo>
                    <a:cubicBezTo>
                      <a:pt x="43" y="2"/>
                      <a:pt x="43" y="2"/>
                      <a:pt x="43" y="2"/>
                    </a:cubicBezTo>
                    <a:cubicBezTo>
                      <a:pt x="43" y="2"/>
                      <a:pt x="43" y="2"/>
                      <a:pt x="43" y="2"/>
                    </a:cubicBezTo>
                    <a:cubicBezTo>
                      <a:pt x="44" y="2"/>
                      <a:pt x="45" y="3"/>
                      <a:pt x="45" y="3"/>
                    </a:cubicBezTo>
                    <a:cubicBezTo>
                      <a:pt x="45" y="4"/>
                      <a:pt x="44" y="4"/>
                      <a:pt x="4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214">
                <a:extLst>
                  <a:ext uri="{FF2B5EF4-FFF2-40B4-BE49-F238E27FC236}">
                    <a16:creationId xmlns:a16="http://schemas.microsoft.com/office/drawing/2014/main" id="{5BD4FDB1-A2E0-40B9-9F57-EFF109677CFA}"/>
                  </a:ext>
                </a:extLst>
              </p:cNvPr>
              <p:cNvSpPr>
                <a:spLocks/>
              </p:cNvSpPr>
              <p:nvPr/>
            </p:nvSpPr>
            <p:spPr bwMode="auto">
              <a:xfrm>
                <a:off x="2711" y="1950"/>
                <a:ext cx="96" cy="86"/>
              </a:xfrm>
              <a:custGeom>
                <a:avLst/>
                <a:gdLst>
                  <a:gd name="T0" fmla="*/ 96 w 96"/>
                  <a:gd name="T1" fmla="*/ 66 h 86"/>
                  <a:gd name="T2" fmla="*/ 96 w 96"/>
                  <a:gd name="T3" fmla="*/ 0 h 86"/>
                  <a:gd name="T4" fmla="*/ 0 w 96"/>
                  <a:gd name="T5" fmla="*/ 0 h 86"/>
                  <a:gd name="T6" fmla="*/ 0 w 96"/>
                  <a:gd name="T7" fmla="*/ 66 h 86"/>
                  <a:gd name="T8" fmla="*/ 47 w 96"/>
                  <a:gd name="T9" fmla="*/ 66 h 86"/>
                  <a:gd name="T10" fmla="*/ 47 w 96"/>
                  <a:gd name="T11" fmla="*/ 81 h 86"/>
                  <a:gd name="T12" fmla="*/ 33 w 96"/>
                  <a:gd name="T13" fmla="*/ 81 h 86"/>
                  <a:gd name="T14" fmla="*/ 33 w 96"/>
                  <a:gd name="T15" fmla="*/ 86 h 86"/>
                  <a:gd name="T16" fmla="*/ 63 w 96"/>
                  <a:gd name="T17" fmla="*/ 86 h 86"/>
                  <a:gd name="T18" fmla="*/ 63 w 96"/>
                  <a:gd name="T19" fmla="*/ 81 h 86"/>
                  <a:gd name="T20" fmla="*/ 49 w 96"/>
                  <a:gd name="T21" fmla="*/ 81 h 86"/>
                  <a:gd name="T22" fmla="*/ 49 w 96"/>
                  <a:gd name="T23" fmla="*/ 66 h 86"/>
                  <a:gd name="T24" fmla="*/ 96 w 96"/>
                  <a:gd name="T25"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6">
                    <a:moveTo>
                      <a:pt x="96" y="66"/>
                    </a:moveTo>
                    <a:lnTo>
                      <a:pt x="96" y="0"/>
                    </a:lnTo>
                    <a:lnTo>
                      <a:pt x="0" y="0"/>
                    </a:lnTo>
                    <a:lnTo>
                      <a:pt x="0" y="66"/>
                    </a:lnTo>
                    <a:lnTo>
                      <a:pt x="47" y="66"/>
                    </a:lnTo>
                    <a:lnTo>
                      <a:pt x="47" y="81"/>
                    </a:lnTo>
                    <a:lnTo>
                      <a:pt x="33" y="81"/>
                    </a:lnTo>
                    <a:lnTo>
                      <a:pt x="33" y="86"/>
                    </a:lnTo>
                    <a:lnTo>
                      <a:pt x="63" y="86"/>
                    </a:lnTo>
                    <a:lnTo>
                      <a:pt x="63" y="81"/>
                    </a:lnTo>
                    <a:lnTo>
                      <a:pt x="49" y="81"/>
                    </a:lnTo>
                    <a:lnTo>
                      <a:pt x="49" y="66"/>
                    </a:lnTo>
                    <a:lnTo>
                      <a:pt x="9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215">
                <a:extLst>
                  <a:ext uri="{FF2B5EF4-FFF2-40B4-BE49-F238E27FC236}">
                    <a16:creationId xmlns:a16="http://schemas.microsoft.com/office/drawing/2014/main" id="{34A8045A-18E3-41D5-811A-2EE94AC14815}"/>
                  </a:ext>
                </a:extLst>
              </p:cNvPr>
              <p:cNvSpPr>
                <a:spLocks noChangeArrowheads="1"/>
              </p:cNvSpPr>
              <p:nvPr/>
            </p:nvSpPr>
            <p:spPr bwMode="auto">
              <a:xfrm>
                <a:off x="3248" y="1802"/>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216">
                <a:extLst>
                  <a:ext uri="{FF2B5EF4-FFF2-40B4-BE49-F238E27FC236}">
                    <a16:creationId xmlns:a16="http://schemas.microsoft.com/office/drawing/2014/main" id="{D84A1A78-EACB-4284-8635-061B19423D39}"/>
                  </a:ext>
                </a:extLst>
              </p:cNvPr>
              <p:cNvSpPr>
                <a:spLocks noChangeArrowheads="1"/>
              </p:cNvSpPr>
              <p:nvPr/>
            </p:nvSpPr>
            <p:spPr bwMode="auto">
              <a:xfrm>
                <a:off x="3330" y="1802"/>
                <a:ext cx="21"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217">
                <a:extLst>
                  <a:ext uri="{FF2B5EF4-FFF2-40B4-BE49-F238E27FC236}">
                    <a16:creationId xmlns:a16="http://schemas.microsoft.com/office/drawing/2014/main" id="{09581850-9948-49F6-A7EA-7EE8F738079F}"/>
                  </a:ext>
                </a:extLst>
              </p:cNvPr>
              <p:cNvSpPr>
                <a:spLocks noChangeArrowheads="1"/>
              </p:cNvSpPr>
              <p:nvPr/>
            </p:nvSpPr>
            <p:spPr bwMode="auto">
              <a:xfrm>
                <a:off x="3289" y="1802"/>
                <a:ext cx="21"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218">
                <a:extLst>
                  <a:ext uri="{FF2B5EF4-FFF2-40B4-BE49-F238E27FC236}">
                    <a16:creationId xmlns:a16="http://schemas.microsoft.com/office/drawing/2014/main" id="{A13D1136-C218-425E-ABEC-E00BBBDA67F4}"/>
                  </a:ext>
                </a:extLst>
              </p:cNvPr>
              <p:cNvSpPr>
                <a:spLocks noEditPoints="1"/>
              </p:cNvSpPr>
              <p:nvPr/>
            </p:nvSpPr>
            <p:spPr bwMode="auto">
              <a:xfrm>
                <a:off x="3036" y="1312"/>
                <a:ext cx="69" cy="66"/>
              </a:xfrm>
              <a:custGeom>
                <a:avLst/>
                <a:gdLst>
                  <a:gd name="T0" fmla="*/ 50 w 50"/>
                  <a:gd name="T1" fmla="*/ 13 h 48"/>
                  <a:gd name="T2" fmla="*/ 12 w 50"/>
                  <a:gd name="T3" fmla="*/ 13 h 48"/>
                  <a:gd name="T4" fmla="*/ 9 w 50"/>
                  <a:gd name="T5" fmla="*/ 0 h 48"/>
                  <a:gd name="T6" fmla="*/ 0 w 50"/>
                  <a:gd name="T7" fmla="*/ 0 h 48"/>
                  <a:gd name="T8" fmla="*/ 0 w 50"/>
                  <a:gd name="T9" fmla="*/ 2 h 48"/>
                  <a:gd name="T10" fmla="*/ 8 w 50"/>
                  <a:gd name="T11" fmla="*/ 2 h 48"/>
                  <a:gd name="T12" fmla="*/ 16 w 50"/>
                  <a:gd name="T13" fmla="*/ 39 h 48"/>
                  <a:gd name="T14" fmla="*/ 13 w 50"/>
                  <a:gd name="T15" fmla="*/ 43 h 48"/>
                  <a:gd name="T16" fmla="*/ 18 w 50"/>
                  <a:gd name="T17" fmla="*/ 48 h 48"/>
                  <a:gd name="T18" fmla="*/ 22 w 50"/>
                  <a:gd name="T19" fmla="*/ 43 h 48"/>
                  <a:gd name="T20" fmla="*/ 21 w 50"/>
                  <a:gd name="T21" fmla="*/ 40 h 48"/>
                  <a:gd name="T22" fmla="*/ 34 w 50"/>
                  <a:gd name="T23" fmla="*/ 40 h 48"/>
                  <a:gd name="T24" fmla="*/ 33 w 50"/>
                  <a:gd name="T25" fmla="*/ 43 h 48"/>
                  <a:gd name="T26" fmla="*/ 38 w 50"/>
                  <a:gd name="T27" fmla="*/ 48 h 48"/>
                  <a:gd name="T28" fmla="*/ 42 w 50"/>
                  <a:gd name="T29" fmla="*/ 43 h 48"/>
                  <a:gd name="T30" fmla="*/ 38 w 50"/>
                  <a:gd name="T31" fmla="*/ 38 h 48"/>
                  <a:gd name="T32" fmla="*/ 18 w 50"/>
                  <a:gd name="T33" fmla="*/ 38 h 48"/>
                  <a:gd name="T34" fmla="*/ 17 w 50"/>
                  <a:gd name="T35" fmla="*/ 35 h 48"/>
                  <a:gd name="T36" fmla="*/ 43 w 50"/>
                  <a:gd name="T37" fmla="*/ 35 h 48"/>
                  <a:gd name="T38" fmla="*/ 50 w 50"/>
                  <a:gd name="T39" fmla="*/ 13 h 48"/>
                  <a:gd name="T40" fmla="*/ 38 w 50"/>
                  <a:gd name="T41" fmla="*/ 40 h 48"/>
                  <a:gd name="T42" fmla="*/ 40 w 50"/>
                  <a:gd name="T43" fmla="*/ 43 h 48"/>
                  <a:gd name="T44" fmla="*/ 38 w 50"/>
                  <a:gd name="T45" fmla="*/ 46 h 48"/>
                  <a:gd name="T46" fmla="*/ 35 w 50"/>
                  <a:gd name="T47" fmla="*/ 43 h 48"/>
                  <a:gd name="T48" fmla="*/ 38 w 50"/>
                  <a:gd name="T49" fmla="*/ 40 h 48"/>
                  <a:gd name="T50" fmla="*/ 18 w 50"/>
                  <a:gd name="T51" fmla="*/ 40 h 48"/>
                  <a:gd name="T52" fmla="*/ 20 w 50"/>
                  <a:gd name="T53" fmla="*/ 43 h 48"/>
                  <a:gd name="T54" fmla="*/ 18 w 50"/>
                  <a:gd name="T55" fmla="*/ 46 h 48"/>
                  <a:gd name="T56" fmla="*/ 15 w 50"/>
                  <a:gd name="T57" fmla="*/ 43 h 48"/>
                  <a:gd name="T58" fmla="*/ 18 w 50"/>
                  <a:gd name="T5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48">
                    <a:moveTo>
                      <a:pt x="50" y="13"/>
                    </a:moveTo>
                    <a:cubicBezTo>
                      <a:pt x="12" y="13"/>
                      <a:pt x="12" y="13"/>
                      <a:pt x="12" y="13"/>
                    </a:cubicBezTo>
                    <a:cubicBezTo>
                      <a:pt x="9" y="0"/>
                      <a:pt x="9" y="0"/>
                      <a:pt x="9" y="0"/>
                    </a:cubicBezTo>
                    <a:cubicBezTo>
                      <a:pt x="0" y="0"/>
                      <a:pt x="0" y="0"/>
                      <a:pt x="0" y="0"/>
                    </a:cubicBezTo>
                    <a:cubicBezTo>
                      <a:pt x="0" y="2"/>
                      <a:pt x="0" y="2"/>
                      <a:pt x="0" y="2"/>
                    </a:cubicBezTo>
                    <a:cubicBezTo>
                      <a:pt x="8" y="2"/>
                      <a:pt x="8" y="2"/>
                      <a:pt x="8" y="2"/>
                    </a:cubicBezTo>
                    <a:cubicBezTo>
                      <a:pt x="16" y="39"/>
                      <a:pt x="16" y="39"/>
                      <a:pt x="16" y="39"/>
                    </a:cubicBezTo>
                    <a:cubicBezTo>
                      <a:pt x="15" y="39"/>
                      <a:pt x="13" y="41"/>
                      <a:pt x="13" y="43"/>
                    </a:cubicBezTo>
                    <a:cubicBezTo>
                      <a:pt x="13" y="45"/>
                      <a:pt x="15" y="48"/>
                      <a:pt x="18" y="48"/>
                    </a:cubicBezTo>
                    <a:cubicBezTo>
                      <a:pt x="20" y="48"/>
                      <a:pt x="22" y="45"/>
                      <a:pt x="22" y="43"/>
                    </a:cubicBezTo>
                    <a:cubicBezTo>
                      <a:pt x="22" y="42"/>
                      <a:pt x="22" y="41"/>
                      <a:pt x="21" y="40"/>
                    </a:cubicBezTo>
                    <a:cubicBezTo>
                      <a:pt x="34" y="40"/>
                      <a:pt x="34" y="40"/>
                      <a:pt x="34" y="40"/>
                    </a:cubicBezTo>
                    <a:cubicBezTo>
                      <a:pt x="33" y="41"/>
                      <a:pt x="33" y="42"/>
                      <a:pt x="33" y="43"/>
                    </a:cubicBezTo>
                    <a:cubicBezTo>
                      <a:pt x="33" y="45"/>
                      <a:pt x="35" y="48"/>
                      <a:pt x="38" y="48"/>
                    </a:cubicBezTo>
                    <a:cubicBezTo>
                      <a:pt x="40" y="48"/>
                      <a:pt x="42" y="45"/>
                      <a:pt x="42" y="43"/>
                    </a:cubicBezTo>
                    <a:cubicBezTo>
                      <a:pt x="42" y="40"/>
                      <a:pt x="40" y="38"/>
                      <a:pt x="38" y="38"/>
                    </a:cubicBezTo>
                    <a:cubicBezTo>
                      <a:pt x="18" y="38"/>
                      <a:pt x="18" y="38"/>
                      <a:pt x="18" y="38"/>
                    </a:cubicBezTo>
                    <a:cubicBezTo>
                      <a:pt x="17" y="35"/>
                      <a:pt x="17" y="35"/>
                      <a:pt x="17" y="35"/>
                    </a:cubicBezTo>
                    <a:cubicBezTo>
                      <a:pt x="43" y="35"/>
                      <a:pt x="43" y="35"/>
                      <a:pt x="43" y="35"/>
                    </a:cubicBezTo>
                    <a:lnTo>
                      <a:pt x="50" y="13"/>
                    </a:lnTo>
                    <a:close/>
                    <a:moveTo>
                      <a:pt x="38" y="40"/>
                    </a:moveTo>
                    <a:cubicBezTo>
                      <a:pt x="39" y="40"/>
                      <a:pt x="40" y="41"/>
                      <a:pt x="40" y="43"/>
                    </a:cubicBezTo>
                    <a:cubicBezTo>
                      <a:pt x="40" y="44"/>
                      <a:pt x="39" y="46"/>
                      <a:pt x="38" y="46"/>
                    </a:cubicBezTo>
                    <a:cubicBezTo>
                      <a:pt x="36" y="46"/>
                      <a:pt x="35" y="44"/>
                      <a:pt x="35" y="43"/>
                    </a:cubicBezTo>
                    <a:cubicBezTo>
                      <a:pt x="35" y="41"/>
                      <a:pt x="36" y="40"/>
                      <a:pt x="38" y="40"/>
                    </a:cubicBezTo>
                    <a:close/>
                    <a:moveTo>
                      <a:pt x="18" y="40"/>
                    </a:moveTo>
                    <a:cubicBezTo>
                      <a:pt x="19" y="40"/>
                      <a:pt x="20" y="41"/>
                      <a:pt x="20" y="43"/>
                    </a:cubicBezTo>
                    <a:cubicBezTo>
                      <a:pt x="20" y="44"/>
                      <a:pt x="19" y="46"/>
                      <a:pt x="18" y="46"/>
                    </a:cubicBezTo>
                    <a:cubicBezTo>
                      <a:pt x="16" y="46"/>
                      <a:pt x="15" y="44"/>
                      <a:pt x="15" y="43"/>
                    </a:cubicBezTo>
                    <a:cubicBezTo>
                      <a:pt x="15" y="41"/>
                      <a:pt x="16" y="40"/>
                      <a:pt x="1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219">
                <a:extLst>
                  <a:ext uri="{FF2B5EF4-FFF2-40B4-BE49-F238E27FC236}">
                    <a16:creationId xmlns:a16="http://schemas.microsoft.com/office/drawing/2014/main" id="{00FCEF01-DDA0-4632-8ACC-1C8AF1160E0C}"/>
                  </a:ext>
                </a:extLst>
              </p:cNvPr>
              <p:cNvSpPr>
                <a:spLocks noChangeArrowheads="1"/>
              </p:cNvSpPr>
              <p:nvPr/>
            </p:nvSpPr>
            <p:spPr bwMode="auto">
              <a:xfrm>
                <a:off x="3464" y="1687"/>
                <a:ext cx="45"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220">
                <a:extLst>
                  <a:ext uri="{FF2B5EF4-FFF2-40B4-BE49-F238E27FC236}">
                    <a16:creationId xmlns:a16="http://schemas.microsoft.com/office/drawing/2014/main" id="{8F8E656B-243E-42DD-8688-7215B62AC84D}"/>
                  </a:ext>
                </a:extLst>
              </p:cNvPr>
              <p:cNvSpPr>
                <a:spLocks/>
              </p:cNvSpPr>
              <p:nvPr/>
            </p:nvSpPr>
            <p:spPr bwMode="auto">
              <a:xfrm>
                <a:off x="3464" y="1723"/>
                <a:ext cx="45" cy="15"/>
              </a:xfrm>
              <a:custGeom>
                <a:avLst/>
                <a:gdLst>
                  <a:gd name="T0" fmla="*/ 0 w 33"/>
                  <a:gd name="T1" fmla="*/ 0 h 11"/>
                  <a:gd name="T2" fmla="*/ 0 w 33"/>
                  <a:gd name="T3" fmla="*/ 3 h 11"/>
                  <a:gd name="T4" fmla="*/ 0 w 33"/>
                  <a:gd name="T5" fmla="*/ 4 h 11"/>
                  <a:gd name="T6" fmla="*/ 17 w 33"/>
                  <a:gd name="T7" fmla="*/ 11 h 11"/>
                  <a:gd name="T8" fmla="*/ 33 w 33"/>
                  <a:gd name="T9" fmla="*/ 4 h 11"/>
                  <a:gd name="T10" fmla="*/ 33 w 33"/>
                  <a:gd name="T11" fmla="*/ 3 h 11"/>
                  <a:gd name="T12" fmla="*/ 33 w 33"/>
                  <a:gd name="T13" fmla="*/ 0 h 11"/>
                  <a:gd name="T14" fmla="*/ 17 w 33"/>
                  <a:gd name="T15" fmla="*/ 5 h 11"/>
                  <a:gd name="T16" fmla="*/ 0 w 3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1">
                    <a:moveTo>
                      <a:pt x="0" y="0"/>
                    </a:moveTo>
                    <a:cubicBezTo>
                      <a:pt x="0" y="3"/>
                      <a:pt x="0" y="3"/>
                      <a:pt x="0" y="3"/>
                    </a:cubicBezTo>
                    <a:cubicBezTo>
                      <a:pt x="0" y="4"/>
                      <a:pt x="0" y="4"/>
                      <a:pt x="0" y="4"/>
                    </a:cubicBezTo>
                    <a:cubicBezTo>
                      <a:pt x="0" y="8"/>
                      <a:pt x="7" y="11"/>
                      <a:pt x="17" y="11"/>
                    </a:cubicBezTo>
                    <a:cubicBezTo>
                      <a:pt x="26" y="11"/>
                      <a:pt x="33" y="8"/>
                      <a:pt x="33" y="4"/>
                    </a:cubicBezTo>
                    <a:cubicBezTo>
                      <a:pt x="33" y="3"/>
                      <a:pt x="33" y="3"/>
                      <a:pt x="33" y="3"/>
                    </a:cubicBezTo>
                    <a:cubicBezTo>
                      <a:pt x="33" y="0"/>
                      <a:pt x="33" y="0"/>
                      <a:pt x="33" y="0"/>
                    </a:cubicBezTo>
                    <a:cubicBezTo>
                      <a:pt x="30" y="3"/>
                      <a:pt x="24" y="5"/>
                      <a:pt x="17" y="5"/>
                    </a:cubicBezTo>
                    <a:cubicBezTo>
                      <a:pt x="9" y="5"/>
                      <a:pt x="3"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221">
                <a:extLst>
                  <a:ext uri="{FF2B5EF4-FFF2-40B4-BE49-F238E27FC236}">
                    <a16:creationId xmlns:a16="http://schemas.microsoft.com/office/drawing/2014/main" id="{192B4BE5-9D2D-4451-A07E-D571E672AA44}"/>
                  </a:ext>
                </a:extLst>
              </p:cNvPr>
              <p:cNvSpPr>
                <a:spLocks/>
              </p:cNvSpPr>
              <p:nvPr/>
            </p:nvSpPr>
            <p:spPr bwMode="auto">
              <a:xfrm>
                <a:off x="3464" y="1712"/>
                <a:ext cx="45" cy="17"/>
              </a:xfrm>
              <a:custGeom>
                <a:avLst/>
                <a:gdLst>
                  <a:gd name="T0" fmla="*/ 0 w 33"/>
                  <a:gd name="T1" fmla="*/ 0 h 12"/>
                  <a:gd name="T2" fmla="*/ 0 w 33"/>
                  <a:gd name="T3" fmla="*/ 2 h 12"/>
                  <a:gd name="T4" fmla="*/ 0 w 33"/>
                  <a:gd name="T5" fmla="*/ 5 h 12"/>
                  <a:gd name="T6" fmla="*/ 17 w 33"/>
                  <a:gd name="T7" fmla="*/ 12 h 12"/>
                  <a:gd name="T8" fmla="*/ 33 w 33"/>
                  <a:gd name="T9" fmla="*/ 5 h 12"/>
                  <a:gd name="T10" fmla="*/ 33 w 33"/>
                  <a:gd name="T11" fmla="*/ 0 h 12"/>
                  <a:gd name="T12" fmla="*/ 17 w 33"/>
                  <a:gd name="T13" fmla="*/ 5 h 12"/>
                  <a:gd name="T14" fmla="*/ 0 w 3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2">
                    <a:moveTo>
                      <a:pt x="0" y="0"/>
                    </a:moveTo>
                    <a:cubicBezTo>
                      <a:pt x="0" y="2"/>
                      <a:pt x="0" y="2"/>
                      <a:pt x="0" y="2"/>
                    </a:cubicBezTo>
                    <a:cubicBezTo>
                      <a:pt x="0" y="5"/>
                      <a:pt x="0" y="5"/>
                      <a:pt x="0" y="5"/>
                    </a:cubicBezTo>
                    <a:cubicBezTo>
                      <a:pt x="0" y="8"/>
                      <a:pt x="7" y="12"/>
                      <a:pt x="17" y="12"/>
                    </a:cubicBezTo>
                    <a:cubicBezTo>
                      <a:pt x="26" y="12"/>
                      <a:pt x="33" y="8"/>
                      <a:pt x="33" y="5"/>
                    </a:cubicBezTo>
                    <a:cubicBezTo>
                      <a:pt x="33" y="0"/>
                      <a:pt x="33" y="0"/>
                      <a:pt x="33" y="0"/>
                    </a:cubicBezTo>
                    <a:cubicBezTo>
                      <a:pt x="30" y="3"/>
                      <a:pt x="24" y="5"/>
                      <a:pt x="17" y="5"/>
                    </a:cubicBezTo>
                    <a:cubicBezTo>
                      <a:pt x="9" y="5"/>
                      <a:pt x="3"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222">
                <a:extLst>
                  <a:ext uri="{FF2B5EF4-FFF2-40B4-BE49-F238E27FC236}">
                    <a16:creationId xmlns:a16="http://schemas.microsoft.com/office/drawing/2014/main" id="{16308E06-C969-4430-8065-B52F4FEFDA1F}"/>
                  </a:ext>
                </a:extLst>
              </p:cNvPr>
              <p:cNvSpPr>
                <a:spLocks/>
              </p:cNvSpPr>
              <p:nvPr/>
            </p:nvSpPr>
            <p:spPr bwMode="auto">
              <a:xfrm>
                <a:off x="3464" y="1702"/>
                <a:ext cx="45" cy="16"/>
              </a:xfrm>
              <a:custGeom>
                <a:avLst/>
                <a:gdLst>
                  <a:gd name="T0" fmla="*/ 0 w 33"/>
                  <a:gd name="T1" fmla="*/ 0 h 11"/>
                  <a:gd name="T2" fmla="*/ 0 w 33"/>
                  <a:gd name="T3" fmla="*/ 4 h 11"/>
                  <a:gd name="T4" fmla="*/ 17 w 33"/>
                  <a:gd name="T5" fmla="*/ 11 h 11"/>
                  <a:gd name="T6" fmla="*/ 33 w 33"/>
                  <a:gd name="T7" fmla="*/ 4 h 11"/>
                  <a:gd name="T8" fmla="*/ 33 w 33"/>
                  <a:gd name="T9" fmla="*/ 0 h 11"/>
                  <a:gd name="T10" fmla="*/ 17 w 33"/>
                  <a:gd name="T11" fmla="*/ 5 h 11"/>
                  <a:gd name="T12" fmla="*/ 0 w 3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3" h="11">
                    <a:moveTo>
                      <a:pt x="0" y="0"/>
                    </a:moveTo>
                    <a:cubicBezTo>
                      <a:pt x="0" y="4"/>
                      <a:pt x="0" y="4"/>
                      <a:pt x="0" y="4"/>
                    </a:cubicBezTo>
                    <a:cubicBezTo>
                      <a:pt x="0" y="7"/>
                      <a:pt x="7" y="11"/>
                      <a:pt x="17" y="11"/>
                    </a:cubicBezTo>
                    <a:cubicBezTo>
                      <a:pt x="26" y="11"/>
                      <a:pt x="33" y="7"/>
                      <a:pt x="33" y="4"/>
                    </a:cubicBezTo>
                    <a:cubicBezTo>
                      <a:pt x="33" y="0"/>
                      <a:pt x="33" y="0"/>
                      <a:pt x="33" y="0"/>
                    </a:cubicBezTo>
                    <a:cubicBezTo>
                      <a:pt x="30" y="3"/>
                      <a:pt x="24" y="5"/>
                      <a:pt x="17" y="5"/>
                    </a:cubicBezTo>
                    <a:cubicBezTo>
                      <a:pt x="9" y="5"/>
                      <a:pt x="3"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223">
                <a:extLst>
                  <a:ext uri="{FF2B5EF4-FFF2-40B4-BE49-F238E27FC236}">
                    <a16:creationId xmlns:a16="http://schemas.microsoft.com/office/drawing/2014/main" id="{009B80ED-1DC7-457F-B410-9DB3E3701C7A}"/>
                  </a:ext>
                </a:extLst>
              </p:cNvPr>
              <p:cNvSpPr>
                <a:spLocks/>
              </p:cNvSpPr>
              <p:nvPr/>
            </p:nvSpPr>
            <p:spPr bwMode="auto">
              <a:xfrm>
                <a:off x="3423" y="2158"/>
                <a:ext cx="35" cy="61"/>
              </a:xfrm>
              <a:custGeom>
                <a:avLst/>
                <a:gdLst>
                  <a:gd name="T0" fmla="*/ 26 w 35"/>
                  <a:gd name="T1" fmla="*/ 10 h 61"/>
                  <a:gd name="T2" fmla="*/ 0 w 35"/>
                  <a:gd name="T3" fmla="*/ 0 h 61"/>
                  <a:gd name="T4" fmla="*/ 0 w 35"/>
                  <a:gd name="T5" fmla="*/ 1 h 61"/>
                  <a:gd name="T6" fmla="*/ 0 w 35"/>
                  <a:gd name="T7" fmla="*/ 48 h 61"/>
                  <a:gd name="T8" fmla="*/ 35 w 35"/>
                  <a:gd name="T9" fmla="*/ 61 h 61"/>
                  <a:gd name="T10" fmla="*/ 35 w 35"/>
                  <a:gd name="T11" fmla="*/ 14 h 61"/>
                  <a:gd name="T12" fmla="*/ 26 w 35"/>
                  <a:gd name="T13" fmla="*/ 10 h 61"/>
                </a:gdLst>
                <a:ahLst/>
                <a:cxnLst>
                  <a:cxn ang="0">
                    <a:pos x="T0" y="T1"/>
                  </a:cxn>
                  <a:cxn ang="0">
                    <a:pos x="T2" y="T3"/>
                  </a:cxn>
                  <a:cxn ang="0">
                    <a:pos x="T4" y="T5"/>
                  </a:cxn>
                  <a:cxn ang="0">
                    <a:pos x="T6" y="T7"/>
                  </a:cxn>
                  <a:cxn ang="0">
                    <a:pos x="T8" y="T9"/>
                  </a:cxn>
                  <a:cxn ang="0">
                    <a:pos x="T10" y="T11"/>
                  </a:cxn>
                  <a:cxn ang="0">
                    <a:pos x="T12" y="T13"/>
                  </a:cxn>
                </a:cxnLst>
                <a:rect l="0" t="0" r="r" b="b"/>
                <a:pathLst>
                  <a:path w="35" h="61">
                    <a:moveTo>
                      <a:pt x="26" y="10"/>
                    </a:moveTo>
                    <a:lnTo>
                      <a:pt x="0" y="0"/>
                    </a:lnTo>
                    <a:lnTo>
                      <a:pt x="0" y="1"/>
                    </a:lnTo>
                    <a:lnTo>
                      <a:pt x="0" y="48"/>
                    </a:lnTo>
                    <a:lnTo>
                      <a:pt x="35" y="61"/>
                    </a:lnTo>
                    <a:lnTo>
                      <a:pt x="35" y="14"/>
                    </a:lnTo>
                    <a:lnTo>
                      <a:pt x="2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224">
                <a:extLst>
                  <a:ext uri="{FF2B5EF4-FFF2-40B4-BE49-F238E27FC236}">
                    <a16:creationId xmlns:a16="http://schemas.microsoft.com/office/drawing/2014/main" id="{709C30FC-26AC-4AB4-A708-26F7906C164F}"/>
                  </a:ext>
                </a:extLst>
              </p:cNvPr>
              <p:cNvSpPr>
                <a:spLocks/>
              </p:cNvSpPr>
              <p:nvPr/>
            </p:nvSpPr>
            <p:spPr bwMode="auto">
              <a:xfrm>
                <a:off x="3424" y="2143"/>
                <a:ext cx="70" cy="26"/>
              </a:xfrm>
              <a:custGeom>
                <a:avLst/>
                <a:gdLst>
                  <a:gd name="T0" fmla="*/ 36 w 70"/>
                  <a:gd name="T1" fmla="*/ 26 h 26"/>
                  <a:gd name="T2" fmla="*/ 70 w 70"/>
                  <a:gd name="T3" fmla="*/ 12 h 26"/>
                  <a:gd name="T4" fmla="*/ 36 w 70"/>
                  <a:gd name="T5" fmla="*/ 0 h 26"/>
                  <a:gd name="T6" fmla="*/ 0 w 70"/>
                  <a:gd name="T7" fmla="*/ 14 h 26"/>
                  <a:gd name="T8" fmla="*/ 0 w 70"/>
                  <a:gd name="T9" fmla="*/ 14 h 26"/>
                  <a:gd name="T10" fmla="*/ 19 w 70"/>
                  <a:gd name="T11" fmla="*/ 19 h 26"/>
                  <a:gd name="T12" fmla="*/ 36 w 7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70" h="26">
                    <a:moveTo>
                      <a:pt x="36" y="26"/>
                    </a:moveTo>
                    <a:lnTo>
                      <a:pt x="70" y="12"/>
                    </a:lnTo>
                    <a:lnTo>
                      <a:pt x="36" y="0"/>
                    </a:lnTo>
                    <a:lnTo>
                      <a:pt x="0" y="14"/>
                    </a:lnTo>
                    <a:lnTo>
                      <a:pt x="0" y="14"/>
                    </a:lnTo>
                    <a:lnTo>
                      <a:pt x="19" y="19"/>
                    </a:lnTo>
                    <a:lnTo>
                      <a:pt x="3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225">
                <a:extLst>
                  <a:ext uri="{FF2B5EF4-FFF2-40B4-BE49-F238E27FC236}">
                    <a16:creationId xmlns:a16="http://schemas.microsoft.com/office/drawing/2014/main" id="{B952D3F0-CEDF-4092-9D9C-3F2469443479}"/>
                  </a:ext>
                </a:extLst>
              </p:cNvPr>
              <p:cNvSpPr>
                <a:spLocks/>
              </p:cNvSpPr>
              <p:nvPr/>
            </p:nvSpPr>
            <p:spPr bwMode="auto">
              <a:xfrm>
                <a:off x="3461" y="2158"/>
                <a:ext cx="34" cy="61"/>
              </a:xfrm>
              <a:custGeom>
                <a:avLst/>
                <a:gdLst>
                  <a:gd name="T0" fmla="*/ 34 w 34"/>
                  <a:gd name="T1" fmla="*/ 1 h 61"/>
                  <a:gd name="T2" fmla="*/ 34 w 34"/>
                  <a:gd name="T3" fmla="*/ 0 h 61"/>
                  <a:gd name="T4" fmla="*/ 34 w 34"/>
                  <a:gd name="T5" fmla="*/ 0 h 61"/>
                  <a:gd name="T6" fmla="*/ 0 w 34"/>
                  <a:gd name="T7" fmla="*/ 14 h 61"/>
                  <a:gd name="T8" fmla="*/ 0 w 34"/>
                  <a:gd name="T9" fmla="*/ 61 h 61"/>
                  <a:gd name="T10" fmla="*/ 34 w 34"/>
                  <a:gd name="T11" fmla="*/ 48 h 61"/>
                  <a:gd name="T12" fmla="*/ 34 w 34"/>
                  <a:gd name="T13" fmla="*/ 1 h 61"/>
                </a:gdLst>
                <a:ahLst/>
                <a:cxnLst>
                  <a:cxn ang="0">
                    <a:pos x="T0" y="T1"/>
                  </a:cxn>
                  <a:cxn ang="0">
                    <a:pos x="T2" y="T3"/>
                  </a:cxn>
                  <a:cxn ang="0">
                    <a:pos x="T4" y="T5"/>
                  </a:cxn>
                  <a:cxn ang="0">
                    <a:pos x="T6" y="T7"/>
                  </a:cxn>
                  <a:cxn ang="0">
                    <a:pos x="T8" y="T9"/>
                  </a:cxn>
                  <a:cxn ang="0">
                    <a:pos x="T10" y="T11"/>
                  </a:cxn>
                  <a:cxn ang="0">
                    <a:pos x="T12" y="T13"/>
                  </a:cxn>
                </a:cxnLst>
                <a:rect l="0" t="0" r="r" b="b"/>
                <a:pathLst>
                  <a:path w="34" h="61">
                    <a:moveTo>
                      <a:pt x="34" y="1"/>
                    </a:moveTo>
                    <a:lnTo>
                      <a:pt x="34" y="0"/>
                    </a:lnTo>
                    <a:lnTo>
                      <a:pt x="34" y="0"/>
                    </a:lnTo>
                    <a:lnTo>
                      <a:pt x="0" y="14"/>
                    </a:lnTo>
                    <a:lnTo>
                      <a:pt x="0" y="61"/>
                    </a:lnTo>
                    <a:lnTo>
                      <a:pt x="34" y="48"/>
                    </a:lnTo>
                    <a:lnTo>
                      <a:pt x="3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26">
                <a:extLst>
                  <a:ext uri="{FF2B5EF4-FFF2-40B4-BE49-F238E27FC236}">
                    <a16:creationId xmlns:a16="http://schemas.microsoft.com/office/drawing/2014/main" id="{46819074-A787-4EE4-813B-3911CAF48DE3}"/>
                  </a:ext>
                </a:extLst>
              </p:cNvPr>
              <p:cNvSpPr>
                <a:spLocks/>
              </p:cNvSpPr>
              <p:nvPr/>
            </p:nvSpPr>
            <p:spPr bwMode="auto">
              <a:xfrm>
                <a:off x="2716" y="2333"/>
                <a:ext cx="54" cy="52"/>
              </a:xfrm>
              <a:custGeom>
                <a:avLst/>
                <a:gdLst>
                  <a:gd name="T0" fmla="*/ 38 w 39"/>
                  <a:gd name="T1" fmla="*/ 32 h 38"/>
                  <a:gd name="T2" fmla="*/ 30 w 39"/>
                  <a:gd name="T3" fmla="*/ 24 h 38"/>
                  <a:gd name="T4" fmla="*/ 31 w 39"/>
                  <a:gd name="T5" fmla="*/ 23 h 38"/>
                  <a:gd name="T6" fmla="*/ 30 w 39"/>
                  <a:gd name="T7" fmla="*/ 22 h 38"/>
                  <a:gd name="T8" fmla="*/ 27 w 39"/>
                  <a:gd name="T9" fmla="*/ 25 h 38"/>
                  <a:gd name="T10" fmla="*/ 22 w 39"/>
                  <a:gd name="T11" fmla="*/ 20 h 38"/>
                  <a:gd name="T12" fmla="*/ 28 w 39"/>
                  <a:gd name="T13" fmla="*/ 14 h 38"/>
                  <a:gd name="T14" fmla="*/ 31 w 39"/>
                  <a:gd name="T15" fmla="*/ 14 h 38"/>
                  <a:gd name="T16" fmla="*/ 36 w 39"/>
                  <a:gd name="T17" fmla="*/ 12 h 38"/>
                  <a:gd name="T18" fmla="*/ 37 w 39"/>
                  <a:gd name="T19" fmla="*/ 4 h 38"/>
                  <a:gd name="T20" fmla="*/ 37 w 39"/>
                  <a:gd name="T21" fmla="*/ 3 h 38"/>
                  <a:gd name="T22" fmla="*/ 34 w 39"/>
                  <a:gd name="T23" fmla="*/ 6 h 38"/>
                  <a:gd name="T24" fmla="*/ 31 w 39"/>
                  <a:gd name="T25" fmla="*/ 6 h 38"/>
                  <a:gd name="T26" fmla="*/ 31 w 39"/>
                  <a:gd name="T27" fmla="*/ 4 h 38"/>
                  <a:gd name="T28" fmla="*/ 35 w 39"/>
                  <a:gd name="T29" fmla="*/ 1 h 38"/>
                  <a:gd name="T30" fmla="*/ 34 w 39"/>
                  <a:gd name="T31" fmla="*/ 0 h 38"/>
                  <a:gd name="T32" fmla="*/ 31 w 39"/>
                  <a:gd name="T33" fmla="*/ 0 h 38"/>
                  <a:gd name="T34" fmla="*/ 25 w 39"/>
                  <a:gd name="T35" fmla="*/ 2 h 38"/>
                  <a:gd name="T36" fmla="*/ 24 w 39"/>
                  <a:gd name="T37" fmla="*/ 10 h 38"/>
                  <a:gd name="T38" fmla="*/ 18 w 39"/>
                  <a:gd name="T39" fmla="*/ 16 h 38"/>
                  <a:gd name="T40" fmla="*/ 9 w 39"/>
                  <a:gd name="T41" fmla="*/ 7 h 38"/>
                  <a:gd name="T42" fmla="*/ 10 w 39"/>
                  <a:gd name="T43" fmla="*/ 6 h 38"/>
                  <a:gd name="T44" fmla="*/ 5 w 39"/>
                  <a:gd name="T45" fmla="*/ 1 h 38"/>
                  <a:gd name="T46" fmla="*/ 2 w 39"/>
                  <a:gd name="T47" fmla="*/ 4 h 38"/>
                  <a:gd name="T48" fmla="*/ 7 w 39"/>
                  <a:gd name="T49" fmla="*/ 9 h 38"/>
                  <a:gd name="T50" fmla="*/ 8 w 39"/>
                  <a:gd name="T51" fmla="*/ 8 h 38"/>
                  <a:gd name="T52" fmla="*/ 17 w 39"/>
                  <a:gd name="T53" fmla="*/ 17 h 38"/>
                  <a:gd name="T54" fmla="*/ 11 w 39"/>
                  <a:gd name="T55" fmla="*/ 23 h 38"/>
                  <a:gd name="T56" fmla="*/ 8 w 39"/>
                  <a:gd name="T57" fmla="*/ 22 h 38"/>
                  <a:gd name="T58" fmla="*/ 3 w 39"/>
                  <a:gd name="T59" fmla="*/ 24 h 38"/>
                  <a:gd name="T60" fmla="*/ 1 w 39"/>
                  <a:gd name="T61" fmla="*/ 33 h 38"/>
                  <a:gd name="T62" fmla="*/ 2 w 39"/>
                  <a:gd name="T63" fmla="*/ 34 h 38"/>
                  <a:gd name="T64" fmla="*/ 5 w 39"/>
                  <a:gd name="T65" fmla="*/ 30 h 38"/>
                  <a:gd name="T66" fmla="*/ 7 w 39"/>
                  <a:gd name="T67" fmla="*/ 30 h 38"/>
                  <a:gd name="T68" fmla="*/ 7 w 39"/>
                  <a:gd name="T69" fmla="*/ 33 h 38"/>
                  <a:gd name="T70" fmla="*/ 4 w 39"/>
                  <a:gd name="T71" fmla="*/ 36 h 38"/>
                  <a:gd name="T72" fmla="*/ 5 w 39"/>
                  <a:gd name="T73" fmla="*/ 36 h 38"/>
                  <a:gd name="T74" fmla="*/ 8 w 39"/>
                  <a:gd name="T75" fmla="*/ 37 h 38"/>
                  <a:gd name="T76" fmla="*/ 13 w 39"/>
                  <a:gd name="T77" fmla="*/ 35 h 38"/>
                  <a:gd name="T78" fmla="*/ 15 w 39"/>
                  <a:gd name="T79" fmla="*/ 27 h 38"/>
                  <a:gd name="T80" fmla="*/ 21 w 39"/>
                  <a:gd name="T81" fmla="*/ 21 h 38"/>
                  <a:gd name="T82" fmla="*/ 26 w 39"/>
                  <a:gd name="T83" fmla="*/ 26 h 38"/>
                  <a:gd name="T84" fmla="*/ 23 w 39"/>
                  <a:gd name="T85" fmla="*/ 29 h 38"/>
                  <a:gd name="T86" fmla="*/ 24 w 39"/>
                  <a:gd name="T87" fmla="*/ 30 h 38"/>
                  <a:gd name="T88" fmla="*/ 25 w 39"/>
                  <a:gd name="T89" fmla="*/ 29 h 38"/>
                  <a:gd name="T90" fmla="*/ 33 w 39"/>
                  <a:gd name="T91" fmla="*/ 37 h 38"/>
                  <a:gd name="T92" fmla="*/ 35 w 39"/>
                  <a:gd name="T93" fmla="*/ 38 h 38"/>
                  <a:gd name="T94" fmla="*/ 38 w 39"/>
                  <a:gd name="T95" fmla="*/ 37 h 38"/>
                  <a:gd name="T96" fmla="*/ 38 w 39"/>
                  <a:gd name="T97"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 h="38">
                    <a:moveTo>
                      <a:pt x="38" y="32"/>
                    </a:moveTo>
                    <a:cubicBezTo>
                      <a:pt x="30" y="24"/>
                      <a:pt x="30" y="24"/>
                      <a:pt x="30" y="24"/>
                    </a:cubicBezTo>
                    <a:cubicBezTo>
                      <a:pt x="31" y="23"/>
                      <a:pt x="31" y="23"/>
                      <a:pt x="31" y="23"/>
                    </a:cubicBezTo>
                    <a:cubicBezTo>
                      <a:pt x="30" y="22"/>
                      <a:pt x="30" y="22"/>
                      <a:pt x="30" y="22"/>
                    </a:cubicBezTo>
                    <a:cubicBezTo>
                      <a:pt x="27" y="25"/>
                      <a:pt x="27" y="25"/>
                      <a:pt x="27" y="25"/>
                    </a:cubicBezTo>
                    <a:cubicBezTo>
                      <a:pt x="22" y="20"/>
                      <a:pt x="22" y="20"/>
                      <a:pt x="22" y="20"/>
                    </a:cubicBezTo>
                    <a:cubicBezTo>
                      <a:pt x="28" y="14"/>
                      <a:pt x="28" y="14"/>
                      <a:pt x="28" y="14"/>
                    </a:cubicBezTo>
                    <a:cubicBezTo>
                      <a:pt x="29" y="14"/>
                      <a:pt x="30" y="14"/>
                      <a:pt x="31" y="14"/>
                    </a:cubicBezTo>
                    <a:cubicBezTo>
                      <a:pt x="33" y="14"/>
                      <a:pt x="34" y="14"/>
                      <a:pt x="36" y="12"/>
                    </a:cubicBezTo>
                    <a:cubicBezTo>
                      <a:pt x="38" y="10"/>
                      <a:pt x="39" y="7"/>
                      <a:pt x="37" y="4"/>
                    </a:cubicBezTo>
                    <a:cubicBezTo>
                      <a:pt x="37" y="3"/>
                      <a:pt x="37" y="3"/>
                      <a:pt x="37" y="3"/>
                    </a:cubicBezTo>
                    <a:cubicBezTo>
                      <a:pt x="34" y="6"/>
                      <a:pt x="34" y="6"/>
                      <a:pt x="34" y="6"/>
                    </a:cubicBezTo>
                    <a:cubicBezTo>
                      <a:pt x="31" y="6"/>
                      <a:pt x="31" y="6"/>
                      <a:pt x="31" y="6"/>
                    </a:cubicBezTo>
                    <a:cubicBezTo>
                      <a:pt x="31" y="4"/>
                      <a:pt x="31" y="4"/>
                      <a:pt x="31" y="4"/>
                    </a:cubicBezTo>
                    <a:cubicBezTo>
                      <a:pt x="35" y="1"/>
                      <a:pt x="35" y="1"/>
                      <a:pt x="35" y="1"/>
                    </a:cubicBezTo>
                    <a:cubicBezTo>
                      <a:pt x="34" y="0"/>
                      <a:pt x="34" y="0"/>
                      <a:pt x="34" y="0"/>
                    </a:cubicBezTo>
                    <a:cubicBezTo>
                      <a:pt x="33" y="0"/>
                      <a:pt x="32" y="0"/>
                      <a:pt x="31" y="0"/>
                    </a:cubicBezTo>
                    <a:cubicBezTo>
                      <a:pt x="29" y="0"/>
                      <a:pt x="27" y="0"/>
                      <a:pt x="25" y="2"/>
                    </a:cubicBezTo>
                    <a:cubicBezTo>
                      <a:pt x="23" y="4"/>
                      <a:pt x="23" y="7"/>
                      <a:pt x="24" y="10"/>
                    </a:cubicBezTo>
                    <a:cubicBezTo>
                      <a:pt x="18" y="16"/>
                      <a:pt x="18" y="16"/>
                      <a:pt x="18" y="16"/>
                    </a:cubicBezTo>
                    <a:cubicBezTo>
                      <a:pt x="9" y="7"/>
                      <a:pt x="9" y="7"/>
                      <a:pt x="9" y="7"/>
                    </a:cubicBezTo>
                    <a:cubicBezTo>
                      <a:pt x="10" y="6"/>
                      <a:pt x="10" y="6"/>
                      <a:pt x="10" y="6"/>
                    </a:cubicBezTo>
                    <a:cubicBezTo>
                      <a:pt x="5" y="1"/>
                      <a:pt x="5" y="1"/>
                      <a:pt x="5" y="1"/>
                    </a:cubicBezTo>
                    <a:cubicBezTo>
                      <a:pt x="2" y="4"/>
                      <a:pt x="2" y="4"/>
                      <a:pt x="2" y="4"/>
                    </a:cubicBezTo>
                    <a:cubicBezTo>
                      <a:pt x="7" y="9"/>
                      <a:pt x="7" y="9"/>
                      <a:pt x="7" y="9"/>
                    </a:cubicBezTo>
                    <a:cubicBezTo>
                      <a:pt x="8" y="8"/>
                      <a:pt x="8" y="8"/>
                      <a:pt x="8" y="8"/>
                    </a:cubicBezTo>
                    <a:cubicBezTo>
                      <a:pt x="17" y="17"/>
                      <a:pt x="17" y="17"/>
                      <a:pt x="17" y="17"/>
                    </a:cubicBezTo>
                    <a:cubicBezTo>
                      <a:pt x="11" y="23"/>
                      <a:pt x="11" y="23"/>
                      <a:pt x="11" y="23"/>
                    </a:cubicBezTo>
                    <a:cubicBezTo>
                      <a:pt x="10" y="22"/>
                      <a:pt x="9" y="22"/>
                      <a:pt x="8" y="22"/>
                    </a:cubicBezTo>
                    <a:cubicBezTo>
                      <a:pt x="6" y="22"/>
                      <a:pt x="4" y="23"/>
                      <a:pt x="3" y="24"/>
                    </a:cubicBezTo>
                    <a:cubicBezTo>
                      <a:pt x="1" y="27"/>
                      <a:pt x="0" y="30"/>
                      <a:pt x="1" y="33"/>
                    </a:cubicBezTo>
                    <a:cubicBezTo>
                      <a:pt x="2" y="34"/>
                      <a:pt x="2" y="34"/>
                      <a:pt x="2" y="34"/>
                    </a:cubicBezTo>
                    <a:cubicBezTo>
                      <a:pt x="5" y="30"/>
                      <a:pt x="5" y="30"/>
                      <a:pt x="5" y="30"/>
                    </a:cubicBezTo>
                    <a:cubicBezTo>
                      <a:pt x="7" y="30"/>
                      <a:pt x="7" y="30"/>
                      <a:pt x="7" y="30"/>
                    </a:cubicBezTo>
                    <a:cubicBezTo>
                      <a:pt x="7" y="33"/>
                      <a:pt x="7" y="33"/>
                      <a:pt x="7" y="33"/>
                    </a:cubicBezTo>
                    <a:cubicBezTo>
                      <a:pt x="4" y="36"/>
                      <a:pt x="4" y="36"/>
                      <a:pt x="4" y="36"/>
                    </a:cubicBezTo>
                    <a:cubicBezTo>
                      <a:pt x="5" y="36"/>
                      <a:pt x="5" y="36"/>
                      <a:pt x="5" y="36"/>
                    </a:cubicBezTo>
                    <a:cubicBezTo>
                      <a:pt x="6" y="37"/>
                      <a:pt x="7" y="37"/>
                      <a:pt x="8" y="37"/>
                    </a:cubicBezTo>
                    <a:cubicBezTo>
                      <a:pt x="10" y="37"/>
                      <a:pt x="12" y="36"/>
                      <a:pt x="13" y="35"/>
                    </a:cubicBezTo>
                    <a:cubicBezTo>
                      <a:pt x="15" y="33"/>
                      <a:pt x="16" y="30"/>
                      <a:pt x="15" y="27"/>
                    </a:cubicBezTo>
                    <a:cubicBezTo>
                      <a:pt x="21" y="21"/>
                      <a:pt x="21" y="21"/>
                      <a:pt x="21" y="21"/>
                    </a:cubicBezTo>
                    <a:cubicBezTo>
                      <a:pt x="26" y="26"/>
                      <a:pt x="26" y="26"/>
                      <a:pt x="26" y="26"/>
                    </a:cubicBezTo>
                    <a:cubicBezTo>
                      <a:pt x="23" y="29"/>
                      <a:pt x="23" y="29"/>
                      <a:pt x="23" y="29"/>
                    </a:cubicBezTo>
                    <a:cubicBezTo>
                      <a:pt x="24" y="30"/>
                      <a:pt x="24" y="30"/>
                      <a:pt x="24" y="30"/>
                    </a:cubicBezTo>
                    <a:cubicBezTo>
                      <a:pt x="25" y="29"/>
                      <a:pt x="25" y="29"/>
                      <a:pt x="25" y="29"/>
                    </a:cubicBezTo>
                    <a:cubicBezTo>
                      <a:pt x="33" y="37"/>
                      <a:pt x="33" y="37"/>
                      <a:pt x="33" y="37"/>
                    </a:cubicBezTo>
                    <a:cubicBezTo>
                      <a:pt x="33" y="37"/>
                      <a:pt x="34" y="38"/>
                      <a:pt x="35" y="38"/>
                    </a:cubicBezTo>
                    <a:cubicBezTo>
                      <a:pt x="36" y="38"/>
                      <a:pt x="37" y="37"/>
                      <a:pt x="38" y="37"/>
                    </a:cubicBezTo>
                    <a:cubicBezTo>
                      <a:pt x="39" y="35"/>
                      <a:pt x="39" y="33"/>
                      <a:pt x="3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27">
                <a:extLst>
                  <a:ext uri="{FF2B5EF4-FFF2-40B4-BE49-F238E27FC236}">
                    <a16:creationId xmlns:a16="http://schemas.microsoft.com/office/drawing/2014/main" id="{DE46E3F6-1FB2-46E3-A776-0AB3F35118CD}"/>
                  </a:ext>
                </a:extLst>
              </p:cNvPr>
              <p:cNvSpPr>
                <a:spLocks/>
              </p:cNvSpPr>
              <p:nvPr/>
            </p:nvSpPr>
            <p:spPr bwMode="auto">
              <a:xfrm>
                <a:off x="2974" y="2254"/>
                <a:ext cx="16" cy="77"/>
              </a:xfrm>
              <a:custGeom>
                <a:avLst/>
                <a:gdLst>
                  <a:gd name="T0" fmla="*/ 16 w 16"/>
                  <a:gd name="T1" fmla="*/ 9 h 77"/>
                  <a:gd name="T2" fmla="*/ 0 w 16"/>
                  <a:gd name="T3" fmla="*/ 0 h 77"/>
                  <a:gd name="T4" fmla="*/ 0 w 16"/>
                  <a:gd name="T5" fmla="*/ 0 h 77"/>
                  <a:gd name="T6" fmla="*/ 0 w 16"/>
                  <a:gd name="T7" fmla="*/ 69 h 77"/>
                  <a:gd name="T8" fmla="*/ 15 w 16"/>
                  <a:gd name="T9" fmla="*/ 77 h 77"/>
                  <a:gd name="T10" fmla="*/ 16 w 16"/>
                  <a:gd name="T11" fmla="*/ 77 h 77"/>
                  <a:gd name="T12" fmla="*/ 16 w 16"/>
                  <a:gd name="T13" fmla="*/ 9 h 77"/>
                </a:gdLst>
                <a:ahLst/>
                <a:cxnLst>
                  <a:cxn ang="0">
                    <a:pos x="T0" y="T1"/>
                  </a:cxn>
                  <a:cxn ang="0">
                    <a:pos x="T2" y="T3"/>
                  </a:cxn>
                  <a:cxn ang="0">
                    <a:pos x="T4" y="T5"/>
                  </a:cxn>
                  <a:cxn ang="0">
                    <a:pos x="T6" y="T7"/>
                  </a:cxn>
                  <a:cxn ang="0">
                    <a:pos x="T8" y="T9"/>
                  </a:cxn>
                  <a:cxn ang="0">
                    <a:pos x="T10" y="T11"/>
                  </a:cxn>
                  <a:cxn ang="0">
                    <a:pos x="T12" y="T13"/>
                  </a:cxn>
                </a:cxnLst>
                <a:rect l="0" t="0" r="r" b="b"/>
                <a:pathLst>
                  <a:path w="16" h="77">
                    <a:moveTo>
                      <a:pt x="16" y="9"/>
                    </a:moveTo>
                    <a:lnTo>
                      <a:pt x="0" y="0"/>
                    </a:lnTo>
                    <a:lnTo>
                      <a:pt x="0" y="0"/>
                    </a:lnTo>
                    <a:lnTo>
                      <a:pt x="0" y="69"/>
                    </a:lnTo>
                    <a:lnTo>
                      <a:pt x="15" y="77"/>
                    </a:lnTo>
                    <a:lnTo>
                      <a:pt x="16" y="77"/>
                    </a:ln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228">
                <a:extLst>
                  <a:ext uri="{FF2B5EF4-FFF2-40B4-BE49-F238E27FC236}">
                    <a16:creationId xmlns:a16="http://schemas.microsoft.com/office/drawing/2014/main" id="{6FD04140-885D-4770-B647-68D2CA5DB397}"/>
                  </a:ext>
                </a:extLst>
              </p:cNvPr>
              <p:cNvSpPr>
                <a:spLocks/>
              </p:cNvSpPr>
              <p:nvPr/>
            </p:nvSpPr>
            <p:spPr bwMode="auto">
              <a:xfrm>
                <a:off x="2950" y="2254"/>
                <a:ext cx="20" cy="79"/>
              </a:xfrm>
              <a:custGeom>
                <a:avLst/>
                <a:gdLst>
                  <a:gd name="T0" fmla="*/ 20 w 20"/>
                  <a:gd name="T1" fmla="*/ 0 h 79"/>
                  <a:gd name="T2" fmla="*/ 0 w 20"/>
                  <a:gd name="T3" fmla="*/ 10 h 79"/>
                  <a:gd name="T4" fmla="*/ 0 w 20"/>
                  <a:gd name="T5" fmla="*/ 79 h 79"/>
                  <a:gd name="T6" fmla="*/ 20 w 20"/>
                  <a:gd name="T7" fmla="*/ 69 h 79"/>
                  <a:gd name="T8" fmla="*/ 20 w 20"/>
                  <a:gd name="T9" fmla="*/ 0 h 79"/>
                </a:gdLst>
                <a:ahLst/>
                <a:cxnLst>
                  <a:cxn ang="0">
                    <a:pos x="T0" y="T1"/>
                  </a:cxn>
                  <a:cxn ang="0">
                    <a:pos x="T2" y="T3"/>
                  </a:cxn>
                  <a:cxn ang="0">
                    <a:pos x="T4" y="T5"/>
                  </a:cxn>
                  <a:cxn ang="0">
                    <a:pos x="T6" y="T7"/>
                  </a:cxn>
                  <a:cxn ang="0">
                    <a:pos x="T8" y="T9"/>
                  </a:cxn>
                </a:cxnLst>
                <a:rect l="0" t="0" r="r" b="b"/>
                <a:pathLst>
                  <a:path w="20" h="79">
                    <a:moveTo>
                      <a:pt x="20" y="0"/>
                    </a:moveTo>
                    <a:lnTo>
                      <a:pt x="0" y="10"/>
                    </a:lnTo>
                    <a:lnTo>
                      <a:pt x="0" y="79"/>
                    </a:lnTo>
                    <a:lnTo>
                      <a:pt x="20" y="6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229">
                <a:extLst>
                  <a:ext uri="{FF2B5EF4-FFF2-40B4-BE49-F238E27FC236}">
                    <a16:creationId xmlns:a16="http://schemas.microsoft.com/office/drawing/2014/main" id="{484C7283-B022-4D66-8AE6-30F559DD25FD}"/>
                  </a:ext>
                </a:extLst>
              </p:cNvPr>
              <p:cNvSpPr>
                <a:spLocks/>
              </p:cNvSpPr>
              <p:nvPr/>
            </p:nvSpPr>
            <p:spPr bwMode="auto">
              <a:xfrm>
                <a:off x="3012" y="2254"/>
                <a:ext cx="21" cy="79"/>
              </a:xfrm>
              <a:custGeom>
                <a:avLst/>
                <a:gdLst>
                  <a:gd name="T0" fmla="*/ 2 w 21"/>
                  <a:gd name="T1" fmla="*/ 0 h 79"/>
                  <a:gd name="T2" fmla="*/ 0 w 21"/>
                  <a:gd name="T3" fmla="*/ 0 h 79"/>
                  <a:gd name="T4" fmla="*/ 0 w 21"/>
                  <a:gd name="T5" fmla="*/ 69 h 79"/>
                  <a:gd name="T6" fmla="*/ 21 w 21"/>
                  <a:gd name="T7" fmla="*/ 79 h 79"/>
                  <a:gd name="T8" fmla="*/ 21 w 21"/>
                  <a:gd name="T9" fmla="*/ 10 h 79"/>
                  <a:gd name="T10" fmla="*/ 2 w 21"/>
                  <a:gd name="T11" fmla="*/ 0 h 79"/>
                </a:gdLst>
                <a:ahLst/>
                <a:cxnLst>
                  <a:cxn ang="0">
                    <a:pos x="T0" y="T1"/>
                  </a:cxn>
                  <a:cxn ang="0">
                    <a:pos x="T2" y="T3"/>
                  </a:cxn>
                  <a:cxn ang="0">
                    <a:pos x="T4" y="T5"/>
                  </a:cxn>
                  <a:cxn ang="0">
                    <a:pos x="T6" y="T7"/>
                  </a:cxn>
                  <a:cxn ang="0">
                    <a:pos x="T8" y="T9"/>
                  </a:cxn>
                  <a:cxn ang="0">
                    <a:pos x="T10" y="T11"/>
                  </a:cxn>
                </a:cxnLst>
                <a:rect l="0" t="0" r="r" b="b"/>
                <a:pathLst>
                  <a:path w="21" h="79">
                    <a:moveTo>
                      <a:pt x="2" y="0"/>
                    </a:moveTo>
                    <a:lnTo>
                      <a:pt x="0" y="0"/>
                    </a:lnTo>
                    <a:lnTo>
                      <a:pt x="0" y="69"/>
                    </a:lnTo>
                    <a:lnTo>
                      <a:pt x="21" y="79"/>
                    </a:lnTo>
                    <a:lnTo>
                      <a:pt x="21" y="1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230">
                <a:extLst>
                  <a:ext uri="{FF2B5EF4-FFF2-40B4-BE49-F238E27FC236}">
                    <a16:creationId xmlns:a16="http://schemas.microsoft.com/office/drawing/2014/main" id="{3F4CC827-67A8-47AC-B018-DCAFD26025A0}"/>
                  </a:ext>
                </a:extLst>
              </p:cNvPr>
              <p:cNvSpPr>
                <a:spLocks/>
              </p:cNvSpPr>
              <p:nvPr/>
            </p:nvSpPr>
            <p:spPr bwMode="auto">
              <a:xfrm>
                <a:off x="2993" y="2254"/>
                <a:ext cx="17" cy="77"/>
              </a:xfrm>
              <a:custGeom>
                <a:avLst/>
                <a:gdLst>
                  <a:gd name="T0" fmla="*/ 17 w 17"/>
                  <a:gd name="T1" fmla="*/ 0 h 77"/>
                  <a:gd name="T2" fmla="*/ 0 w 17"/>
                  <a:gd name="T3" fmla="*/ 9 h 77"/>
                  <a:gd name="T4" fmla="*/ 0 w 17"/>
                  <a:gd name="T5" fmla="*/ 77 h 77"/>
                  <a:gd name="T6" fmla="*/ 1 w 17"/>
                  <a:gd name="T7" fmla="*/ 76 h 77"/>
                  <a:gd name="T8" fmla="*/ 17 w 17"/>
                  <a:gd name="T9" fmla="*/ 69 h 77"/>
                  <a:gd name="T10" fmla="*/ 17 w 17"/>
                  <a:gd name="T11" fmla="*/ 0 h 77"/>
                </a:gdLst>
                <a:ahLst/>
                <a:cxnLst>
                  <a:cxn ang="0">
                    <a:pos x="T0" y="T1"/>
                  </a:cxn>
                  <a:cxn ang="0">
                    <a:pos x="T2" y="T3"/>
                  </a:cxn>
                  <a:cxn ang="0">
                    <a:pos x="T4" y="T5"/>
                  </a:cxn>
                  <a:cxn ang="0">
                    <a:pos x="T6" y="T7"/>
                  </a:cxn>
                  <a:cxn ang="0">
                    <a:pos x="T8" y="T9"/>
                  </a:cxn>
                  <a:cxn ang="0">
                    <a:pos x="T10" y="T11"/>
                  </a:cxn>
                </a:cxnLst>
                <a:rect l="0" t="0" r="r" b="b"/>
                <a:pathLst>
                  <a:path w="17" h="77">
                    <a:moveTo>
                      <a:pt x="17" y="0"/>
                    </a:moveTo>
                    <a:lnTo>
                      <a:pt x="0" y="9"/>
                    </a:lnTo>
                    <a:lnTo>
                      <a:pt x="0" y="77"/>
                    </a:lnTo>
                    <a:lnTo>
                      <a:pt x="1" y="76"/>
                    </a:lnTo>
                    <a:lnTo>
                      <a:pt x="17" y="6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231">
                <a:extLst>
                  <a:ext uri="{FF2B5EF4-FFF2-40B4-BE49-F238E27FC236}">
                    <a16:creationId xmlns:a16="http://schemas.microsoft.com/office/drawing/2014/main" id="{DA863901-059E-4497-B243-982928917F6E}"/>
                  </a:ext>
                </a:extLst>
              </p:cNvPr>
              <p:cNvSpPr>
                <a:spLocks noChangeArrowheads="1"/>
              </p:cNvSpPr>
              <p:nvPr/>
            </p:nvSpPr>
            <p:spPr bwMode="auto">
              <a:xfrm>
                <a:off x="3149" y="1976"/>
                <a:ext cx="33"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232">
                <a:extLst>
                  <a:ext uri="{FF2B5EF4-FFF2-40B4-BE49-F238E27FC236}">
                    <a16:creationId xmlns:a16="http://schemas.microsoft.com/office/drawing/2014/main" id="{45810E1D-B7C7-4711-9100-F6E3B4115CB8}"/>
                  </a:ext>
                </a:extLst>
              </p:cNvPr>
              <p:cNvSpPr>
                <a:spLocks noChangeArrowheads="1"/>
              </p:cNvSpPr>
              <p:nvPr/>
            </p:nvSpPr>
            <p:spPr bwMode="auto">
              <a:xfrm>
                <a:off x="3151" y="2011"/>
                <a:ext cx="28"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233">
                <a:extLst>
                  <a:ext uri="{FF2B5EF4-FFF2-40B4-BE49-F238E27FC236}">
                    <a16:creationId xmlns:a16="http://schemas.microsoft.com/office/drawing/2014/main" id="{CECEF75F-38B1-456E-8650-F7B2F2B80FAC}"/>
                  </a:ext>
                </a:extLst>
              </p:cNvPr>
              <p:cNvSpPr>
                <a:spLocks noEditPoints="1"/>
              </p:cNvSpPr>
              <p:nvPr/>
            </p:nvSpPr>
            <p:spPr bwMode="auto">
              <a:xfrm>
                <a:off x="3135" y="1987"/>
                <a:ext cx="60" cy="37"/>
              </a:xfrm>
              <a:custGeom>
                <a:avLst/>
                <a:gdLst>
                  <a:gd name="T0" fmla="*/ 43 w 44"/>
                  <a:gd name="T1" fmla="*/ 0 h 27"/>
                  <a:gd name="T2" fmla="*/ 40 w 44"/>
                  <a:gd name="T3" fmla="*/ 0 h 27"/>
                  <a:gd name="T4" fmla="*/ 34 w 44"/>
                  <a:gd name="T5" fmla="*/ 0 h 27"/>
                  <a:gd name="T6" fmla="*/ 10 w 44"/>
                  <a:gd name="T7" fmla="*/ 0 h 27"/>
                  <a:gd name="T8" fmla="*/ 8 w 44"/>
                  <a:gd name="T9" fmla="*/ 0 h 27"/>
                  <a:gd name="T10" fmla="*/ 1 w 44"/>
                  <a:gd name="T11" fmla="*/ 0 h 27"/>
                  <a:gd name="T12" fmla="*/ 0 w 44"/>
                  <a:gd name="T13" fmla="*/ 1 h 27"/>
                  <a:gd name="T14" fmla="*/ 0 w 44"/>
                  <a:gd name="T15" fmla="*/ 27 h 27"/>
                  <a:gd name="T16" fmla="*/ 1 w 44"/>
                  <a:gd name="T17" fmla="*/ 27 h 27"/>
                  <a:gd name="T18" fmla="*/ 10 w 44"/>
                  <a:gd name="T19" fmla="*/ 27 h 27"/>
                  <a:gd name="T20" fmla="*/ 10 w 44"/>
                  <a:gd name="T21" fmla="*/ 17 h 27"/>
                  <a:gd name="T22" fmla="*/ 10 w 44"/>
                  <a:gd name="T23" fmla="*/ 16 h 27"/>
                  <a:gd name="T24" fmla="*/ 12 w 44"/>
                  <a:gd name="T25" fmla="*/ 16 h 27"/>
                  <a:gd name="T26" fmla="*/ 32 w 44"/>
                  <a:gd name="T27" fmla="*/ 16 h 27"/>
                  <a:gd name="T28" fmla="*/ 34 w 44"/>
                  <a:gd name="T29" fmla="*/ 16 h 27"/>
                  <a:gd name="T30" fmla="*/ 34 w 44"/>
                  <a:gd name="T31" fmla="*/ 17 h 27"/>
                  <a:gd name="T32" fmla="*/ 34 w 44"/>
                  <a:gd name="T33" fmla="*/ 27 h 27"/>
                  <a:gd name="T34" fmla="*/ 43 w 44"/>
                  <a:gd name="T35" fmla="*/ 27 h 27"/>
                  <a:gd name="T36" fmla="*/ 44 w 44"/>
                  <a:gd name="T37" fmla="*/ 27 h 27"/>
                  <a:gd name="T38" fmla="*/ 44 w 44"/>
                  <a:gd name="T39" fmla="*/ 1 h 27"/>
                  <a:gd name="T40" fmla="*/ 43 w 44"/>
                  <a:gd name="T41" fmla="*/ 0 h 27"/>
                  <a:gd name="T42" fmla="*/ 8 w 44"/>
                  <a:gd name="T43" fmla="*/ 10 h 27"/>
                  <a:gd name="T44" fmla="*/ 6 w 44"/>
                  <a:gd name="T45" fmla="*/ 9 h 27"/>
                  <a:gd name="T46" fmla="*/ 8 w 44"/>
                  <a:gd name="T47" fmla="*/ 7 h 27"/>
                  <a:gd name="T48" fmla="*/ 10 w 44"/>
                  <a:gd name="T49" fmla="*/ 9 h 27"/>
                  <a:gd name="T50" fmla="*/ 8 w 44"/>
                  <a:gd name="T51" fmla="*/ 10 h 27"/>
                  <a:gd name="T52" fmla="*/ 13 w 44"/>
                  <a:gd name="T53" fmla="*/ 10 h 27"/>
                  <a:gd name="T54" fmla="*/ 12 w 44"/>
                  <a:gd name="T55" fmla="*/ 9 h 27"/>
                  <a:gd name="T56" fmla="*/ 13 w 44"/>
                  <a:gd name="T57" fmla="*/ 7 h 27"/>
                  <a:gd name="T58" fmla="*/ 15 w 44"/>
                  <a:gd name="T59" fmla="*/ 9 h 27"/>
                  <a:gd name="T60" fmla="*/ 13 w 44"/>
                  <a:gd name="T6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27">
                    <a:moveTo>
                      <a:pt x="43" y="0"/>
                    </a:moveTo>
                    <a:cubicBezTo>
                      <a:pt x="40" y="0"/>
                      <a:pt x="40" y="0"/>
                      <a:pt x="40" y="0"/>
                    </a:cubicBezTo>
                    <a:cubicBezTo>
                      <a:pt x="34" y="0"/>
                      <a:pt x="34" y="0"/>
                      <a:pt x="34" y="0"/>
                    </a:cubicBezTo>
                    <a:cubicBezTo>
                      <a:pt x="10" y="0"/>
                      <a:pt x="10" y="0"/>
                      <a:pt x="10" y="0"/>
                    </a:cubicBezTo>
                    <a:cubicBezTo>
                      <a:pt x="8" y="0"/>
                      <a:pt x="8" y="0"/>
                      <a:pt x="8" y="0"/>
                    </a:cubicBezTo>
                    <a:cubicBezTo>
                      <a:pt x="1" y="0"/>
                      <a:pt x="1" y="0"/>
                      <a:pt x="1" y="0"/>
                    </a:cubicBezTo>
                    <a:cubicBezTo>
                      <a:pt x="0" y="0"/>
                      <a:pt x="0" y="1"/>
                      <a:pt x="0" y="1"/>
                    </a:cubicBezTo>
                    <a:cubicBezTo>
                      <a:pt x="0" y="27"/>
                      <a:pt x="0" y="27"/>
                      <a:pt x="0" y="27"/>
                    </a:cubicBezTo>
                    <a:cubicBezTo>
                      <a:pt x="0" y="27"/>
                      <a:pt x="0" y="27"/>
                      <a:pt x="1" y="27"/>
                    </a:cubicBezTo>
                    <a:cubicBezTo>
                      <a:pt x="10" y="27"/>
                      <a:pt x="10" y="27"/>
                      <a:pt x="10" y="27"/>
                    </a:cubicBezTo>
                    <a:cubicBezTo>
                      <a:pt x="10" y="17"/>
                      <a:pt x="10" y="17"/>
                      <a:pt x="10" y="17"/>
                    </a:cubicBezTo>
                    <a:cubicBezTo>
                      <a:pt x="10" y="16"/>
                      <a:pt x="10" y="16"/>
                      <a:pt x="10" y="16"/>
                    </a:cubicBezTo>
                    <a:cubicBezTo>
                      <a:pt x="12" y="16"/>
                      <a:pt x="12" y="16"/>
                      <a:pt x="12" y="16"/>
                    </a:cubicBezTo>
                    <a:cubicBezTo>
                      <a:pt x="32" y="16"/>
                      <a:pt x="32" y="16"/>
                      <a:pt x="32" y="16"/>
                    </a:cubicBezTo>
                    <a:cubicBezTo>
                      <a:pt x="34" y="16"/>
                      <a:pt x="34" y="16"/>
                      <a:pt x="34" y="16"/>
                    </a:cubicBezTo>
                    <a:cubicBezTo>
                      <a:pt x="34" y="17"/>
                      <a:pt x="34" y="17"/>
                      <a:pt x="34" y="17"/>
                    </a:cubicBezTo>
                    <a:cubicBezTo>
                      <a:pt x="34" y="27"/>
                      <a:pt x="34" y="27"/>
                      <a:pt x="34" y="27"/>
                    </a:cubicBezTo>
                    <a:cubicBezTo>
                      <a:pt x="43" y="27"/>
                      <a:pt x="43" y="27"/>
                      <a:pt x="43" y="27"/>
                    </a:cubicBezTo>
                    <a:cubicBezTo>
                      <a:pt x="43" y="27"/>
                      <a:pt x="44" y="27"/>
                      <a:pt x="44" y="27"/>
                    </a:cubicBezTo>
                    <a:cubicBezTo>
                      <a:pt x="44" y="1"/>
                      <a:pt x="44" y="1"/>
                      <a:pt x="44" y="1"/>
                    </a:cubicBezTo>
                    <a:cubicBezTo>
                      <a:pt x="44" y="1"/>
                      <a:pt x="43" y="0"/>
                      <a:pt x="43" y="0"/>
                    </a:cubicBezTo>
                    <a:close/>
                    <a:moveTo>
                      <a:pt x="8" y="10"/>
                    </a:moveTo>
                    <a:cubicBezTo>
                      <a:pt x="7" y="10"/>
                      <a:pt x="6" y="10"/>
                      <a:pt x="6" y="9"/>
                    </a:cubicBezTo>
                    <a:cubicBezTo>
                      <a:pt x="6" y="8"/>
                      <a:pt x="7" y="7"/>
                      <a:pt x="8" y="7"/>
                    </a:cubicBezTo>
                    <a:cubicBezTo>
                      <a:pt x="9" y="7"/>
                      <a:pt x="10" y="8"/>
                      <a:pt x="10" y="9"/>
                    </a:cubicBezTo>
                    <a:cubicBezTo>
                      <a:pt x="10" y="10"/>
                      <a:pt x="9" y="10"/>
                      <a:pt x="8" y="10"/>
                    </a:cubicBezTo>
                    <a:close/>
                    <a:moveTo>
                      <a:pt x="13" y="10"/>
                    </a:moveTo>
                    <a:cubicBezTo>
                      <a:pt x="12" y="10"/>
                      <a:pt x="12" y="10"/>
                      <a:pt x="12" y="9"/>
                    </a:cubicBezTo>
                    <a:cubicBezTo>
                      <a:pt x="12" y="8"/>
                      <a:pt x="12" y="7"/>
                      <a:pt x="13" y="7"/>
                    </a:cubicBezTo>
                    <a:cubicBezTo>
                      <a:pt x="14" y="7"/>
                      <a:pt x="15" y="8"/>
                      <a:pt x="15" y="9"/>
                    </a:cubicBezTo>
                    <a:cubicBezTo>
                      <a:pt x="15" y="10"/>
                      <a:pt x="14" y="10"/>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234">
                <a:extLst>
                  <a:ext uri="{FF2B5EF4-FFF2-40B4-BE49-F238E27FC236}">
                    <a16:creationId xmlns:a16="http://schemas.microsoft.com/office/drawing/2014/main" id="{332F1007-77B9-4BB7-9CB2-F445C2719294}"/>
                  </a:ext>
                </a:extLst>
              </p:cNvPr>
              <p:cNvSpPr>
                <a:spLocks/>
              </p:cNvSpPr>
              <p:nvPr/>
            </p:nvSpPr>
            <p:spPr bwMode="auto">
              <a:xfrm>
                <a:off x="3212" y="1991"/>
                <a:ext cx="59" cy="45"/>
              </a:xfrm>
              <a:custGeom>
                <a:avLst/>
                <a:gdLst>
                  <a:gd name="T0" fmla="*/ 1 w 43"/>
                  <a:gd name="T1" fmla="*/ 26 h 32"/>
                  <a:gd name="T2" fmla="*/ 2 w 43"/>
                  <a:gd name="T3" fmla="*/ 25 h 32"/>
                  <a:gd name="T4" fmla="*/ 24 w 43"/>
                  <a:gd name="T5" fmla="*/ 4 h 32"/>
                  <a:gd name="T6" fmla="*/ 27 w 43"/>
                  <a:gd name="T7" fmla="*/ 6 h 32"/>
                  <a:gd name="T8" fmla="*/ 13 w 43"/>
                  <a:gd name="T9" fmla="*/ 20 h 32"/>
                  <a:gd name="T10" fmla="*/ 24 w 43"/>
                  <a:gd name="T11" fmla="*/ 32 h 32"/>
                  <a:gd name="T12" fmla="*/ 43 w 43"/>
                  <a:gd name="T13" fmla="*/ 13 h 32"/>
                  <a:gd name="T14" fmla="*/ 32 w 43"/>
                  <a:gd name="T15" fmla="*/ 2 h 32"/>
                  <a:gd name="T16" fmla="*/ 29 w 43"/>
                  <a:gd name="T17" fmla="*/ 4 h 32"/>
                  <a:gd name="T18" fmla="*/ 25 w 43"/>
                  <a:gd name="T19" fmla="*/ 1 h 32"/>
                  <a:gd name="T20" fmla="*/ 23 w 43"/>
                  <a:gd name="T21" fmla="*/ 1 h 32"/>
                  <a:gd name="T22" fmla="*/ 0 w 43"/>
                  <a:gd name="T23" fmla="*/ 23 h 32"/>
                  <a:gd name="T24" fmla="*/ 0 w 43"/>
                  <a:gd name="T25" fmla="*/ 25 h 32"/>
                  <a:gd name="T26" fmla="*/ 1 w 43"/>
                  <a:gd name="T27"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2">
                    <a:moveTo>
                      <a:pt x="1" y="26"/>
                    </a:moveTo>
                    <a:cubicBezTo>
                      <a:pt x="2" y="26"/>
                      <a:pt x="2" y="26"/>
                      <a:pt x="2" y="25"/>
                    </a:cubicBezTo>
                    <a:cubicBezTo>
                      <a:pt x="24" y="4"/>
                      <a:pt x="24" y="4"/>
                      <a:pt x="24" y="4"/>
                    </a:cubicBezTo>
                    <a:cubicBezTo>
                      <a:pt x="27" y="6"/>
                      <a:pt x="27" y="6"/>
                      <a:pt x="27" y="6"/>
                    </a:cubicBezTo>
                    <a:cubicBezTo>
                      <a:pt x="13" y="20"/>
                      <a:pt x="13" y="20"/>
                      <a:pt x="13" y="20"/>
                    </a:cubicBezTo>
                    <a:cubicBezTo>
                      <a:pt x="24" y="32"/>
                      <a:pt x="24" y="32"/>
                      <a:pt x="24" y="32"/>
                    </a:cubicBezTo>
                    <a:cubicBezTo>
                      <a:pt x="43" y="13"/>
                      <a:pt x="43" y="13"/>
                      <a:pt x="43" y="13"/>
                    </a:cubicBezTo>
                    <a:cubicBezTo>
                      <a:pt x="32" y="2"/>
                      <a:pt x="32" y="2"/>
                      <a:pt x="32" y="2"/>
                    </a:cubicBezTo>
                    <a:cubicBezTo>
                      <a:pt x="29" y="4"/>
                      <a:pt x="29" y="4"/>
                      <a:pt x="29" y="4"/>
                    </a:cubicBezTo>
                    <a:cubicBezTo>
                      <a:pt x="25" y="1"/>
                      <a:pt x="25" y="1"/>
                      <a:pt x="25" y="1"/>
                    </a:cubicBezTo>
                    <a:cubicBezTo>
                      <a:pt x="25" y="0"/>
                      <a:pt x="24" y="0"/>
                      <a:pt x="23" y="1"/>
                    </a:cubicBezTo>
                    <a:cubicBezTo>
                      <a:pt x="0" y="23"/>
                      <a:pt x="0" y="23"/>
                      <a:pt x="0" y="23"/>
                    </a:cubicBezTo>
                    <a:cubicBezTo>
                      <a:pt x="0" y="24"/>
                      <a:pt x="0" y="25"/>
                      <a:pt x="0" y="25"/>
                    </a:cubicBezTo>
                    <a:cubicBezTo>
                      <a:pt x="1" y="26"/>
                      <a:pt x="1" y="26"/>
                      <a:pt x="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235">
                <a:extLst>
                  <a:ext uri="{FF2B5EF4-FFF2-40B4-BE49-F238E27FC236}">
                    <a16:creationId xmlns:a16="http://schemas.microsoft.com/office/drawing/2014/main" id="{537D226B-D5E9-478D-B26E-590D28121DDF}"/>
                  </a:ext>
                </a:extLst>
              </p:cNvPr>
              <p:cNvSpPr>
                <a:spLocks/>
              </p:cNvSpPr>
              <p:nvPr/>
            </p:nvSpPr>
            <p:spPr bwMode="auto">
              <a:xfrm>
                <a:off x="3164" y="2022"/>
                <a:ext cx="78" cy="80"/>
              </a:xfrm>
              <a:custGeom>
                <a:avLst/>
                <a:gdLst>
                  <a:gd name="T0" fmla="*/ 57 w 57"/>
                  <a:gd name="T1" fmla="*/ 12 h 58"/>
                  <a:gd name="T2" fmla="*/ 46 w 57"/>
                  <a:gd name="T3" fmla="*/ 0 h 58"/>
                  <a:gd name="T4" fmla="*/ 14 w 57"/>
                  <a:gd name="T5" fmla="*/ 33 h 58"/>
                  <a:gd name="T6" fmla="*/ 17 w 57"/>
                  <a:gd name="T7" fmla="*/ 36 h 58"/>
                  <a:gd name="T8" fmla="*/ 12 w 57"/>
                  <a:gd name="T9" fmla="*/ 35 h 58"/>
                  <a:gd name="T10" fmla="*/ 5 w 57"/>
                  <a:gd name="T11" fmla="*/ 38 h 58"/>
                  <a:gd name="T12" fmla="*/ 5 w 57"/>
                  <a:gd name="T13" fmla="*/ 39 h 58"/>
                  <a:gd name="T14" fmla="*/ 5 w 57"/>
                  <a:gd name="T15" fmla="*/ 39 h 58"/>
                  <a:gd name="T16" fmla="*/ 4 w 57"/>
                  <a:gd name="T17" fmla="*/ 39 h 58"/>
                  <a:gd name="T18" fmla="*/ 4 w 57"/>
                  <a:gd name="T19" fmla="*/ 40 h 58"/>
                  <a:gd name="T20" fmla="*/ 0 w 57"/>
                  <a:gd name="T21" fmla="*/ 55 h 58"/>
                  <a:gd name="T22" fmla="*/ 9 w 57"/>
                  <a:gd name="T23" fmla="*/ 46 h 58"/>
                  <a:gd name="T24" fmla="*/ 11 w 57"/>
                  <a:gd name="T25" fmla="*/ 48 h 58"/>
                  <a:gd name="T26" fmla="*/ 2 w 57"/>
                  <a:gd name="T27" fmla="*/ 58 h 58"/>
                  <a:gd name="T28" fmla="*/ 19 w 57"/>
                  <a:gd name="T29" fmla="*/ 52 h 58"/>
                  <a:gd name="T30" fmla="*/ 21 w 57"/>
                  <a:gd name="T31" fmla="*/ 41 h 58"/>
                  <a:gd name="T32" fmla="*/ 25 w 57"/>
                  <a:gd name="T33" fmla="*/ 44 h 58"/>
                  <a:gd name="T34" fmla="*/ 57 w 57"/>
                  <a:gd name="T35"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8">
                    <a:moveTo>
                      <a:pt x="57" y="12"/>
                    </a:moveTo>
                    <a:cubicBezTo>
                      <a:pt x="46" y="0"/>
                      <a:pt x="46" y="0"/>
                      <a:pt x="46" y="0"/>
                    </a:cubicBezTo>
                    <a:cubicBezTo>
                      <a:pt x="14" y="33"/>
                      <a:pt x="14" y="33"/>
                      <a:pt x="14" y="33"/>
                    </a:cubicBezTo>
                    <a:cubicBezTo>
                      <a:pt x="17" y="36"/>
                      <a:pt x="17" y="36"/>
                      <a:pt x="17" y="36"/>
                    </a:cubicBezTo>
                    <a:cubicBezTo>
                      <a:pt x="15" y="35"/>
                      <a:pt x="14" y="35"/>
                      <a:pt x="12" y="35"/>
                    </a:cubicBezTo>
                    <a:cubicBezTo>
                      <a:pt x="10" y="35"/>
                      <a:pt x="7" y="36"/>
                      <a:pt x="5" y="38"/>
                    </a:cubicBezTo>
                    <a:cubicBezTo>
                      <a:pt x="5" y="38"/>
                      <a:pt x="5" y="38"/>
                      <a:pt x="5" y="39"/>
                    </a:cubicBezTo>
                    <a:cubicBezTo>
                      <a:pt x="5" y="39"/>
                      <a:pt x="5" y="39"/>
                      <a:pt x="5" y="39"/>
                    </a:cubicBezTo>
                    <a:cubicBezTo>
                      <a:pt x="4" y="39"/>
                      <a:pt x="4" y="39"/>
                      <a:pt x="4" y="39"/>
                    </a:cubicBezTo>
                    <a:cubicBezTo>
                      <a:pt x="4" y="39"/>
                      <a:pt x="4" y="40"/>
                      <a:pt x="4" y="40"/>
                    </a:cubicBezTo>
                    <a:cubicBezTo>
                      <a:pt x="1" y="44"/>
                      <a:pt x="0" y="52"/>
                      <a:pt x="0" y="55"/>
                    </a:cubicBezTo>
                    <a:cubicBezTo>
                      <a:pt x="9" y="46"/>
                      <a:pt x="9" y="46"/>
                      <a:pt x="9" y="46"/>
                    </a:cubicBezTo>
                    <a:cubicBezTo>
                      <a:pt x="11" y="48"/>
                      <a:pt x="11" y="48"/>
                      <a:pt x="11" y="48"/>
                    </a:cubicBezTo>
                    <a:cubicBezTo>
                      <a:pt x="2" y="58"/>
                      <a:pt x="2" y="58"/>
                      <a:pt x="2" y="58"/>
                    </a:cubicBezTo>
                    <a:cubicBezTo>
                      <a:pt x="6" y="58"/>
                      <a:pt x="15" y="57"/>
                      <a:pt x="19" y="52"/>
                    </a:cubicBezTo>
                    <a:cubicBezTo>
                      <a:pt x="22" y="49"/>
                      <a:pt x="23" y="44"/>
                      <a:pt x="21" y="41"/>
                    </a:cubicBezTo>
                    <a:cubicBezTo>
                      <a:pt x="25" y="44"/>
                      <a:pt x="25" y="44"/>
                      <a:pt x="25" y="44"/>
                    </a:cubicBezTo>
                    <a:lnTo>
                      <a:pt x="5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236">
                <a:extLst>
                  <a:ext uri="{FF2B5EF4-FFF2-40B4-BE49-F238E27FC236}">
                    <a16:creationId xmlns:a16="http://schemas.microsoft.com/office/drawing/2014/main" id="{B3719AB9-9FFE-4C6C-B3EA-A3406424464D}"/>
                  </a:ext>
                </a:extLst>
              </p:cNvPr>
              <p:cNvSpPr>
                <a:spLocks noChangeArrowheads="1"/>
              </p:cNvSpPr>
              <p:nvPr/>
            </p:nvSpPr>
            <p:spPr bwMode="auto">
              <a:xfrm>
                <a:off x="3059" y="2309"/>
                <a:ext cx="47" cy="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237">
                <a:extLst>
                  <a:ext uri="{FF2B5EF4-FFF2-40B4-BE49-F238E27FC236}">
                    <a16:creationId xmlns:a16="http://schemas.microsoft.com/office/drawing/2014/main" id="{982D44DE-C53D-42EF-83B1-9C02251765CD}"/>
                  </a:ext>
                </a:extLst>
              </p:cNvPr>
              <p:cNvSpPr>
                <a:spLocks/>
              </p:cNvSpPr>
              <p:nvPr/>
            </p:nvSpPr>
            <p:spPr bwMode="auto">
              <a:xfrm>
                <a:off x="3059" y="2298"/>
                <a:ext cx="47" cy="9"/>
              </a:xfrm>
              <a:custGeom>
                <a:avLst/>
                <a:gdLst>
                  <a:gd name="T0" fmla="*/ 31 w 34"/>
                  <a:gd name="T1" fmla="*/ 0 h 6"/>
                  <a:gd name="T2" fmla="*/ 3 w 34"/>
                  <a:gd name="T3" fmla="*/ 0 h 6"/>
                  <a:gd name="T4" fmla="*/ 0 w 34"/>
                  <a:gd name="T5" fmla="*/ 2 h 6"/>
                  <a:gd name="T6" fmla="*/ 0 w 34"/>
                  <a:gd name="T7" fmla="*/ 6 h 6"/>
                  <a:gd name="T8" fmla="*/ 34 w 34"/>
                  <a:gd name="T9" fmla="*/ 6 h 6"/>
                  <a:gd name="T10" fmla="*/ 34 w 34"/>
                  <a:gd name="T11" fmla="*/ 2 h 6"/>
                  <a:gd name="T12" fmla="*/ 31 w 3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4" h="6">
                    <a:moveTo>
                      <a:pt x="31" y="0"/>
                    </a:moveTo>
                    <a:cubicBezTo>
                      <a:pt x="3" y="0"/>
                      <a:pt x="3" y="0"/>
                      <a:pt x="3" y="0"/>
                    </a:cubicBezTo>
                    <a:cubicBezTo>
                      <a:pt x="1" y="0"/>
                      <a:pt x="0" y="1"/>
                      <a:pt x="0" y="2"/>
                    </a:cubicBezTo>
                    <a:cubicBezTo>
                      <a:pt x="0" y="6"/>
                      <a:pt x="0" y="6"/>
                      <a:pt x="0" y="6"/>
                    </a:cubicBezTo>
                    <a:cubicBezTo>
                      <a:pt x="34" y="6"/>
                      <a:pt x="34" y="6"/>
                      <a:pt x="34" y="6"/>
                    </a:cubicBezTo>
                    <a:cubicBezTo>
                      <a:pt x="34" y="2"/>
                      <a:pt x="34" y="2"/>
                      <a:pt x="34" y="2"/>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238">
                <a:extLst>
                  <a:ext uri="{FF2B5EF4-FFF2-40B4-BE49-F238E27FC236}">
                    <a16:creationId xmlns:a16="http://schemas.microsoft.com/office/drawing/2014/main" id="{79E1214D-2335-4DC6-A796-389A61E1839D}"/>
                  </a:ext>
                </a:extLst>
              </p:cNvPr>
              <p:cNvSpPr>
                <a:spLocks noEditPoints="1"/>
              </p:cNvSpPr>
              <p:nvPr/>
            </p:nvSpPr>
            <p:spPr bwMode="auto">
              <a:xfrm>
                <a:off x="3059" y="2360"/>
                <a:ext cx="47" cy="18"/>
              </a:xfrm>
              <a:custGeom>
                <a:avLst/>
                <a:gdLst>
                  <a:gd name="T0" fmla="*/ 0 w 34"/>
                  <a:gd name="T1" fmla="*/ 10 h 13"/>
                  <a:gd name="T2" fmla="*/ 3 w 34"/>
                  <a:gd name="T3" fmla="*/ 13 h 13"/>
                  <a:gd name="T4" fmla="*/ 31 w 34"/>
                  <a:gd name="T5" fmla="*/ 13 h 13"/>
                  <a:gd name="T6" fmla="*/ 34 w 34"/>
                  <a:gd name="T7" fmla="*/ 10 h 13"/>
                  <a:gd name="T8" fmla="*/ 34 w 34"/>
                  <a:gd name="T9" fmla="*/ 0 h 13"/>
                  <a:gd name="T10" fmla="*/ 0 w 34"/>
                  <a:gd name="T11" fmla="*/ 0 h 13"/>
                  <a:gd name="T12" fmla="*/ 0 w 34"/>
                  <a:gd name="T13" fmla="*/ 10 h 13"/>
                  <a:gd name="T14" fmla="*/ 14 w 34"/>
                  <a:gd name="T15" fmla="*/ 4 h 13"/>
                  <a:gd name="T16" fmla="*/ 20 w 34"/>
                  <a:gd name="T17" fmla="*/ 4 h 13"/>
                  <a:gd name="T18" fmla="*/ 20 w 34"/>
                  <a:gd name="T19" fmla="*/ 6 h 13"/>
                  <a:gd name="T20" fmla="*/ 14 w 34"/>
                  <a:gd name="T21" fmla="*/ 6 h 13"/>
                  <a:gd name="T22" fmla="*/ 14 w 34"/>
                  <a:gd name="T2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3">
                    <a:moveTo>
                      <a:pt x="0" y="10"/>
                    </a:moveTo>
                    <a:cubicBezTo>
                      <a:pt x="0" y="12"/>
                      <a:pt x="1" y="13"/>
                      <a:pt x="3" y="13"/>
                    </a:cubicBezTo>
                    <a:cubicBezTo>
                      <a:pt x="31" y="13"/>
                      <a:pt x="31" y="13"/>
                      <a:pt x="31" y="13"/>
                    </a:cubicBezTo>
                    <a:cubicBezTo>
                      <a:pt x="33" y="13"/>
                      <a:pt x="34" y="12"/>
                      <a:pt x="34" y="10"/>
                    </a:cubicBezTo>
                    <a:cubicBezTo>
                      <a:pt x="34" y="0"/>
                      <a:pt x="34" y="0"/>
                      <a:pt x="34" y="0"/>
                    </a:cubicBezTo>
                    <a:cubicBezTo>
                      <a:pt x="0" y="0"/>
                      <a:pt x="0" y="0"/>
                      <a:pt x="0" y="0"/>
                    </a:cubicBezTo>
                    <a:lnTo>
                      <a:pt x="0" y="10"/>
                    </a:lnTo>
                    <a:close/>
                    <a:moveTo>
                      <a:pt x="14" y="4"/>
                    </a:moveTo>
                    <a:cubicBezTo>
                      <a:pt x="20" y="4"/>
                      <a:pt x="20" y="4"/>
                      <a:pt x="20" y="4"/>
                    </a:cubicBezTo>
                    <a:cubicBezTo>
                      <a:pt x="20" y="6"/>
                      <a:pt x="20" y="6"/>
                      <a:pt x="20" y="6"/>
                    </a:cubicBezTo>
                    <a:cubicBezTo>
                      <a:pt x="14" y="6"/>
                      <a:pt x="14" y="6"/>
                      <a:pt x="14" y="6"/>
                    </a:cubicBez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239">
                <a:extLst>
                  <a:ext uri="{FF2B5EF4-FFF2-40B4-BE49-F238E27FC236}">
                    <a16:creationId xmlns:a16="http://schemas.microsoft.com/office/drawing/2014/main" id="{635A9CD7-2291-4064-9EF1-44C22B0D029D}"/>
                  </a:ext>
                </a:extLst>
              </p:cNvPr>
              <p:cNvSpPr>
                <a:spLocks/>
              </p:cNvSpPr>
              <p:nvPr/>
            </p:nvSpPr>
            <p:spPr bwMode="auto">
              <a:xfrm>
                <a:off x="2291" y="889"/>
                <a:ext cx="72" cy="14"/>
              </a:xfrm>
              <a:custGeom>
                <a:avLst/>
                <a:gdLst>
                  <a:gd name="T0" fmla="*/ 52 w 52"/>
                  <a:gd name="T1" fmla="*/ 6 h 10"/>
                  <a:gd name="T2" fmla="*/ 46 w 52"/>
                  <a:gd name="T3" fmla="*/ 0 h 10"/>
                  <a:gd name="T4" fmla="*/ 6 w 52"/>
                  <a:gd name="T5" fmla="*/ 0 h 10"/>
                  <a:gd name="T6" fmla="*/ 0 w 52"/>
                  <a:gd name="T7" fmla="*/ 6 h 10"/>
                  <a:gd name="T8" fmla="*/ 0 w 52"/>
                  <a:gd name="T9" fmla="*/ 10 h 10"/>
                  <a:gd name="T10" fmla="*/ 52 w 52"/>
                  <a:gd name="T11" fmla="*/ 10 h 10"/>
                  <a:gd name="T12" fmla="*/ 52 w 52"/>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52" y="6"/>
                    </a:moveTo>
                    <a:cubicBezTo>
                      <a:pt x="52" y="2"/>
                      <a:pt x="49" y="0"/>
                      <a:pt x="46" y="0"/>
                    </a:cubicBezTo>
                    <a:cubicBezTo>
                      <a:pt x="6" y="0"/>
                      <a:pt x="6" y="0"/>
                      <a:pt x="6" y="0"/>
                    </a:cubicBezTo>
                    <a:cubicBezTo>
                      <a:pt x="3" y="0"/>
                      <a:pt x="0" y="2"/>
                      <a:pt x="0" y="6"/>
                    </a:cubicBezTo>
                    <a:cubicBezTo>
                      <a:pt x="0" y="10"/>
                      <a:pt x="0" y="10"/>
                      <a:pt x="0" y="10"/>
                    </a:cubicBezTo>
                    <a:cubicBezTo>
                      <a:pt x="52" y="10"/>
                      <a:pt x="52" y="10"/>
                      <a:pt x="52" y="10"/>
                    </a:cubicBezTo>
                    <a:lnTo>
                      <a:pt x="5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240">
                <a:extLst>
                  <a:ext uri="{FF2B5EF4-FFF2-40B4-BE49-F238E27FC236}">
                    <a16:creationId xmlns:a16="http://schemas.microsoft.com/office/drawing/2014/main" id="{A83DCE70-F7CB-47D5-83F7-0158B480FD1C}"/>
                  </a:ext>
                </a:extLst>
              </p:cNvPr>
              <p:cNvSpPr>
                <a:spLocks noEditPoints="1"/>
              </p:cNvSpPr>
              <p:nvPr/>
            </p:nvSpPr>
            <p:spPr bwMode="auto">
              <a:xfrm>
                <a:off x="2291" y="907"/>
                <a:ext cx="85" cy="66"/>
              </a:xfrm>
              <a:custGeom>
                <a:avLst/>
                <a:gdLst>
                  <a:gd name="T0" fmla="*/ 60 w 62"/>
                  <a:gd name="T1" fmla="*/ 0 h 48"/>
                  <a:gd name="T2" fmla="*/ 54 w 62"/>
                  <a:gd name="T3" fmla="*/ 0 h 48"/>
                  <a:gd name="T4" fmla="*/ 52 w 62"/>
                  <a:gd name="T5" fmla="*/ 0 h 48"/>
                  <a:gd name="T6" fmla="*/ 0 w 62"/>
                  <a:gd name="T7" fmla="*/ 0 h 48"/>
                  <a:gd name="T8" fmla="*/ 0 w 62"/>
                  <a:gd name="T9" fmla="*/ 2 h 48"/>
                  <a:gd name="T10" fmla="*/ 0 w 62"/>
                  <a:gd name="T11" fmla="*/ 2 h 48"/>
                  <a:gd name="T12" fmla="*/ 0 w 62"/>
                  <a:gd name="T13" fmla="*/ 46 h 48"/>
                  <a:gd name="T14" fmla="*/ 2 w 62"/>
                  <a:gd name="T15" fmla="*/ 48 h 48"/>
                  <a:gd name="T16" fmla="*/ 60 w 62"/>
                  <a:gd name="T17" fmla="*/ 48 h 48"/>
                  <a:gd name="T18" fmla="*/ 62 w 62"/>
                  <a:gd name="T19" fmla="*/ 46 h 48"/>
                  <a:gd name="T20" fmla="*/ 62 w 62"/>
                  <a:gd name="T21" fmla="*/ 2 h 48"/>
                  <a:gd name="T22" fmla="*/ 60 w 62"/>
                  <a:gd name="T23" fmla="*/ 0 h 48"/>
                  <a:gd name="T24" fmla="*/ 48 w 62"/>
                  <a:gd name="T25" fmla="*/ 29 h 48"/>
                  <a:gd name="T26" fmla="*/ 43 w 62"/>
                  <a:gd name="T27" fmla="*/ 24 h 48"/>
                  <a:gd name="T28" fmla="*/ 48 w 62"/>
                  <a:gd name="T29" fmla="*/ 19 h 48"/>
                  <a:gd name="T30" fmla="*/ 53 w 62"/>
                  <a:gd name="T31" fmla="*/ 24 h 48"/>
                  <a:gd name="T32" fmla="*/ 48 w 62"/>
                  <a:gd name="T33"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48">
                    <a:moveTo>
                      <a:pt x="60" y="0"/>
                    </a:moveTo>
                    <a:cubicBezTo>
                      <a:pt x="54" y="0"/>
                      <a:pt x="54" y="0"/>
                      <a:pt x="54" y="0"/>
                    </a:cubicBezTo>
                    <a:cubicBezTo>
                      <a:pt x="52" y="0"/>
                      <a:pt x="52" y="0"/>
                      <a:pt x="52" y="0"/>
                    </a:cubicBezTo>
                    <a:cubicBezTo>
                      <a:pt x="0" y="0"/>
                      <a:pt x="0" y="0"/>
                      <a:pt x="0" y="0"/>
                    </a:cubicBezTo>
                    <a:cubicBezTo>
                      <a:pt x="0" y="2"/>
                      <a:pt x="0" y="2"/>
                      <a:pt x="0" y="2"/>
                    </a:cubicBezTo>
                    <a:cubicBezTo>
                      <a:pt x="0" y="2"/>
                      <a:pt x="0" y="2"/>
                      <a:pt x="0" y="2"/>
                    </a:cubicBezTo>
                    <a:cubicBezTo>
                      <a:pt x="0" y="46"/>
                      <a:pt x="0" y="46"/>
                      <a:pt x="0" y="46"/>
                    </a:cubicBezTo>
                    <a:cubicBezTo>
                      <a:pt x="0" y="47"/>
                      <a:pt x="1" y="48"/>
                      <a:pt x="2" y="48"/>
                    </a:cubicBezTo>
                    <a:cubicBezTo>
                      <a:pt x="60" y="48"/>
                      <a:pt x="60" y="48"/>
                      <a:pt x="60" y="48"/>
                    </a:cubicBezTo>
                    <a:cubicBezTo>
                      <a:pt x="61" y="48"/>
                      <a:pt x="62" y="47"/>
                      <a:pt x="62" y="46"/>
                    </a:cubicBezTo>
                    <a:cubicBezTo>
                      <a:pt x="62" y="2"/>
                      <a:pt x="62" y="2"/>
                      <a:pt x="62" y="2"/>
                    </a:cubicBezTo>
                    <a:cubicBezTo>
                      <a:pt x="62" y="1"/>
                      <a:pt x="61" y="0"/>
                      <a:pt x="60" y="0"/>
                    </a:cubicBezTo>
                    <a:close/>
                    <a:moveTo>
                      <a:pt x="48" y="29"/>
                    </a:moveTo>
                    <a:cubicBezTo>
                      <a:pt x="45" y="29"/>
                      <a:pt x="43" y="27"/>
                      <a:pt x="43" y="24"/>
                    </a:cubicBezTo>
                    <a:cubicBezTo>
                      <a:pt x="43" y="21"/>
                      <a:pt x="45" y="19"/>
                      <a:pt x="48" y="19"/>
                    </a:cubicBezTo>
                    <a:cubicBezTo>
                      <a:pt x="51" y="19"/>
                      <a:pt x="53" y="21"/>
                      <a:pt x="53" y="24"/>
                    </a:cubicBezTo>
                    <a:cubicBezTo>
                      <a:pt x="53" y="27"/>
                      <a:pt x="51" y="29"/>
                      <a:pt x="4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241">
                <a:extLst>
                  <a:ext uri="{FF2B5EF4-FFF2-40B4-BE49-F238E27FC236}">
                    <a16:creationId xmlns:a16="http://schemas.microsoft.com/office/drawing/2014/main" id="{D8EE73D5-ABE8-4547-8008-4B170246301E}"/>
                  </a:ext>
                </a:extLst>
              </p:cNvPr>
              <p:cNvSpPr>
                <a:spLocks/>
              </p:cNvSpPr>
              <p:nvPr/>
            </p:nvSpPr>
            <p:spPr bwMode="auto">
              <a:xfrm>
                <a:off x="2196" y="1346"/>
                <a:ext cx="109" cy="132"/>
              </a:xfrm>
              <a:custGeom>
                <a:avLst/>
                <a:gdLst>
                  <a:gd name="T0" fmla="*/ 15 w 79"/>
                  <a:gd name="T1" fmla="*/ 72 h 96"/>
                  <a:gd name="T2" fmla="*/ 16 w 79"/>
                  <a:gd name="T3" fmla="*/ 72 h 96"/>
                  <a:gd name="T4" fmla="*/ 16 w 79"/>
                  <a:gd name="T5" fmla="*/ 72 h 96"/>
                  <a:gd name="T6" fmla="*/ 24 w 79"/>
                  <a:gd name="T7" fmla="*/ 88 h 96"/>
                  <a:gd name="T8" fmla="*/ 24 w 79"/>
                  <a:gd name="T9" fmla="*/ 96 h 96"/>
                  <a:gd name="T10" fmla="*/ 37 w 79"/>
                  <a:gd name="T11" fmla="*/ 96 h 96"/>
                  <a:gd name="T12" fmla="*/ 37 w 79"/>
                  <a:gd name="T13" fmla="*/ 48 h 96"/>
                  <a:gd name="T14" fmla="*/ 32 w 79"/>
                  <a:gd name="T15" fmla="*/ 40 h 96"/>
                  <a:gd name="T16" fmla="*/ 39 w 79"/>
                  <a:gd name="T17" fmla="*/ 32 h 96"/>
                  <a:gd name="T18" fmla="*/ 47 w 79"/>
                  <a:gd name="T19" fmla="*/ 40 h 96"/>
                  <a:gd name="T20" fmla="*/ 41 w 79"/>
                  <a:gd name="T21" fmla="*/ 48 h 96"/>
                  <a:gd name="T22" fmla="*/ 41 w 79"/>
                  <a:gd name="T23" fmla="*/ 96 h 96"/>
                  <a:gd name="T24" fmla="*/ 55 w 79"/>
                  <a:gd name="T25" fmla="*/ 96 h 96"/>
                  <a:gd name="T26" fmla="*/ 55 w 79"/>
                  <a:gd name="T27" fmla="*/ 88 h 96"/>
                  <a:gd name="T28" fmla="*/ 63 w 79"/>
                  <a:gd name="T29" fmla="*/ 72 h 96"/>
                  <a:gd name="T30" fmla="*/ 63 w 79"/>
                  <a:gd name="T31" fmla="*/ 72 h 96"/>
                  <a:gd name="T32" fmla="*/ 79 w 79"/>
                  <a:gd name="T33" fmla="*/ 40 h 96"/>
                  <a:gd name="T34" fmla="*/ 39 w 79"/>
                  <a:gd name="T35" fmla="*/ 0 h 96"/>
                  <a:gd name="T36" fmla="*/ 0 w 79"/>
                  <a:gd name="T37" fmla="*/ 40 h 96"/>
                  <a:gd name="T38" fmla="*/ 15 w 79"/>
                  <a:gd name="T3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96">
                    <a:moveTo>
                      <a:pt x="15" y="72"/>
                    </a:moveTo>
                    <a:cubicBezTo>
                      <a:pt x="16" y="72"/>
                      <a:pt x="16" y="72"/>
                      <a:pt x="16" y="72"/>
                    </a:cubicBezTo>
                    <a:cubicBezTo>
                      <a:pt x="16" y="72"/>
                      <a:pt x="16" y="72"/>
                      <a:pt x="16" y="72"/>
                    </a:cubicBezTo>
                    <a:cubicBezTo>
                      <a:pt x="19" y="75"/>
                      <a:pt x="24" y="81"/>
                      <a:pt x="24" y="88"/>
                    </a:cubicBezTo>
                    <a:cubicBezTo>
                      <a:pt x="24" y="96"/>
                      <a:pt x="24" y="96"/>
                      <a:pt x="24" y="96"/>
                    </a:cubicBezTo>
                    <a:cubicBezTo>
                      <a:pt x="37" y="96"/>
                      <a:pt x="37" y="96"/>
                      <a:pt x="37" y="96"/>
                    </a:cubicBezTo>
                    <a:cubicBezTo>
                      <a:pt x="37" y="48"/>
                      <a:pt x="37" y="48"/>
                      <a:pt x="37" y="48"/>
                    </a:cubicBezTo>
                    <a:cubicBezTo>
                      <a:pt x="34" y="47"/>
                      <a:pt x="32" y="44"/>
                      <a:pt x="32" y="40"/>
                    </a:cubicBezTo>
                    <a:cubicBezTo>
                      <a:pt x="32" y="36"/>
                      <a:pt x="35" y="32"/>
                      <a:pt x="39" y="32"/>
                    </a:cubicBezTo>
                    <a:cubicBezTo>
                      <a:pt x="44" y="32"/>
                      <a:pt x="47" y="36"/>
                      <a:pt x="47" y="40"/>
                    </a:cubicBezTo>
                    <a:cubicBezTo>
                      <a:pt x="47" y="44"/>
                      <a:pt x="45" y="47"/>
                      <a:pt x="41" y="48"/>
                    </a:cubicBezTo>
                    <a:cubicBezTo>
                      <a:pt x="41" y="96"/>
                      <a:pt x="41" y="96"/>
                      <a:pt x="41" y="96"/>
                    </a:cubicBezTo>
                    <a:cubicBezTo>
                      <a:pt x="55" y="96"/>
                      <a:pt x="55" y="96"/>
                      <a:pt x="55" y="96"/>
                    </a:cubicBezTo>
                    <a:cubicBezTo>
                      <a:pt x="55" y="88"/>
                      <a:pt x="55" y="88"/>
                      <a:pt x="55" y="88"/>
                    </a:cubicBezTo>
                    <a:cubicBezTo>
                      <a:pt x="55" y="80"/>
                      <a:pt x="60" y="74"/>
                      <a:pt x="63" y="72"/>
                    </a:cubicBezTo>
                    <a:cubicBezTo>
                      <a:pt x="63" y="72"/>
                      <a:pt x="63" y="72"/>
                      <a:pt x="63" y="72"/>
                    </a:cubicBezTo>
                    <a:cubicBezTo>
                      <a:pt x="73" y="65"/>
                      <a:pt x="79" y="53"/>
                      <a:pt x="79" y="40"/>
                    </a:cubicBezTo>
                    <a:cubicBezTo>
                      <a:pt x="79" y="18"/>
                      <a:pt x="61" y="0"/>
                      <a:pt x="39" y="0"/>
                    </a:cubicBezTo>
                    <a:cubicBezTo>
                      <a:pt x="17" y="0"/>
                      <a:pt x="0" y="18"/>
                      <a:pt x="0" y="40"/>
                    </a:cubicBezTo>
                    <a:cubicBezTo>
                      <a:pt x="0" y="53"/>
                      <a:pt x="6" y="65"/>
                      <a:pt x="15"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242">
                <a:extLst>
                  <a:ext uri="{FF2B5EF4-FFF2-40B4-BE49-F238E27FC236}">
                    <a16:creationId xmlns:a16="http://schemas.microsoft.com/office/drawing/2014/main" id="{61FBBD58-A853-4C31-B2ED-8278F7792509}"/>
                  </a:ext>
                </a:extLst>
              </p:cNvPr>
              <p:cNvSpPr>
                <a:spLocks noChangeArrowheads="1"/>
              </p:cNvSpPr>
              <p:nvPr/>
            </p:nvSpPr>
            <p:spPr bwMode="auto">
              <a:xfrm>
                <a:off x="2229" y="1484"/>
                <a:ext cx="43"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243">
                <a:extLst>
                  <a:ext uri="{FF2B5EF4-FFF2-40B4-BE49-F238E27FC236}">
                    <a16:creationId xmlns:a16="http://schemas.microsoft.com/office/drawing/2014/main" id="{F6F51FB4-61A8-4ABC-81CF-B3026BCE04E8}"/>
                  </a:ext>
                </a:extLst>
              </p:cNvPr>
              <p:cNvSpPr>
                <a:spLocks/>
              </p:cNvSpPr>
              <p:nvPr/>
            </p:nvSpPr>
            <p:spPr bwMode="auto">
              <a:xfrm>
                <a:off x="2469" y="1021"/>
                <a:ext cx="19" cy="19"/>
              </a:xfrm>
              <a:custGeom>
                <a:avLst/>
                <a:gdLst>
                  <a:gd name="T0" fmla="*/ 9 w 14"/>
                  <a:gd name="T1" fmla="*/ 13 h 14"/>
                  <a:gd name="T2" fmla="*/ 14 w 14"/>
                  <a:gd name="T3" fmla="*/ 0 h 14"/>
                  <a:gd name="T4" fmla="*/ 0 w 14"/>
                  <a:gd name="T5" fmla="*/ 0 h 14"/>
                  <a:gd name="T6" fmla="*/ 8 w 14"/>
                  <a:gd name="T7" fmla="*/ 14 h 14"/>
                  <a:gd name="T8" fmla="*/ 9 w 14"/>
                  <a:gd name="T9" fmla="*/ 13 h 14"/>
                </a:gdLst>
                <a:ahLst/>
                <a:cxnLst>
                  <a:cxn ang="0">
                    <a:pos x="T0" y="T1"/>
                  </a:cxn>
                  <a:cxn ang="0">
                    <a:pos x="T2" y="T3"/>
                  </a:cxn>
                  <a:cxn ang="0">
                    <a:pos x="T4" y="T5"/>
                  </a:cxn>
                  <a:cxn ang="0">
                    <a:pos x="T6" y="T7"/>
                  </a:cxn>
                  <a:cxn ang="0">
                    <a:pos x="T8" y="T9"/>
                  </a:cxn>
                </a:cxnLst>
                <a:rect l="0" t="0" r="r" b="b"/>
                <a:pathLst>
                  <a:path w="14" h="14">
                    <a:moveTo>
                      <a:pt x="9" y="13"/>
                    </a:moveTo>
                    <a:cubicBezTo>
                      <a:pt x="12" y="9"/>
                      <a:pt x="14" y="5"/>
                      <a:pt x="14" y="0"/>
                    </a:cubicBezTo>
                    <a:cubicBezTo>
                      <a:pt x="0" y="0"/>
                      <a:pt x="0" y="0"/>
                      <a:pt x="0" y="0"/>
                    </a:cubicBezTo>
                    <a:cubicBezTo>
                      <a:pt x="0" y="6"/>
                      <a:pt x="3" y="11"/>
                      <a:pt x="8" y="14"/>
                    </a:cubicBezTo>
                    <a:cubicBezTo>
                      <a:pt x="8" y="14"/>
                      <a:pt x="9" y="14"/>
                      <a:pt x="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244">
                <a:extLst>
                  <a:ext uri="{FF2B5EF4-FFF2-40B4-BE49-F238E27FC236}">
                    <a16:creationId xmlns:a16="http://schemas.microsoft.com/office/drawing/2014/main" id="{A5136E6B-9AD2-41C6-9C36-0CFDCBCE7D27}"/>
                  </a:ext>
                </a:extLst>
              </p:cNvPr>
              <p:cNvSpPr>
                <a:spLocks/>
              </p:cNvSpPr>
              <p:nvPr/>
            </p:nvSpPr>
            <p:spPr bwMode="auto">
              <a:xfrm>
                <a:off x="2480" y="995"/>
                <a:ext cx="24" cy="23"/>
              </a:xfrm>
              <a:custGeom>
                <a:avLst/>
                <a:gdLst>
                  <a:gd name="T0" fmla="*/ 2 w 18"/>
                  <a:gd name="T1" fmla="*/ 2 h 17"/>
                  <a:gd name="T2" fmla="*/ 3 w 18"/>
                  <a:gd name="T3" fmla="*/ 3 h 17"/>
                  <a:gd name="T4" fmla="*/ 7 w 18"/>
                  <a:gd name="T5" fmla="*/ 17 h 17"/>
                  <a:gd name="T6" fmla="*/ 11 w 18"/>
                  <a:gd name="T7" fmla="*/ 17 h 17"/>
                  <a:gd name="T8" fmla="*/ 16 w 18"/>
                  <a:gd name="T9" fmla="*/ 3 h 17"/>
                  <a:gd name="T10" fmla="*/ 17 w 18"/>
                  <a:gd name="T11" fmla="*/ 2 h 17"/>
                  <a:gd name="T12" fmla="*/ 18 w 18"/>
                  <a:gd name="T13" fmla="*/ 3 h 17"/>
                  <a:gd name="T14" fmla="*/ 9 w 18"/>
                  <a:gd name="T15" fmla="*/ 0 h 17"/>
                  <a:gd name="T16" fmla="*/ 0 w 18"/>
                  <a:gd name="T17" fmla="*/ 3 h 17"/>
                  <a:gd name="T18" fmla="*/ 2 w 18"/>
                  <a:gd name="T1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2" y="2"/>
                    </a:moveTo>
                    <a:cubicBezTo>
                      <a:pt x="2" y="2"/>
                      <a:pt x="3" y="3"/>
                      <a:pt x="3" y="3"/>
                    </a:cubicBezTo>
                    <a:cubicBezTo>
                      <a:pt x="5" y="7"/>
                      <a:pt x="7" y="12"/>
                      <a:pt x="7" y="17"/>
                    </a:cubicBezTo>
                    <a:cubicBezTo>
                      <a:pt x="11" y="17"/>
                      <a:pt x="11" y="17"/>
                      <a:pt x="11" y="17"/>
                    </a:cubicBezTo>
                    <a:cubicBezTo>
                      <a:pt x="12" y="12"/>
                      <a:pt x="13" y="7"/>
                      <a:pt x="16" y="3"/>
                    </a:cubicBezTo>
                    <a:cubicBezTo>
                      <a:pt x="16" y="3"/>
                      <a:pt x="17" y="2"/>
                      <a:pt x="17" y="2"/>
                    </a:cubicBezTo>
                    <a:cubicBezTo>
                      <a:pt x="17" y="2"/>
                      <a:pt x="18" y="2"/>
                      <a:pt x="18" y="3"/>
                    </a:cubicBezTo>
                    <a:cubicBezTo>
                      <a:pt x="16" y="1"/>
                      <a:pt x="12" y="0"/>
                      <a:pt x="9" y="0"/>
                    </a:cubicBezTo>
                    <a:cubicBezTo>
                      <a:pt x="6" y="0"/>
                      <a:pt x="3" y="1"/>
                      <a:pt x="0" y="3"/>
                    </a:cubicBezTo>
                    <a:cubicBezTo>
                      <a:pt x="1" y="2"/>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45">
                <a:extLst>
                  <a:ext uri="{FF2B5EF4-FFF2-40B4-BE49-F238E27FC236}">
                    <a16:creationId xmlns:a16="http://schemas.microsoft.com/office/drawing/2014/main" id="{29294119-14A0-4E84-A4B8-0271371575DF}"/>
                  </a:ext>
                </a:extLst>
              </p:cNvPr>
              <p:cNvSpPr>
                <a:spLocks/>
              </p:cNvSpPr>
              <p:nvPr/>
            </p:nvSpPr>
            <p:spPr bwMode="auto">
              <a:xfrm>
                <a:off x="2497" y="999"/>
                <a:ext cx="20" cy="19"/>
              </a:xfrm>
              <a:custGeom>
                <a:avLst/>
                <a:gdLst>
                  <a:gd name="T0" fmla="*/ 4 w 14"/>
                  <a:gd name="T1" fmla="*/ 1 h 14"/>
                  <a:gd name="T2" fmla="*/ 0 w 14"/>
                  <a:gd name="T3" fmla="*/ 14 h 14"/>
                  <a:gd name="T4" fmla="*/ 14 w 14"/>
                  <a:gd name="T5" fmla="*/ 14 h 14"/>
                  <a:gd name="T6" fmla="*/ 5 w 14"/>
                  <a:gd name="T7" fmla="*/ 0 h 14"/>
                  <a:gd name="T8" fmla="*/ 4 w 14"/>
                  <a:gd name="T9" fmla="*/ 1 h 14"/>
                </a:gdLst>
                <a:ahLst/>
                <a:cxnLst>
                  <a:cxn ang="0">
                    <a:pos x="T0" y="T1"/>
                  </a:cxn>
                  <a:cxn ang="0">
                    <a:pos x="T2" y="T3"/>
                  </a:cxn>
                  <a:cxn ang="0">
                    <a:pos x="T4" y="T5"/>
                  </a:cxn>
                  <a:cxn ang="0">
                    <a:pos x="T6" y="T7"/>
                  </a:cxn>
                  <a:cxn ang="0">
                    <a:pos x="T8" y="T9"/>
                  </a:cxn>
                </a:cxnLst>
                <a:rect l="0" t="0" r="r" b="b"/>
                <a:pathLst>
                  <a:path w="14" h="14">
                    <a:moveTo>
                      <a:pt x="4" y="1"/>
                    </a:moveTo>
                    <a:cubicBezTo>
                      <a:pt x="1" y="5"/>
                      <a:pt x="0" y="9"/>
                      <a:pt x="0" y="14"/>
                    </a:cubicBezTo>
                    <a:cubicBezTo>
                      <a:pt x="14" y="14"/>
                      <a:pt x="14" y="14"/>
                      <a:pt x="14" y="14"/>
                    </a:cubicBezTo>
                    <a:cubicBezTo>
                      <a:pt x="14" y="8"/>
                      <a:pt x="10" y="3"/>
                      <a:pt x="5" y="0"/>
                    </a:cubicBezTo>
                    <a:cubicBezTo>
                      <a:pt x="5" y="0"/>
                      <a:pt x="5"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246">
                <a:extLst>
                  <a:ext uri="{FF2B5EF4-FFF2-40B4-BE49-F238E27FC236}">
                    <a16:creationId xmlns:a16="http://schemas.microsoft.com/office/drawing/2014/main" id="{29A74EC4-7B5D-4737-9CCD-F1325A2CD55B}"/>
                  </a:ext>
                </a:extLst>
              </p:cNvPr>
              <p:cNvSpPr>
                <a:spLocks/>
              </p:cNvSpPr>
              <p:nvPr/>
            </p:nvSpPr>
            <p:spPr bwMode="auto">
              <a:xfrm>
                <a:off x="2469" y="999"/>
                <a:ext cx="19" cy="19"/>
              </a:xfrm>
              <a:custGeom>
                <a:avLst/>
                <a:gdLst>
                  <a:gd name="T0" fmla="*/ 14 w 14"/>
                  <a:gd name="T1" fmla="*/ 14 h 14"/>
                  <a:gd name="T2" fmla="*/ 9 w 14"/>
                  <a:gd name="T3" fmla="*/ 1 h 14"/>
                  <a:gd name="T4" fmla="*/ 8 w 14"/>
                  <a:gd name="T5" fmla="*/ 0 h 14"/>
                  <a:gd name="T6" fmla="*/ 0 w 14"/>
                  <a:gd name="T7" fmla="*/ 14 h 14"/>
                  <a:gd name="T8" fmla="*/ 14 w 14"/>
                  <a:gd name="T9" fmla="*/ 14 h 14"/>
                </a:gdLst>
                <a:ahLst/>
                <a:cxnLst>
                  <a:cxn ang="0">
                    <a:pos x="T0" y="T1"/>
                  </a:cxn>
                  <a:cxn ang="0">
                    <a:pos x="T2" y="T3"/>
                  </a:cxn>
                  <a:cxn ang="0">
                    <a:pos x="T4" y="T5"/>
                  </a:cxn>
                  <a:cxn ang="0">
                    <a:pos x="T6" y="T7"/>
                  </a:cxn>
                  <a:cxn ang="0">
                    <a:pos x="T8" y="T9"/>
                  </a:cxn>
                </a:cxnLst>
                <a:rect l="0" t="0" r="r" b="b"/>
                <a:pathLst>
                  <a:path w="14" h="14">
                    <a:moveTo>
                      <a:pt x="14" y="14"/>
                    </a:moveTo>
                    <a:cubicBezTo>
                      <a:pt x="14" y="9"/>
                      <a:pt x="12" y="5"/>
                      <a:pt x="9" y="1"/>
                    </a:cubicBezTo>
                    <a:cubicBezTo>
                      <a:pt x="9" y="0"/>
                      <a:pt x="9" y="0"/>
                      <a:pt x="8" y="0"/>
                    </a:cubicBezTo>
                    <a:cubicBezTo>
                      <a:pt x="3" y="3"/>
                      <a:pt x="0" y="8"/>
                      <a:pt x="0" y="14"/>
                    </a:cubicBez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247">
                <a:extLst>
                  <a:ext uri="{FF2B5EF4-FFF2-40B4-BE49-F238E27FC236}">
                    <a16:creationId xmlns:a16="http://schemas.microsoft.com/office/drawing/2014/main" id="{8654BB23-B2B2-4AEA-AC47-87E092BAFE67}"/>
                  </a:ext>
                </a:extLst>
              </p:cNvPr>
              <p:cNvSpPr>
                <a:spLocks/>
              </p:cNvSpPr>
              <p:nvPr/>
            </p:nvSpPr>
            <p:spPr bwMode="auto">
              <a:xfrm>
                <a:off x="2497" y="1021"/>
                <a:ext cx="20" cy="21"/>
              </a:xfrm>
              <a:custGeom>
                <a:avLst/>
                <a:gdLst>
                  <a:gd name="T0" fmla="*/ 0 w 14"/>
                  <a:gd name="T1" fmla="*/ 0 h 15"/>
                  <a:gd name="T2" fmla="*/ 4 w 14"/>
                  <a:gd name="T3" fmla="*/ 13 h 15"/>
                  <a:gd name="T4" fmla="*/ 5 w 14"/>
                  <a:gd name="T5" fmla="*/ 14 h 15"/>
                  <a:gd name="T6" fmla="*/ 4 w 14"/>
                  <a:gd name="T7" fmla="*/ 15 h 15"/>
                  <a:gd name="T8" fmla="*/ 14 w 14"/>
                  <a:gd name="T9" fmla="*/ 0 h 15"/>
                  <a:gd name="T10" fmla="*/ 0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0" y="0"/>
                    </a:moveTo>
                    <a:cubicBezTo>
                      <a:pt x="0" y="5"/>
                      <a:pt x="1" y="9"/>
                      <a:pt x="4" y="13"/>
                    </a:cubicBezTo>
                    <a:cubicBezTo>
                      <a:pt x="4" y="13"/>
                      <a:pt x="5" y="14"/>
                      <a:pt x="5" y="14"/>
                    </a:cubicBezTo>
                    <a:cubicBezTo>
                      <a:pt x="5" y="14"/>
                      <a:pt x="4" y="15"/>
                      <a:pt x="4" y="15"/>
                    </a:cubicBezTo>
                    <a:cubicBezTo>
                      <a:pt x="10" y="12"/>
                      <a:pt x="14" y="6"/>
                      <a:pt x="1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248">
                <a:extLst>
                  <a:ext uri="{FF2B5EF4-FFF2-40B4-BE49-F238E27FC236}">
                    <a16:creationId xmlns:a16="http://schemas.microsoft.com/office/drawing/2014/main" id="{A1D333AC-56B8-4517-B2EB-86E28C9A46A1}"/>
                  </a:ext>
                </a:extLst>
              </p:cNvPr>
              <p:cNvSpPr>
                <a:spLocks/>
              </p:cNvSpPr>
              <p:nvPr/>
            </p:nvSpPr>
            <p:spPr bwMode="auto">
              <a:xfrm>
                <a:off x="2480" y="1021"/>
                <a:ext cx="23" cy="24"/>
              </a:xfrm>
              <a:custGeom>
                <a:avLst/>
                <a:gdLst>
                  <a:gd name="T0" fmla="*/ 16 w 17"/>
                  <a:gd name="T1" fmla="*/ 14 h 17"/>
                  <a:gd name="T2" fmla="*/ 11 w 17"/>
                  <a:gd name="T3" fmla="*/ 0 h 17"/>
                  <a:gd name="T4" fmla="*/ 7 w 17"/>
                  <a:gd name="T5" fmla="*/ 0 h 17"/>
                  <a:gd name="T6" fmla="*/ 3 w 17"/>
                  <a:gd name="T7" fmla="*/ 14 h 17"/>
                  <a:gd name="T8" fmla="*/ 2 w 17"/>
                  <a:gd name="T9" fmla="*/ 15 h 17"/>
                  <a:gd name="T10" fmla="*/ 0 w 17"/>
                  <a:gd name="T11" fmla="*/ 14 h 17"/>
                  <a:gd name="T12" fmla="*/ 9 w 17"/>
                  <a:gd name="T13" fmla="*/ 17 h 17"/>
                  <a:gd name="T14" fmla="*/ 17 w 17"/>
                  <a:gd name="T15" fmla="*/ 15 h 17"/>
                  <a:gd name="T16" fmla="*/ 16 w 17"/>
                  <a:gd name="T1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6" y="14"/>
                    </a:moveTo>
                    <a:cubicBezTo>
                      <a:pt x="13" y="10"/>
                      <a:pt x="12" y="5"/>
                      <a:pt x="11" y="0"/>
                    </a:cubicBezTo>
                    <a:cubicBezTo>
                      <a:pt x="7" y="0"/>
                      <a:pt x="7" y="0"/>
                      <a:pt x="7" y="0"/>
                    </a:cubicBezTo>
                    <a:cubicBezTo>
                      <a:pt x="7" y="5"/>
                      <a:pt x="5" y="10"/>
                      <a:pt x="3" y="14"/>
                    </a:cubicBezTo>
                    <a:cubicBezTo>
                      <a:pt x="3" y="14"/>
                      <a:pt x="2" y="14"/>
                      <a:pt x="2" y="15"/>
                    </a:cubicBezTo>
                    <a:cubicBezTo>
                      <a:pt x="1" y="15"/>
                      <a:pt x="1" y="15"/>
                      <a:pt x="0" y="14"/>
                    </a:cubicBezTo>
                    <a:cubicBezTo>
                      <a:pt x="3" y="16"/>
                      <a:pt x="6" y="17"/>
                      <a:pt x="9" y="17"/>
                    </a:cubicBezTo>
                    <a:cubicBezTo>
                      <a:pt x="12" y="17"/>
                      <a:pt x="15" y="16"/>
                      <a:pt x="17" y="15"/>
                    </a:cubicBezTo>
                    <a:cubicBezTo>
                      <a:pt x="16" y="14"/>
                      <a:pt x="16" y="14"/>
                      <a:pt x="1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249">
                <a:extLst>
                  <a:ext uri="{FF2B5EF4-FFF2-40B4-BE49-F238E27FC236}">
                    <a16:creationId xmlns:a16="http://schemas.microsoft.com/office/drawing/2014/main" id="{68A7C597-5E4E-44E7-8A78-8C55E4A70A6D}"/>
                  </a:ext>
                </a:extLst>
              </p:cNvPr>
              <p:cNvSpPr>
                <a:spLocks/>
              </p:cNvSpPr>
              <p:nvPr/>
            </p:nvSpPr>
            <p:spPr bwMode="auto">
              <a:xfrm>
                <a:off x="2109" y="1252"/>
                <a:ext cx="19" cy="20"/>
              </a:xfrm>
              <a:custGeom>
                <a:avLst/>
                <a:gdLst>
                  <a:gd name="T0" fmla="*/ 10 w 14"/>
                  <a:gd name="T1" fmla="*/ 13 h 14"/>
                  <a:gd name="T2" fmla="*/ 14 w 14"/>
                  <a:gd name="T3" fmla="*/ 0 h 14"/>
                  <a:gd name="T4" fmla="*/ 0 w 14"/>
                  <a:gd name="T5" fmla="*/ 0 h 14"/>
                  <a:gd name="T6" fmla="*/ 9 w 14"/>
                  <a:gd name="T7" fmla="*/ 14 h 14"/>
                  <a:gd name="T8" fmla="*/ 10 w 14"/>
                  <a:gd name="T9" fmla="*/ 13 h 14"/>
                </a:gdLst>
                <a:ahLst/>
                <a:cxnLst>
                  <a:cxn ang="0">
                    <a:pos x="T0" y="T1"/>
                  </a:cxn>
                  <a:cxn ang="0">
                    <a:pos x="T2" y="T3"/>
                  </a:cxn>
                  <a:cxn ang="0">
                    <a:pos x="T4" y="T5"/>
                  </a:cxn>
                  <a:cxn ang="0">
                    <a:pos x="T6" y="T7"/>
                  </a:cxn>
                  <a:cxn ang="0">
                    <a:pos x="T8" y="T9"/>
                  </a:cxn>
                </a:cxnLst>
                <a:rect l="0" t="0" r="r" b="b"/>
                <a:pathLst>
                  <a:path w="14" h="14">
                    <a:moveTo>
                      <a:pt x="10" y="13"/>
                    </a:moveTo>
                    <a:cubicBezTo>
                      <a:pt x="13" y="9"/>
                      <a:pt x="14" y="5"/>
                      <a:pt x="14" y="0"/>
                    </a:cubicBezTo>
                    <a:cubicBezTo>
                      <a:pt x="0" y="0"/>
                      <a:pt x="0" y="0"/>
                      <a:pt x="0" y="0"/>
                    </a:cubicBezTo>
                    <a:cubicBezTo>
                      <a:pt x="0" y="6"/>
                      <a:pt x="4" y="12"/>
                      <a:pt x="9" y="14"/>
                    </a:cubicBezTo>
                    <a:cubicBezTo>
                      <a:pt x="9" y="14"/>
                      <a:pt x="9" y="14"/>
                      <a:pt x="1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250">
                <a:extLst>
                  <a:ext uri="{FF2B5EF4-FFF2-40B4-BE49-F238E27FC236}">
                    <a16:creationId xmlns:a16="http://schemas.microsoft.com/office/drawing/2014/main" id="{8550FC65-79F2-4E10-A521-8E265CBA4840}"/>
                  </a:ext>
                </a:extLst>
              </p:cNvPr>
              <p:cNvSpPr>
                <a:spLocks/>
              </p:cNvSpPr>
              <p:nvPr/>
            </p:nvSpPr>
            <p:spPr bwMode="auto">
              <a:xfrm>
                <a:off x="2122" y="1226"/>
                <a:ext cx="24" cy="24"/>
              </a:xfrm>
              <a:custGeom>
                <a:avLst/>
                <a:gdLst>
                  <a:gd name="T0" fmla="*/ 1 w 18"/>
                  <a:gd name="T1" fmla="*/ 2 h 17"/>
                  <a:gd name="T2" fmla="*/ 2 w 18"/>
                  <a:gd name="T3" fmla="*/ 3 h 17"/>
                  <a:gd name="T4" fmla="*/ 7 w 18"/>
                  <a:gd name="T5" fmla="*/ 17 h 17"/>
                  <a:gd name="T6" fmla="*/ 11 w 18"/>
                  <a:gd name="T7" fmla="*/ 17 h 17"/>
                  <a:gd name="T8" fmla="*/ 15 w 18"/>
                  <a:gd name="T9" fmla="*/ 3 h 17"/>
                  <a:gd name="T10" fmla="*/ 16 w 18"/>
                  <a:gd name="T11" fmla="*/ 2 h 17"/>
                  <a:gd name="T12" fmla="*/ 18 w 18"/>
                  <a:gd name="T13" fmla="*/ 3 h 17"/>
                  <a:gd name="T14" fmla="*/ 9 w 18"/>
                  <a:gd name="T15" fmla="*/ 0 h 17"/>
                  <a:gd name="T16" fmla="*/ 0 w 18"/>
                  <a:gd name="T17" fmla="*/ 3 h 17"/>
                  <a:gd name="T18" fmla="*/ 1 w 18"/>
                  <a:gd name="T1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1" y="2"/>
                    </a:moveTo>
                    <a:cubicBezTo>
                      <a:pt x="2" y="2"/>
                      <a:pt x="2" y="3"/>
                      <a:pt x="2" y="3"/>
                    </a:cubicBezTo>
                    <a:cubicBezTo>
                      <a:pt x="5" y="7"/>
                      <a:pt x="6" y="12"/>
                      <a:pt x="7" y="17"/>
                    </a:cubicBezTo>
                    <a:cubicBezTo>
                      <a:pt x="11" y="17"/>
                      <a:pt x="11" y="17"/>
                      <a:pt x="11" y="17"/>
                    </a:cubicBezTo>
                    <a:cubicBezTo>
                      <a:pt x="11" y="12"/>
                      <a:pt x="13" y="7"/>
                      <a:pt x="15" y="3"/>
                    </a:cubicBezTo>
                    <a:cubicBezTo>
                      <a:pt x="15" y="3"/>
                      <a:pt x="16" y="3"/>
                      <a:pt x="16" y="2"/>
                    </a:cubicBezTo>
                    <a:cubicBezTo>
                      <a:pt x="17" y="2"/>
                      <a:pt x="17" y="3"/>
                      <a:pt x="18" y="3"/>
                    </a:cubicBezTo>
                    <a:cubicBezTo>
                      <a:pt x="15" y="1"/>
                      <a:pt x="12" y="0"/>
                      <a:pt x="9" y="0"/>
                    </a:cubicBezTo>
                    <a:cubicBezTo>
                      <a:pt x="6" y="0"/>
                      <a:pt x="2" y="1"/>
                      <a:pt x="0" y="3"/>
                    </a:cubicBezTo>
                    <a:cubicBezTo>
                      <a:pt x="0" y="3"/>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251">
                <a:extLst>
                  <a:ext uri="{FF2B5EF4-FFF2-40B4-BE49-F238E27FC236}">
                    <a16:creationId xmlns:a16="http://schemas.microsoft.com/office/drawing/2014/main" id="{645A7376-7B51-4609-9CD4-8BD93E677018}"/>
                  </a:ext>
                </a:extLst>
              </p:cNvPr>
              <p:cNvSpPr>
                <a:spLocks/>
              </p:cNvSpPr>
              <p:nvPr/>
            </p:nvSpPr>
            <p:spPr bwMode="auto">
              <a:xfrm>
                <a:off x="2138" y="1230"/>
                <a:ext cx="19" cy="20"/>
              </a:xfrm>
              <a:custGeom>
                <a:avLst/>
                <a:gdLst>
                  <a:gd name="T0" fmla="*/ 5 w 14"/>
                  <a:gd name="T1" fmla="*/ 1 h 14"/>
                  <a:gd name="T2" fmla="*/ 0 w 14"/>
                  <a:gd name="T3" fmla="*/ 14 h 14"/>
                  <a:gd name="T4" fmla="*/ 14 w 14"/>
                  <a:gd name="T5" fmla="*/ 14 h 14"/>
                  <a:gd name="T6" fmla="*/ 6 w 14"/>
                  <a:gd name="T7" fmla="*/ 0 h 14"/>
                  <a:gd name="T8" fmla="*/ 5 w 14"/>
                  <a:gd name="T9" fmla="*/ 1 h 14"/>
                </a:gdLst>
                <a:ahLst/>
                <a:cxnLst>
                  <a:cxn ang="0">
                    <a:pos x="T0" y="T1"/>
                  </a:cxn>
                  <a:cxn ang="0">
                    <a:pos x="T2" y="T3"/>
                  </a:cxn>
                  <a:cxn ang="0">
                    <a:pos x="T4" y="T5"/>
                  </a:cxn>
                  <a:cxn ang="0">
                    <a:pos x="T6" y="T7"/>
                  </a:cxn>
                  <a:cxn ang="0">
                    <a:pos x="T8" y="T9"/>
                  </a:cxn>
                </a:cxnLst>
                <a:rect l="0" t="0" r="r" b="b"/>
                <a:pathLst>
                  <a:path w="14" h="14">
                    <a:moveTo>
                      <a:pt x="5" y="1"/>
                    </a:moveTo>
                    <a:cubicBezTo>
                      <a:pt x="2" y="5"/>
                      <a:pt x="0" y="10"/>
                      <a:pt x="0" y="14"/>
                    </a:cubicBezTo>
                    <a:cubicBezTo>
                      <a:pt x="14" y="14"/>
                      <a:pt x="14" y="14"/>
                      <a:pt x="14" y="14"/>
                    </a:cubicBezTo>
                    <a:cubicBezTo>
                      <a:pt x="14" y="8"/>
                      <a:pt x="11" y="3"/>
                      <a:pt x="6" y="0"/>
                    </a:cubicBezTo>
                    <a:cubicBezTo>
                      <a:pt x="6" y="0"/>
                      <a:pt x="5"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252">
                <a:extLst>
                  <a:ext uri="{FF2B5EF4-FFF2-40B4-BE49-F238E27FC236}">
                    <a16:creationId xmlns:a16="http://schemas.microsoft.com/office/drawing/2014/main" id="{B68FD324-A36E-4525-912D-2F91E61D89A4}"/>
                  </a:ext>
                </a:extLst>
              </p:cNvPr>
              <p:cNvSpPr>
                <a:spLocks/>
              </p:cNvSpPr>
              <p:nvPr/>
            </p:nvSpPr>
            <p:spPr bwMode="auto">
              <a:xfrm>
                <a:off x="2109" y="1230"/>
                <a:ext cx="19" cy="20"/>
              </a:xfrm>
              <a:custGeom>
                <a:avLst/>
                <a:gdLst>
                  <a:gd name="T0" fmla="*/ 14 w 14"/>
                  <a:gd name="T1" fmla="*/ 14 h 14"/>
                  <a:gd name="T2" fmla="*/ 10 w 14"/>
                  <a:gd name="T3" fmla="*/ 1 h 14"/>
                  <a:gd name="T4" fmla="*/ 9 w 14"/>
                  <a:gd name="T5" fmla="*/ 0 h 14"/>
                  <a:gd name="T6" fmla="*/ 0 w 14"/>
                  <a:gd name="T7" fmla="*/ 14 h 14"/>
                  <a:gd name="T8" fmla="*/ 14 w 14"/>
                  <a:gd name="T9" fmla="*/ 14 h 14"/>
                </a:gdLst>
                <a:ahLst/>
                <a:cxnLst>
                  <a:cxn ang="0">
                    <a:pos x="T0" y="T1"/>
                  </a:cxn>
                  <a:cxn ang="0">
                    <a:pos x="T2" y="T3"/>
                  </a:cxn>
                  <a:cxn ang="0">
                    <a:pos x="T4" y="T5"/>
                  </a:cxn>
                  <a:cxn ang="0">
                    <a:pos x="T6" y="T7"/>
                  </a:cxn>
                  <a:cxn ang="0">
                    <a:pos x="T8" y="T9"/>
                  </a:cxn>
                </a:cxnLst>
                <a:rect l="0" t="0" r="r" b="b"/>
                <a:pathLst>
                  <a:path w="14" h="14">
                    <a:moveTo>
                      <a:pt x="14" y="14"/>
                    </a:moveTo>
                    <a:cubicBezTo>
                      <a:pt x="14" y="10"/>
                      <a:pt x="13" y="5"/>
                      <a:pt x="10" y="1"/>
                    </a:cubicBezTo>
                    <a:cubicBezTo>
                      <a:pt x="9" y="1"/>
                      <a:pt x="9" y="0"/>
                      <a:pt x="9" y="0"/>
                    </a:cubicBezTo>
                    <a:cubicBezTo>
                      <a:pt x="4" y="3"/>
                      <a:pt x="0" y="8"/>
                      <a:pt x="0" y="14"/>
                    </a:cubicBez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253">
                <a:extLst>
                  <a:ext uri="{FF2B5EF4-FFF2-40B4-BE49-F238E27FC236}">
                    <a16:creationId xmlns:a16="http://schemas.microsoft.com/office/drawing/2014/main" id="{1603ED27-949D-438B-8169-8603819351D0}"/>
                  </a:ext>
                </a:extLst>
              </p:cNvPr>
              <p:cNvSpPr>
                <a:spLocks/>
              </p:cNvSpPr>
              <p:nvPr/>
            </p:nvSpPr>
            <p:spPr bwMode="auto">
              <a:xfrm>
                <a:off x="2138" y="1252"/>
                <a:ext cx="19" cy="21"/>
              </a:xfrm>
              <a:custGeom>
                <a:avLst/>
                <a:gdLst>
                  <a:gd name="T0" fmla="*/ 0 w 14"/>
                  <a:gd name="T1" fmla="*/ 0 h 15"/>
                  <a:gd name="T2" fmla="*/ 5 w 14"/>
                  <a:gd name="T3" fmla="*/ 13 h 15"/>
                  <a:gd name="T4" fmla="*/ 6 w 14"/>
                  <a:gd name="T5" fmla="*/ 14 h 15"/>
                  <a:gd name="T6" fmla="*/ 4 w 14"/>
                  <a:gd name="T7" fmla="*/ 15 h 15"/>
                  <a:gd name="T8" fmla="*/ 14 w 14"/>
                  <a:gd name="T9" fmla="*/ 0 h 15"/>
                  <a:gd name="T10" fmla="*/ 0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0" y="0"/>
                    </a:moveTo>
                    <a:cubicBezTo>
                      <a:pt x="0" y="5"/>
                      <a:pt x="2" y="9"/>
                      <a:pt x="5" y="13"/>
                    </a:cubicBezTo>
                    <a:cubicBezTo>
                      <a:pt x="5" y="14"/>
                      <a:pt x="6" y="14"/>
                      <a:pt x="6" y="14"/>
                    </a:cubicBezTo>
                    <a:cubicBezTo>
                      <a:pt x="5" y="15"/>
                      <a:pt x="5" y="15"/>
                      <a:pt x="4" y="15"/>
                    </a:cubicBezTo>
                    <a:cubicBezTo>
                      <a:pt x="10" y="12"/>
                      <a:pt x="14" y="7"/>
                      <a:pt x="1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254">
                <a:extLst>
                  <a:ext uri="{FF2B5EF4-FFF2-40B4-BE49-F238E27FC236}">
                    <a16:creationId xmlns:a16="http://schemas.microsoft.com/office/drawing/2014/main" id="{98AA94F7-B8BC-4AB9-BC88-B927DCF3F097}"/>
                  </a:ext>
                </a:extLst>
              </p:cNvPr>
              <p:cNvSpPr>
                <a:spLocks/>
              </p:cNvSpPr>
              <p:nvPr/>
            </p:nvSpPr>
            <p:spPr bwMode="auto">
              <a:xfrm>
                <a:off x="2122" y="1252"/>
                <a:ext cx="22" cy="24"/>
              </a:xfrm>
              <a:custGeom>
                <a:avLst/>
                <a:gdLst>
                  <a:gd name="T0" fmla="*/ 15 w 16"/>
                  <a:gd name="T1" fmla="*/ 14 h 17"/>
                  <a:gd name="T2" fmla="*/ 11 w 16"/>
                  <a:gd name="T3" fmla="*/ 0 h 17"/>
                  <a:gd name="T4" fmla="*/ 7 w 16"/>
                  <a:gd name="T5" fmla="*/ 0 h 17"/>
                  <a:gd name="T6" fmla="*/ 2 w 16"/>
                  <a:gd name="T7" fmla="*/ 14 h 17"/>
                  <a:gd name="T8" fmla="*/ 1 w 16"/>
                  <a:gd name="T9" fmla="*/ 15 h 17"/>
                  <a:gd name="T10" fmla="*/ 0 w 16"/>
                  <a:gd name="T11" fmla="*/ 14 h 17"/>
                  <a:gd name="T12" fmla="*/ 9 w 16"/>
                  <a:gd name="T13" fmla="*/ 17 h 17"/>
                  <a:gd name="T14" fmla="*/ 16 w 16"/>
                  <a:gd name="T15" fmla="*/ 15 h 17"/>
                  <a:gd name="T16" fmla="*/ 15 w 16"/>
                  <a:gd name="T1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15" y="14"/>
                    </a:moveTo>
                    <a:cubicBezTo>
                      <a:pt x="13" y="10"/>
                      <a:pt x="11" y="5"/>
                      <a:pt x="11" y="0"/>
                    </a:cubicBezTo>
                    <a:cubicBezTo>
                      <a:pt x="7" y="0"/>
                      <a:pt x="7" y="0"/>
                      <a:pt x="7" y="0"/>
                    </a:cubicBezTo>
                    <a:cubicBezTo>
                      <a:pt x="6" y="5"/>
                      <a:pt x="5" y="10"/>
                      <a:pt x="2" y="14"/>
                    </a:cubicBezTo>
                    <a:cubicBezTo>
                      <a:pt x="2" y="14"/>
                      <a:pt x="1" y="15"/>
                      <a:pt x="1" y="15"/>
                    </a:cubicBezTo>
                    <a:cubicBezTo>
                      <a:pt x="1" y="15"/>
                      <a:pt x="0" y="15"/>
                      <a:pt x="0" y="14"/>
                    </a:cubicBezTo>
                    <a:cubicBezTo>
                      <a:pt x="3" y="16"/>
                      <a:pt x="6" y="17"/>
                      <a:pt x="9" y="17"/>
                    </a:cubicBezTo>
                    <a:cubicBezTo>
                      <a:pt x="11" y="17"/>
                      <a:pt x="14" y="16"/>
                      <a:pt x="16" y="15"/>
                    </a:cubicBezTo>
                    <a:cubicBezTo>
                      <a:pt x="16" y="15"/>
                      <a:pt x="15" y="14"/>
                      <a:pt x="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255">
                <a:extLst>
                  <a:ext uri="{FF2B5EF4-FFF2-40B4-BE49-F238E27FC236}">
                    <a16:creationId xmlns:a16="http://schemas.microsoft.com/office/drawing/2014/main" id="{EEFB6388-4A74-4C68-9294-1DD625985338}"/>
                  </a:ext>
                </a:extLst>
              </p:cNvPr>
              <p:cNvSpPr>
                <a:spLocks/>
              </p:cNvSpPr>
              <p:nvPr/>
            </p:nvSpPr>
            <p:spPr bwMode="auto">
              <a:xfrm>
                <a:off x="1974" y="690"/>
                <a:ext cx="15" cy="16"/>
              </a:xfrm>
              <a:custGeom>
                <a:avLst/>
                <a:gdLst>
                  <a:gd name="T0" fmla="*/ 8 w 11"/>
                  <a:gd name="T1" fmla="*/ 11 h 12"/>
                  <a:gd name="T2" fmla="*/ 11 w 11"/>
                  <a:gd name="T3" fmla="*/ 0 h 12"/>
                  <a:gd name="T4" fmla="*/ 0 w 11"/>
                  <a:gd name="T5" fmla="*/ 0 h 12"/>
                  <a:gd name="T6" fmla="*/ 7 w 11"/>
                  <a:gd name="T7" fmla="*/ 12 h 12"/>
                  <a:gd name="T8" fmla="*/ 8 w 11"/>
                  <a:gd name="T9" fmla="*/ 11 h 12"/>
                </a:gdLst>
                <a:ahLst/>
                <a:cxnLst>
                  <a:cxn ang="0">
                    <a:pos x="T0" y="T1"/>
                  </a:cxn>
                  <a:cxn ang="0">
                    <a:pos x="T2" y="T3"/>
                  </a:cxn>
                  <a:cxn ang="0">
                    <a:pos x="T4" y="T5"/>
                  </a:cxn>
                  <a:cxn ang="0">
                    <a:pos x="T6" y="T7"/>
                  </a:cxn>
                  <a:cxn ang="0">
                    <a:pos x="T8" y="T9"/>
                  </a:cxn>
                </a:cxnLst>
                <a:rect l="0" t="0" r="r" b="b"/>
                <a:pathLst>
                  <a:path w="11" h="12">
                    <a:moveTo>
                      <a:pt x="8" y="11"/>
                    </a:moveTo>
                    <a:cubicBezTo>
                      <a:pt x="10" y="7"/>
                      <a:pt x="11" y="4"/>
                      <a:pt x="11" y="0"/>
                    </a:cubicBezTo>
                    <a:cubicBezTo>
                      <a:pt x="0" y="0"/>
                      <a:pt x="0" y="0"/>
                      <a:pt x="0" y="0"/>
                    </a:cubicBezTo>
                    <a:cubicBezTo>
                      <a:pt x="0" y="5"/>
                      <a:pt x="3" y="9"/>
                      <a:pt x="7" y="12"/>
                    </a:cubicBezTo>
                    <a:cubicBezTo>
                      <a:pt x="7" y="11"/>
                      <a:pt x="7"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256">
                <a:extLst>
                  <a:ext uri="{FF2B5EF4-FFF2-40B4-BE49-F238E27FC236}">
                    <a16:creationId xmlns:a16="http://schemas.microsoft.com/office/drawing/2014/main" id="{953FA301-2F2F-4FBD-ABD9-7E18C2897EE7}"/>
                  </a:ext>
                </a:extLst>
              </p:cNvPr>
              <p:cNvSpPr>
                <a:spLocks/>
              </p:cNvSpPr>
              <p:nvPr/>
            </p:nvSpPr>
            <p:spPr bwMode="auto">
              <a:xfrm>
                <a:off x="1984" y="669"/>
                <a:ext cx="19" cy="18"/>
              </a:xfrm>
              <a:custGeom>
                <a:avLst/>
                <a:gdLst>
                  <a:gd name="T0" fmla="*/ 1 w 14"/>
                  <a:gd name="T1" fmla="*/ 1 h 13"/>
                  <a:gd name="T2" fmla="*/ 2 w 14"/>
                  <a:gd name="T3" fmla="*/ 2 h 13"/>
                  <a:gd name="T4" fmla="*/ 5 w 14"/>
                  <a:gd name="T5" fmla="*/ 13 h 13"/>
                  <a:gd name="T6" fmla="*/ 9 w 14"/>
                  <a:gd name="T7" fmla="*/ 13 h 13"/>
                  <a:gd name="T8" fmla="*/ 13 w 14"/>
                  <a:gd name="T9" fmla="*/ 2 h 13"/>
                  <a:gd name="T10" fmla="*/ 13 w 14"/>
                  <a:gd name="T11" fmla="*/ 1 h 13"/>
                  <a:gd name="T12" fmla="*/ 14 w 14"/>
                  <a:gd name="T13" fmla="*/ 2 h 13"/>
                  <a:gd name="T14" fmla="*/ 7 w 14"/>
                  <a:gd name="T15" fmla="*/ 0 h 13"/>
                  <a:gd name="T16" fmla="*/ 0 w 14"/>
                  <a:gd name="T17" fmla="*/ 2 h 13"/>
                  <a:gd name="T18" fmla="*/ 1 w 14"/>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1" y="1"/>
                    </a:moveTo>
                    <a:cubicBezTo>
                      <a:pt x="1" y="1"/>
                      <a:pt x="2" y="2"/>
                      <a:pt x="2" y="2"/>
                    </a:cubicBezTo>
                    <a:cubicBezTo>
                      <a:pt x="4" y="5"/>
                      <a:pt x="5" y="9"/>
                      <a:pt x="5" y="13"/>
                    </a:cubicBezTo>
                    <a:cubicBezTo>
                      <a:pt x="9" y="13"/>
                      <a:pt x="9" y="13"/>
                      <a:pt x="9" y="13"/>
                    </a:cubicBezTo>
                    <a:cubicBezTo>
                      <a:pt x="9" y="9"/>
                      <a:pt x="10" y="5"/>
                      <a:pt x="13" y="2"/>
                    </a:cubicBezTo>
                    <a:cubicBezTo>
                      <a:pt x="13" y="2"/>
                      <a:pt x="13" y="1"/>
                      <a:pt x="13" y="1"/>
                    </a:cubicBezTo>
                    <a:cubicBezTo>
                      <a:pt x="14" y="1"/>
                      <a:pt x="14" y="1"/>
                      <a:pt x="14" y="2"/>
                    </a:cubicBezTo>
                    <a:cubicBezTo>
                      <a:pt x="12" y="0"/>
                      <a:pt x="10" y="0"/>
                      <a:pt x="7" y="0"/>
                    </a:cubicBezTo>
                    <a:cubicBezTo>
                      <a:pt x="5" y="0"/>
                      <a:pt x="2" y="0"/>
                      <a:pt x="0" y="2"/>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257">
                <a:extLst>
                  <a:ext uri="{FF2B5EF4-FFF2-40B4-BE49-F238E27FC236}">
                    <a16:creationId xmlns:a16="http://schemas.microsoft.com/office/drawing/2014/main" id="{2933C580-BB2E-4734-9479-2119E8392320}"/>
                  </a:ext>
                </a:extLst>
              </p:cNvPr>
              <p:cNvSpPr>
                <a:spLocks/>
              </p:cNvSpPr>
              <p:nvPr/>
            </p:nvSpPr>
            <p:spPr bwMode="auto">
              <a:xfrm>
                <a:off x="1998" y="672"/>
                <a:ext cx="16" cy="15"/>
              </a:xfrm>
              <a:custGeom>
                <a:avLst/>
                <a:gdLst>
                  <a:gd name="T0" fmla="*/ 4 w 12"/>
                  <a:gd name="T1" fmla="*/ 1 h 11"/>
                  <a:gd name="T2" fmla="*/ 0 w 12"/>
                  <a:gd name="T3" fmla="*/ 11 h 11"/>
                  <a:gd name="T4" fmla="*/ 12 w 12"/>
                  <a:gd name="T5" fmla="*/ 11 h 11"/>
                  <a:gd name="T6" fmla="*/ 4 w 12"/>
                  <a:gd name="T7" fmla="*/ 0 h 11"/>
                  <a:gd name="T8" fmla="*/ 4 w 12"/>
                  <a:gd name="T9" fmla="*/ 1 h 11"/>
                </a:gdLst>
                <a:ahLst/>
                <a:cxnLst>
                  <a:cxn ang="0">
                    <a:pos x="T0" y="T1"/>
                  </a:cxn>
                  <a:cxn ang="0">
                    <a:pos x="T2" y="T3"/>
                  </a:cxn>
                  <a:cxn ang="0">
                    <a:pos x="T4" y="T5"/>
                  </a:cxn>
                  <a:cxn ang="0">
                    <a:pos x="T6" y="T7"/>
                  </a:cxn>
                  <a:cxn ang="0">
                    <a:pos x="T8" y="T9"/>
                  </a:cxn>
                </a:cxnLst>
                <a:rect l="0" t="0" r="r" b="b"/>
                <a:pathLst>
                  <a:path w="12" h="11">
                    <a:moveTo>
                      <a:pt x="4" y="1"/>
                    </a:moveTo>
                    <a:cubicBezTo>
                      <a:pt x="1" y="4"/>
                      <a:pt x="0" y="8"/>
                      <a:pt x="0" y="11"/>
                    </a:cubicBezTo>
                    <a:cubicBezTo>
                      <a:pt x="12" y="11"/>
                      <a:pt x="12" y="11"/>
                      <a:pt x="12" y="11"/>
                    </a:cubicBezTo>
                    <a:cubicBezTo>
                      <a:pt x="11" y="6"/>
                      <a:pt x="9" y="2"/>
                      <a:pt x="4" y="0"/>
                    </a:cubicBezTo>
                    <a:cubicBezTo>
                      <a:pt x="4" y="0"/>
                      <a:pt x="4"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258">
                <a:extLst>
                  <a:ext uri="{FF2B5EF4-FFF2-40B4-BE49-F238E27FC236}">
                    <a16:creationId xmlns:a16="http://schemas.microsoft.com/office/drawing/2014/main" id="{C5F8074D-4692-4A93-8D8C-70CF5DB8CE7F}"/>
                  </a:ext>
                </a:extLst>
              </p:cNvPr>
              <p:cNvSpPr>
                <a:spLocks/>
              </p:cNvSpPr>
              <p:nvPr/>
            </p:nvSpPr>
            <p:spPr bwMode="auto">
              <a:xfrm>
                <a:off x="1974" y="672"/>
                <a:ext cx="15" cy="15"/>
              </a:xfrm>
              <a:custGeom>
                <a:avLst/>
                <a:gdLst>
                  <a:gd name="T0" fmla="*/ 11 w 11"/>
                  <a:gd name="T1" fmla="*/ 11 h 11"/>
                  <a:gd name="T2" fmla="*/ 8 w 11"/>
                  <a:gd name="T3" fmla="*/ 1 h 11"/>
                  <a:gd name="T4" fmla="*/ 7 w 11"/>
                  <a:gd name="T5" fmla="*/ 0 h 11"/>
                  <a:gd name="T6" fmla="*/ 0 w 11"/>
                  <a:gd name="T7" fmla="*/ 11 h 11"/>
                  <a:gd name="T8" fmla="*/ 11 w 11"/>
                  <a:gd name="T9" fmla="*/ 11 h 11"/>
                </a:gdLst>
                <a:ahLst/>
                <a:cxnLst>
                  <a:cxn ang="0">
                    <a:pos x="T0" y="T1"/>
                  </a:cxn>
                  <a:cxn ang="0">
                    <a:pos x="T2" y="T3"/>
                  </a:cxn>
                  <a:cxn ang="0">
                    <a:pos x="T4" y="T5"/>
                  </a:cxn>
                  <a:cxn ang="0">
                    <a:pos x="T6" y="T7"/>
                  </a:cxn>
                  <a:cxn ang="0">
                    <a:pos x="T8" y="T9"/>
                  </a:cxn>
                </a:cxnLst>
                <a:rect l="0" t="0" r="r" b="b"/>
                <a:pathLst>
                  <a:path w="11" h="11">
                    <a:moveTo>
                      <a:pt x="11" y="11"/>
                    </a:moveTo>
                    <a:cubicBezTo>
                      <a:pt x="11" y="8"/>
                      <a:pt x="10" y="4"/>
                      <a:pt x="8" y="1"/>
                    </a:cubicBezTo>
                    <a:cubicBezTo>
                      <a:pt x="8" y="0"/>
                      <a:pt x="7" y="0"/>
                      <a:pt x="7" y="0"/>
                    </a:cubicBezTo>
                    <a:cubicBezTo>
                      <a:pt x="3" y="2"/>
                      <a:pt x="0" y="6"/>
                      <a:pt x="0" y="11"/>
                    </a:cubicBez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259">
                <a:extLst>
                  <a:ext uri="{FF2B5EF4-FFF2-40B4-BE49-F238E27FC236}">
                    <a16:creationId xmlns:a16="http://schemas.microsoft.com/office/drawing/2014/main" id="{A7E17533-A354-4EEF-8A91-E4EC5B265658}"/>
                  </a:ext>
                </a:extLst>
              </p:cNvPr>
              <p:cNvSpPr>
                <a:spLocks/>
              </p:cNvSpPr>
              <p:nvPr/>
            </p:nvSpPr>
            <p:spPr bwMode="auto">
              <a:xfrm>
                <a:off x="1998" y="690"/>
                <a:ext cx="16" cy="16"/>
              </a:xfrm>
              <a:custGeom>
                <a:avLst/>
                <a:gdLst>
                  <a:gd name="T0" fmla="*/ 0 w 12"/>
                  <a:gd name="T1" fmla="*/ 0 h 12"/>
                  <a:gd name="T2" fmla="*/ 4 w 12"/>
                  <a:gd name="T3" fmla="*/ 11 h 12"/>
                  <a:gd name="T4" fmla="*/ 4 w 12"/>
                  <a:gd name="T5" fmla="*/ 12 h 12"/>
                  <a:gd name="T6" fmla="*/ 3 w 12"/>
                  <a:gd name="T7" fmla="*/ 12 h 12"/>
                  <a:gd name="T8" fmla="*/ 12 w 12"/>
                  <a:gd name="T9" fmla="*/ 0 h 12"/>
                  <a:gd name="T10" fmla="*/ 0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0" y="0"/>
                    </a:moveTo>
                    <a:cubicBezTo>
                      <a:pt x="0" y="4"/>
                      <a:pt x="1" y="7"/>
                      <a:pt x="4" y="11"/>
                    </a:cubicBezTo>
                    <a:cubicBezTo>
                      <a:pt x="4" y="11"/>
                      <a:pt x="4" y="11"/>
                      <a:pt x="4" y="12"/>
                    </a:cubicBezTo>
                    <a:cubicBezTo>
                      <a:pt x="4" y="12"/>
                      <a:pt x="4" y="12"/>
                      <a:pt x="3" y="12"/>
                    </a:cubicBezTo>
                    <a:cubicBezTo>
                      <a:pt x="8" y="10"/>
                      <a:pt x="11" y="5"/>
                      <a:pt x="1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260">
                <a:extLst>
                  <a:ext uri="{FF2B5EF4-FFF2-40B4-BE49-F238E27FC236}">
                    <a16:creationId xmlns:a16="http://schemas.microsoft.com/office/drawing/2014/main" id="{A731CDF1-8C51-4C30-8AE1-3AF13266146B}"/>
                  </a:ext>
                </a:extLst>
              </p:cNvPr>
              <p:cNvSpPr>
                <a:spLocks/>
              </p:cNvSpPr>
              <p:nvPr/>
            </p:nvSpPr>
            <p:spPr bwMode="auto">
              <a:xfrm>
                <a:off x="1984" y="690"/>
                <a:ext cx="18" cy="17"/>
              </a:xfrm>
              <a:custGeom>
                <a:avLst/>
                <a:gdLst>
                  <a:gd name="T0" fmla="*/ 13 w 13"/>
                  <a:gd name="T1" fmla="*/ 11 h 13"/>
                  <a:gd name="T2" fmla="*/ 9 w 13"/>
                  <a:gd name="T3" fmla="*/ 0 h 13"/>
                  <a:gd name="T4" fmla="*/ 5 w 13"/>
                  <a:gd name="T5" fmla="*/ 0 h 13"/>
                  <a:gd name="T6" fmla="*/ 2 w 13"/>
                  <a:gd name="T7" fmla="*/ 11 h 13"/>
                  <a:gd name="T8" fmla="*/ 1 w 13"/>
                  <a:gd name="T9" fmla="*/ 12 h 13"/>
                  <a:gd name="T10" fmla="*/ 0 w 13"/>
                  <a:gd name="T11" fmla="*/ 12 h 13"/>
                  <a:gd name="T12" fmla="*/ 7 w 13"/>
                  <a:gd name="T13" fmla="*/ 13 h 13"/>
                  <a:gd name="T14" fmla="*/ 13 w 13"/>
                  <a:gd name="T15" fmla="*/ 12 h 13"/>
                  <a:gd name="T16" fmla="*/ 13 w 13"/>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1"/>
                    </a:moveTo>
                    <a:cubicBezTo>
                      <a:pt x="10" y="8"/>
                      <a:pt x="9" y="4"/>
                      <a:pt x="9" y="0"/>
                    </a:cubicBezTo>
                    <a:cubicBezTo>
                      <a:pt x="5" y="0"/>
                      <a:pt x="5" y="0"/>
                      <a:pt x="5" y="0"/>
                    </a:cubicBezTo>
                    <a:cubicBezTo>
                      <a:pt x="5" y="4"/>
                      <a:pt x="4" y="8"/>
                      <a:pt x="2" y="11"/>
                    </a:cubicBezTo>
                    <a:cubicBezTo>
                      <a:pt x="2" y="11"/>
                      <a:pt x="1" y="12"/>
                      <a:pt x="1" y="12"/>
                    </a:cubicBezTo>
                    <a:cubicBezTo>
                      <a:pt x="1" y="12"/>
                      <a:pt x="0" y="12"/>
                      <a:pt x="0" y="12"/>
                    </a:cubicBezTo>
                    <a:cubicBezTo>
                      <a:pt x="2" y="13"/>
                      <a:pt x="5" y="13"/>
                      <a:pt x="7" y="13"/>
                    </a:cubicBezTo>
                    <a:cubicBezTo>
                      <a:pt x="9" y="13"/>
                      <a:pt x="12" y="13"/>
                      <a:pt x="13" y="12"/>
                    </a:cubicBezTo>
                    <a:cubicBezTo>
                      <a:pt x="13" y="12"/>
                      <a:pt x="13" y="11"/>
                      <a:pt x="1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261">
                <a:extLst>
                  <a:ext uri="{FF2B5EF4-FFF2-40B4-BE49-F238E27FC236}">
                    <a16:creationId xmlns:a16="http://schemas.microsoft.com/office/drawing/2014/main" id="{FBA41E9C-0125-4B19-ABA6-D593B9AE9355}"/>
                  </a:ext>
                </a:extLst>
              </p:cNvPr>
              <p:cNvSpPr>
                <a:spLocks/>
              </p:cNvSpPr>
              <p:nvPr/>
            </p:nvSpPr>
            <p:spPr bwMode="auto">
              <a:xfrm>
                <a:off x="3154" y="2107"/>
                <a:ext cx="88" cy="87"/>
              </a:xfrm>
              <a:custGeom>
                <a:avLst/>
                <a:gdLst>
                  <a:gd name="T0" fmla="*/ 56 w 64"/>
                  <a:gd name="T1" fmla="*/ 51 h 63"/>
                  <a:gd name="T2" fmla="*/ 56 w 64"/>
                  <a:gd name="T3" fmla="*/ 29 h 63"/>
                  <a:gd name="T4" fmla="*/ 36 w 64"/>
                  <a:gd name="T5" fmla="*/ 5 h 63"/>
                  <a:gd name="T6" fmla="*/ 36 w 64"/>
                  <a:gd name="T7" fmla="*/ 2 h 63"/>
                  <a:gd name="T8" fmla="*/ 33 w 64"/>
                  <a:gd name="T9" fmla="*/ 0 h 63"/>
                  <a:gd name="T10" fmla="*/ 31 w 64"/>
                  <a:gd name="T11" fmla="*/ 0 h 63"/>
                  <a:gd name="T12" fmla="*/ 28 w 64"/>
                  <a:gd name="T13" fmla="*/ 2 h 63"/>
                  <a:gd name="T14" fmla="*/ 28 w 64"/>
                  <a:gd name="T15" fmla="*/ 5 h 63"/>
                  <a:gd name="T16" fmla="*/ 9 w 64"/>
                  <a:gd name="T17" fmla="*/ 29 h 63"/>
                  <a:gd name="T18" fmla="*/ 9 w 64"/>
                  <a:gd name="T19" fmla="*/ 51 h 63"/>
                  <a:gd name="T20" fmla="*/ 0 w 64"/>
                  <a:gd name="T21" fmla="*/ 59 h 63"/>
                  <a:gd name="T22" fmla="*/ 0 w 64"/>
                  <a:gd name="T23" fmla="*/ 63 h 63"/>
                  <a:gd name="T24" fmla="*/ 64 w 64"/>
                  <a:gd name="T25" fmla="*/ 63 h 63"/>
                  <a:gd name="T26" fmla="*/ 64 w 64"/>
                  <a:gd name="T27" fmla="*/ 59 h 63"/>
                  <a:gd name="T28" fmla="*/ 56 w 64"/>
                  <a:gd name="T29"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3">
                    <a:moveTo>
                      <a:pt x="56" y="51"/>
                    </a:moveTo>
                    <a:cubicBezTo>
                      <a:pt x="56" y="29"/>
                      <a:pt x="56" y="29"/>
                      <a:pt x="56" y="29"/>
                    </a:cubicBezTo>
                    <a:cubicBezTo>
                      <a:pt x="56" y="17"/>
                      <a:pt x="47" y="7"/>
                      <a:pt x="36" y="5"/>
                    </a:cubicBezTo>
                    <a:cubicBezTo>
                      <a:pt x="36" y="2"/>
                      <a:pt x="36" y="2"/>
                      <a:pt x="36" y="2"/>
                    </a:cubicBezTo>
                    <a:cubicBezTo>
                      <a:pt x="36" y="1"/>
                      <a:pt x="35" y="0"/>
                      <a:pt x="33" y="0"/>
                    </a:cubicBezTo>
                    <a:cubicBezTo>
                      <a:pt x="31" y="0"/>
                      <a:pt x="31" y="0"/>
                      <a:pt x="31" y="0"/>
                    </a:cubicBezTo>
                    <a:cubicBezTo>
                      <a:pt x="29" y="0"/>
                      <a:pt x="28" y="1"/>
                      <a:pt x="28" y="2"/>
                    </a:cubicBezTo>
                    <a:cubicBezTo>
                      <a:pt x="28" y="5"/>
                      <a:pt x="28" y="5"/>
                      <a:pt x="28" y="5"/>
                    </a:cubicBezTo>
                    <a:cubicBezTo>
                      <a:pt x="17" y="7"/>
                      <a:pt x="9" y="17"/>
                      <a:pt x="9" y="29"/>
                    </a:cubicBezTo>
                    <a:cubicBezTo>
                      <a:pt x="9" y="51"/>
                      <a:pt x="9" y="51"/>
                      <a:pt x="9" y="51"/>
                    </a:cubicBezTo>
                    <a:cubicBezTo>
                      <a:pt x="0" y="59"/>
                      <a:pt x="0" y="59"/>
                      <a:pt x="0" y="59"/>
                    </a:cubicBezTo>
                    <a:cubicBezTo>
                      <a:pt x="0" y="63"/>
                      <a:pt x="0" y="63"/>
                      <a:pt x="0" y="63"/>
                    </a:cubicBezTo>
                    <a:cubicBezTo>
                      <a:pt x="64" y="63"/>
                      <a:pt x="64" y="63"/>
                      <a:pt x="64" y="63"/>
                    </a:cubicBezTo>
                    <a:cubicBezTo>
                      <a:pt x="64" y="59"/>
                      <a:pt x="64" y="59"/>
                      <a:pt x="64" y="59"/>
                    </a:cubicBezTo>
                    <a:lnTo>
                      <a:pt x="56"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262">
                <a:extLst>
                  <a:ext uri="{FF2B5EF4-FFF2-40B4-BE49-F238E27FC236}">
                    <a16:creationId xmlns:a16="http://schemas.microsoft.com/office/drawing/2014/main" id="{9987E33D-2005-4A31-BBE7-44CBD223612A}"/>
                  </a:ext>
                </a:extLst>
              </p:cNvPr>
              <p:cNvSpPr>
                <a:spLocks/>
              </p:cNvSpPr>
              <p:nvPr/>
            </p:nvSpPr>
            <p:spPr bwMode="auto">
              <a:xfrm>
                <a:off x="3191" y="2198"/>
                <a:ext cx="15" cy="7"/>
              </a:xfrm>
              <a:custGeom>
                <a:avLst/>
                <a:gdLst>
                  <a:gd name="T0" fmla="*/ 5 w 11"/>
                  <a:gd name="T1" fmla="*/ 5 h 5"/>
                  <a:gd name="T2" fmla="*/ 11 w 11"/>
                  <a:gd name="T3" fmla="*/ 0 h 5"/>
                  <a:gd name="T4" fmla="*/ 0 w 11"/>
                  <a:gd name="T5" fmla="*/ 0 h 5"/>
                  <a:gd name="T6" fmla="*/ 5 w 11"/>
                  <a:gd name="T7" fmla="*/ 5 h 5"/>
                </a:gdLst>
                <a:ahLst/>
                <a:cxnLst>
                  <a:cxn ang="0">
                    <a:pos x="T0" y="T1"/>
                  </a:cxn>
                  <a:cxn ang="0">
                    <a:pos x="T2" y="T3"/>
                  </a:cxn>
                  <a:cxn ang="0">
                    <a:pos x="T4" y="T5"/>
                  </a:cxn>
                  <a:cxn ang="0">
                    <a:pos x="T6" y="T7"/>
                  </a:cxn>
                </a:cxnLst>
                <a:rect l="0" t="0" r="r" b="b"/>
                <a:pathLst>
                  <a:path w="11" h="5">
                    <a:moveTo>
                      <a:pt x="5" y="5"/>
                    </a:moveTo>
                    <a:cubicBezTo>
                      <a:pt x="8" y="5"/>
                      <a:pt x="11" y="3"/>
                      <a:pt x="11" y="0"/>
                    </a:cubicBezTo>
                    <a:cubicBezTo>
                      <a:pt x="0" y="0"/>
                      <a:pt x="0" y="0"/>
                      <a:pt x="0" y="0"/>
                    </a:cubicBezTo>
                    <a:cubicBezTo>
                      <a:pt x="0" y="3"/>
                      <a:pt x="2"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263">
                <a:extLst>
                  <a:ext uri="{FF2B5EF4-FFF2-40B4-BE49-F238E27FC236}">
                    <a16:creationId xmlns:a16="http://schemas.microsoft.com/office/drawing/2014/main" id="{065C5835-EDF5-4422-A535-4ADE1E9DA173}"/>
                  </a:ext>
                </a:extLst>
              </p:cNvPr>
              <p:cNvSpPr>
                <a:spLocks/>
              </p:cNvSpPr>
              <p:nvPr/>
            </p:nvSpPr>
            <p:spPr bwMode="auto">
              <a:xfrm>
                <a:off x="2795" y="2320"/>
                <a:ext cx="162" cy="99"/>
              </a:xfrm>
              <a:custGeom>
                <a:avLst/>
                <a:gdLst>
                  <a:gd name="T0" fmla="*/ 107 w 118"/>
                  <a:gd name="T1" fmla="*/ 9 h 72"/>
                  <a:gd name="T2" fmla="*/ 80 w 118"/>
                  <a:gd name="T3" fmla="*/ 25 h 72"/>
                  <a:gd name="T4" fmla="*/ 80 w 118"/>
                  <a:gd name="T5" fmla="*/ 6 h 72"/>
                  <a:gd name="T6" fmla="*/ 73 w 118"/>
                  <a:gd name="T7" fmla="*/ 0 h 72"/>
                  <a:gd name="T8" fmla="*/ 6 w 118"/>
                  <a:gd name="T9" fmla="*/ 0 h 72"/>
                  <a:gd name="T10" fmla="*/ 0 w 118"/>
                  <a:gd name="T11" fmla="*/ 6 h 72"/>
                  <a:gd name="T12" fmla="*/ 0 w 118"/>
                  <a:gd name="T13" fmla="*/ 65 h 72"/>
                  <a:gd name="T14" fmla="*/ 6 w 118"/>
                  <a:gd name="T15" fmla="*/ 72 h 72"/>
                  <a:gd name="T16" fmla="*/ 73 w 118"/>
                  <a:gd name="T17" fmla="*/ 72 h 72"/>
                  <a:gd name="T18" fmla="*/ 80 w 118"/>
                  <a:gd name="T19" fmla="*/ 65 h 72"/>
                  <a:gd name="T20" fmla="*/ 80 w 118"/>
                  <a:gd name="T21" fmla="*/ 47 h 72"/>
                  <a:gd name="T22" fmla="*/ 107 w 118"/>
                  <a:gd name="T23" fmla="*/ 63 h 72"/>
                  <a:gd name="T24" fmla="*/ 118 w 118"/>
                  <a:gd name="T25" fmla="*/ 63 h 72"/>
                  <a:gd name="T26" fmla="*/ 118 w 118"/>
                  <a:gd name="T27" fmla="*/ 9 h 72"/>
                  <a:gd name="T28" fmla="*/ 107 w 118"/>
                  <a:gd name="T29"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72">
                    <a:moveTo>
                      <a:pt x="107" y="9"/>
                    </a:moveTo>
                    <a:cubicBezTo>
                      <a:pt x="80" y="25"/>
                      <a:pt x="80" y="25"/>
                      <a:pt x="80" y="25"/>
                    </a:cubicBezTo>
                    <a:cubicBezTo>
                      <a:pt x="80" y="6"/>
                      <a:pt x="80" y="6"/>
                      <a:pt x="80" y="6"/>
                    </a:cubicBezTo>
                    <a:cubicBezTo>
                      <a:pt x="80" y="3"/>
                      <a:pt x="77" y="0"/>
                      <a:pt x="73" y="0"/>
                    </a:cubicBezTo>
                    <a:cubicBezTo>
                      <a:pt x="6" y="0"/>
                      <a:pt x="6" y="0"/>
                      <a:pt x="6" y="0"/>
                    </a:cubicBezTo>
                    <a:cubicBezTo>
                      <a:pt x="2" y="0"/>
                      <a:pt x="0" y="3"/>
                      <a:pt x="0" y="6"/>
                    </a:cubicBezTo>
                    <a:cubicBezTo>
                      <a:pt x="0" y="65"/>
                      <a:pt x="0" y="65"/>
                      <a:pt x="0" y="65"/>
                    </a:cubicBezTo>
                    <a:cubicBezTo>
                      <a:pt x="0" y="69"/>
                      <a:pt x="2" y="72"/>
                      <a:pt x="6" y="72"/>
                    </a:cubicBezTo>
                    <a:cubicBezTo>
                      <a:pt x="73" y="72"/>
                      <a:pt x="73" y="72"/>
                      <a:pt x="73" y="72"/>
                    </a:cubicBezTo>
                    <a:cubicBezTo>
                      <a:pt x="77" y="72"/>
                      <a:pt x="80" y="69"/>
                      <a:pt x="80" y="65"/>
                    </a:cubicBezTo>
                    <a:cubicBezTo>
                      <a:pt x="80" y="47"/>
                      <a:pt x="80" y="47"/>
                      <a:pt x="80" y="47"/>
                    </a:cubicBezTo>
                    <a:cubicBezTo>
                      <a:pt x="107" y="63"/>
                      <a:pt x="107" y="63"/>
                      <a:pt x="107" y="63"/>
                    </a:cubicBezTo>
                    <a:cubicBezTo>
                      <a:pt x="118" y="63"/>
                      <a:pt x="118" y="63"/>
                      <a:pt x="118" y="63"/>
                    </a:cubicBezTo>
                    <a:cubicBezTo>
                      <a:pt x="118" y="9"/>
                      <a:pt x="118" y="9"/>
                      <a:pt x="118" y="9"/>
                    </a:cubicBezTo>
                    <a:lnTo>
                      <a:pt x="10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264">
                <a:extLst>
                  <a:ext uri="{FF2B5EF4-FFF2-40B4-BE49-F238E27FC236}">
                    <a16:creationId xmlns:a16="http://schemas.microsoft.com/office/drawing/2014/main" id="{856B4B20-690E-4BBD-90EA-8DC43FA04773}"/>
                  </a:ext>
                </a:extLst>
              </p:cNvPr>
              <p:cNvSpPr>
                <a:spLocks/>
              </p:cNvSpPr>
              <p:nvPr/>
            </p:nvSpPr>
            <p:spPr bwMode="auto">
              <a:xfrm>
                <a:off x="2036" y="659"/>
                <a:ext cx="55" cy="54"/>
              </a:xfrm>
              <a:custGeom>
                <a:avLst/>
                <a:gdLst>
                  <a:gd name="T0" fmla="*/ 21 w 40"/>
                  <a:gd name="T1" fmla="*/ 3 h 39"/>
                  <a:gd name="T2" fmla="*/ 21 w 40"/>
                  <a:gd name="T3" fmla="*/ 0 h 39"/>
                  <a:gd name="T4" fmla="*/ 19 w 40"/>
                  <a:gd name="T5" fmla="*/ 0 h 39"/>
                  <a:gd name="T6" fmla="*/ 19 w 40"/>
                  <a:gd name="T7" fmla="*/ 3 h 39"/>
                  <a:gd name="T8" fmla="*/ 0 w 40"/>
                  <a:gd name="T9" fmla="*/ 23 h 39"/>
                  <a:gd name="T10" fmla="*/ 0 w 40"/>
                  <a:gd name="T11" fmla="*/ 25 h 39"/>
                  <a:gd name="T12" fmla="*/ 1 w 40"/>
                  <a:gd name="T13" fmla="*/ 25 h 39"/>
                  <a:gd name="T14" fmla="*/ 5 w 40"/>
                  <a:gd name="T15" fmla="*/ 21 h 39"/>
                  <a:gd name="T16" fmla="*/ 10 w 40"/>
                  <a:gd name="T17" fmla="*/ 26 h 39"/>
                  <a:gd name="T18" fmla="*/ 11 w 40"/>
                  <a:gd name="T19" fmla="*/ 26 h 39"/>
                  <a:gd name="T20" fmla="*/ 15 w 40"/>
                  <a:gd name="T21" fmla="*/ 21 h 39"/>
                  <a:gd name="T22" fmla="*/ 19 w 40"/>
                  <a:gd name="T23" fmla="*/ 25 h 39"/>
                  <a:gd name="T24" fmla="*/ 19 w 40"/>
                  <a:gd name="T25" fmla="*/ 36 h 39"/>
                  <a:gd name="T26" fmla="*/ 22 w 40"/>
                  <a:gd name="T27" fmla="*/ 39 h 39"/>
                  <a:gd name="T28" fmla="*/ 25 w 40"/>
                  <a:gd name="T29" fmla="*/ 36 h 39"/>
                  <a:gd name="T30" fmla="*/ 24 w 40"/>
                  <a:gd name="T31" fmla="*/ 36 h 39"/>
                  <a:gd name="T32" fmla="*/ 22 w 40"/>
                  <a:gd name="T33" fmla="*/ 38 h 39"/>
                  <a:gd name="T34" fmla="*/ 21 w 40"/>
                  <a:gd name="T35" fmla="*/ 36 h 39"/>
                  <a:gd name="T36" fmla="*/ 21 w 40"/>
                  <a:gd name="T37" fmla="*/ 25 h 39"/>
                  <a:gd name="T38" fmla="*/ 25 w 40"/>
                  <a:gd name="T39" fmla="*/ 21 h 39"/>
                  <a:gd name="T40" fmla="*/ 29 w 40"/>
                  <a:gd name="T41" fmla="*/ 26 h 39"/>
                  <a:gd name="T42" fmla="*/ 30 w 40"/>
                  <a:gd name="T43" fmla="*/ 26 h 39"/>
                  <a:gd name="T44" fmla="*/ 35 w 40"/>
                  <a:gd name="T45" fmla="*/ 21 h 39"/>
                  <a:gd name="T46" fmla="*/ 39 w 40"/>
                  <a:gd name="T47" fmla="*/ 25 h 39"/>
                  <a:gd name="T48" fmla="*/ 40 w 40"/>
                  <a:gd name="T49" fmla="*/ 25 h 39"/>
                  <a:gd name="T50" fmla="*/ 40 w 40"/>
                  <a:gd name="T51" fmla="*/ 23 h 39"/>
                  <a:gd name="T52" fmla="*/ 21 w 40"/>
                  <a:gd name="T53"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39">
                    <a:moveTo>
                      <a:pt x="21" y="3"/>
                    </a:moveTo>
                    <a:cubicBezTo>
                      <a:pt x="21" y="0"/>
                      <a:pt x="21" y="0"/>
                      <a:pt x="21" y="0"/>
                    </a:cubicBezTo>
                    <a:cubicBezTo>
                      <a:pt x="19" y="0"/>
                      <a:pt x="19" y="0"/>
                      <a:pt x="19" y="0"/>
                    </a:cubicBezTo>
                    <a:cubicBezTo>
                      <a:pt x="19" y="3"/>
                      <a:pt x="19" y="3"/>
                      <a:pt x="19" y="3"/>
                    </a:cubicBezTo>
                    <a:cubicBezTo>
                      <a:pt x="8" y="3"/>
                      <a:pt x="0" y="12"/>
                      <a:pt x="0" y="23"/>
                    </a:cubicBezTo>
                    <a:cubicBezTo>
                      <a:pt x="0" y="24"/>
                      <a:pt x="0" y="25"/>
                      <a:pt x="0" y="25"/>
                    </a:cubicBezTo>
                    <a:cubicBezTo>
                      <a:pt x="1" y="25"/>
                      <a:pt x="1" y="25"/>
                      <a:pt x="1" y="25"/>
                    </a:cubicBezTo>
                    <a:cubicBezTo>
                      <a:pt x="1" y="23"/>
                      <a:pt x="3" y="21"/>
                      <a:pt x="5" y="21"/>
                    </a:cubicBezTo>
                    <a:cubicBezTo>
                      <a:pt x="8" y="21"/>
                      <a:pt x="10" y="23"/>
                      <a:pt x="10" y="26"/>
                    </a:cubicBezTo>
                    <a:cubicBezTo>
                      <a:pt x="11" y="26"/>
                      <a:pt x="11" y="26"/>
                      <a:pt x="11" y="26"/>
                    </a:cubicBezTo>
                    <a:cubicBezTo>
                      <a:pt x="11" y="23"/>
                      <a:pt x="13" y="21"/>
                      <a:pt x="15" y="21"/>
                    </a:cubicBezTo>
                    <a:cubicBezTo>
                      <a:pt x="17" y="21"/>
                      <a:pt x="19" y="23"/>
                      <a:pt x="19" y="25"/>
                    </a:cubicBezTo>
                    <a:cubicBezTo>
                      <a:pt x="19" y="36"/>
                      <a:pt x="19" y="36"/>
                      <a:pt x="19" y="36"/>
                    </a:cubicBezTo>
                    <a:cubicBezTo>
                      <a:pt x="19" y="38"/>
                      <a:pt x="21" y="39"/>
                      <a:pt x="22" y="39"/>
                    </a:cubicBezTo>
                    <a:cubicBezTo>
                      <a:pt x="24" y="39"/>
                      <a:pt x="25" y="38"/>
                      <a:pt x="25" y="36"/>
                    </a:cubicBezTo>
                    <a:cubicBezTo>
                      <a:pt x="24" y="36"/>
                      <a:pt x="24" y="36"/>
                      <a:pt x="24" y="36"/>
                    </a:cubicBezTo>
                    <a:cubicBezTo>
                      <a:pt x="24" y="37"/>
                      <a:pt x="23" y="38"/>
                      <a:pt x="22" y="38"/>
                    </a:cubicBezTo>
                    <a:cubicBezTo>
                      <a:pt x="21" y="38"/>
                      <a:pt x="21" y="37"/>
                      <a:pt x="21" y="36"/>
                    </a:cubicBezTo>
                    <a:cubicBezTo>
                      <a:pt x="21" y="25"/>
                      <a:pt x="21" y="25"/>
                      <a:pt x="21" y="25"/>
                    </a:cubicBezTo>
                    <a:cubicBezTo>
                      <a:pt x="21" y="23"/>
                      <a:pt x="23" y="21"/>
                      <a:pt x="25" y="21"/>
                    </a:cubicBezTo>
                    <a:cubicBezTo>
                      <a:pt x="27" y="21"/>
                      <a:pt x="29" y="23"/>
                      <a:pt x="29" y="26"/>
                    </a:cubicBezTo>
                    <a:cubicBezTo>
                      <a:pt x="30" y="26"/>
                      <a:pt x="30" y="26"/>
                      <a:pt x="30" y="26"/>
                    </a:cubicBezTo>
                    <a:cubicBezTo>
                      <a:pt x="30" y="23"/>
                      <a:pt x="32" y="21"/>
                      <a:pt x="35" y="21"/>
                    </a:cubicBezTo>
                    <a:cubicBezTo>
                      <a:pt x="37" y="21"/>
                      <a:pt x="39" y="23"/>
                      <a:pt x="39" y="25"/>
                    </a:cubicBezTo>
                    <a:cubicBezTo>
                      <a:pt x="40" y="25"/>
                      <a:pt x="40" y="25"/>
                      <a:pt x="40" y="25"/>
                    </a:cubicBezTo>
                    <a:cubicBezTo>
                      <a:pt x="40" y="25"/>
                      <a:pt x="40" y="24"/>
                      <a:pt x="40" y="23"/>
                    </a:cubicBezTo>
                    <a:cubicBezTo>
                      <a:pt x="40" y="12"/>
                      <a:pt x="32" y="3"/>
                      <a:pt x="2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265">
                <a:extLst>
                  <a:ext uri="{FF2B5EF4-FFF2-40B4-BE49-F238E27FC236}">
                    <a16:creationId xmlns:a16="http://schemas.microsoft.com/office/drawing/2014/main" id="{D918DEF3-9572-434C-BB12-3F9940BCAF64}"/>
                  </a:ext>
                </a:extLst>
              </p:cNvPr>
              <p:cNvSpPr>
                <a:spLocks noEditPoints="1"/>
              </p:cNvSpPr>
              <p:nvPr/>
            </p:nvSpPr>
            <p:spPr bwMode="auto">
              <a:xfrm>
                <a:off x="2499" y="1085"/>
                <a:ext cx="80" cy="34"/>
              </a:xfrm>
              <a:custGeom>
                <a:avLst/>
                <a:gdLst>
                  <a:gd name="T0" fmla="*/ 2 w 58"/>
                  <a:gd name="T1" fmla="*/ 0 h 25"/>
                  <a:gd name="T2" fmla="*/ 0 w 58"/>
                  <a:gd name="T3" fmla="*/ 0 h 25"/>
                  <a:gd name="T4" fmla="*/ 0 w 58"/>
                  <a:gd name="T5" fmla="*/ 2 h 25"/>
                  <a:gd name="T6" fmla="*/ 0 w 58"/>
                  <a:gd name="T7" fmla="*/ 22 h 25"/>
                  <a:gd name="T8" fmla="*/ 3 w 58"/>
                  <a:gd name="T9" fmla="*/ 25 h 25"/>
                  <a:gd name="T10" fmla="*/ 55 w 58"/>
                  <a:gd name="T11" fmla="*/ 25 h 25"/>
                  <a:gd name="T12" fmla="*/ 58 w 58"/>
                  <a:gd name="T13" fmla="*/ 22 h 25"/>
                  <a:gd name="T14" fmla="*/ 58 w 58"/>
                  <a:gd name="T15" fmla="*/ 2 h 25"/>
                  <a:gd name="T16" fmla="*/ 58 w 58"/>
                  <a:gd name="T17" fmla="*/ 0 h 25"/>
                  <a:gd name="T18" fmla="*/ 56 w 58"/>
                  <a:gd name="T19" fmla="*/ 0 h 25"/>
                  <a:gd name="T20" fmla="*/ 2 w 58"/>
                  <a:gd name="T21" fmla="*/ 0 h 25"/>
                  <a:gd name="T22" fmla="*/ 6 w 58"/>
                  <a:gd name="T23" fmla="*/ 10 h 25"/>
                  <a:gd name="T24" fmla="*/ 19 w 58"/>
                  <a:gd name="T25" fmla="*/ 10 h 25"/>
                  <a:gd name="T26" fmla="*/ 19 w 58"/>
                  <a:gd name="T27" fmla="*/ 12 h 25"/>
                  <a:gd name="T28" fmla="*/ 6 w 58"/>
                  <a:gd name="T29" fmla="*/ 12 h 25"/>
                  <a:gd name="T30" fmla="*/ 6 w 58"/>
                  <a:gd name="T31" fmla="*/ 10 h 25"/>
                  <a:gd name="T32" fmla="*/ 28 w 58"/>
                  <a:gd name="T33" fmla="*/ 19 h 25"/>
                  <a:gd name="T34" fmla="*/ 6 w 58"/>
                  <a:gd name="T35" fmla="*/ 19 h 25"/>
                  <a:gd name="T36" fmla="*/ 6 w 58"/>
                  <a:gd name="T37" fmla="*/ 17 h 25"/>
                  <a:gd name="T38" fmla="*/ 28 w 58"/>
                  <a:gd name="T39" fmla="*/ 17 h 25"/>
                  <a:gd name="T40" fmla="*/ 28 w 58"/>
                  <a:gd name="T41" fmla="*/ 19 h 25"/>
                  <a:gd name="T42" fmla="*/ 51 w 58"/>
                  <a:gd name="T43" fmla="*/ 17 h 25"/>
                  <a:gd name="T44" fmla="*/ 49 w 58"/>
                  <a:gd name="T45" fmla="*/ 19 h 25"/>
                  <a:gd name="T46" fmla="*/ 45 w 58"/>
                  <a:gd name="T47" fmla="*/ 19 h 25"/>
                  <a:gd name="T48" fmla="*/ 43 w 58"/>
                  <a:gd name="T49" fmla="*/ 17 h 25"/>
                  <a:gd name="T50" fmla="*/ 43 w 58"/>
                  <a:gd name="T51" fmla="*/ 17 h 25"/>
                  <a:gd name="T52" fmla="*/ 45 w 58"/>
                  <a:gd name="T53" fmla="*/ 14 h 25"/>
                  <a:gd name="T54" fmla="*/ 49 w 58"/>
                  <a:gd name="T55" fmla="*/ 14 h 25"/>
                  <a:gd name="T56" fmla="*/ 51 w 58"/>
                  <a:gd name="T5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25">
                    <a:moveTo>
                      <a:pt x="2" y="0"/>
                    </a:moveTo>
                    <a:cubicBezTo>
                      <a:pt x="0" y="0"/>
                      <a:pt x="0" y="0"/>
                      <a:pt x="0" y="0"/>
                    </a:cubicBezTo>
                    <a:cubicBezTo>
                      <a:pt x="0" y="2"/>
                      <a:pt x="0" y="2"/>
                      <a:pt x="0" y="2"/>
                    </a:cubicBezTo>
                    <a:cubicBezTo>
                      <a:pt x="0" y="22"/>
                      <a:pt x="0" y="22"/>
                      <a:pt x="0" y="22"/>
                    </a:cubicBezTo>
                    <a:cubicBezTo>
                      <a:pt x="0" y="24"/>
                      <a:pt x="1" y="25"/>
                      <a:pt x="3" y="25"/>
                    </a:cubicBezTo>
                    <a:cubicBezTo>
                      <a:pt x="55" y="25"/>
                      <a:pt x="55" y="25"/>
                      <a:pt x="55" y="25"/>
                    </a:cubicBezTo>
                    <a:cubicBezTo>
                      <a:pt x="56" y="25"/>
                      <a:pt x="58" y="24"/>
                      <a:pt x="58" y="22"/>
                    </a:cubicBezTo>
                    <a:cubicBezTo>
                      <a:pt x="58" y="2"/>
                      <a:pt x="58" y="2"/>
                      <a:pt x="58" y="2"/>
                    </a:cubicBezTo>
                    <a:cubicBezTo>
                      <a:pt x="58" y="0"/>
                      <a:pt x="58" y="0"/>
                      <a:pt x="58" y="0"/>
                    </a:cubicBezTo>
                    <a:cubicBezTo>
                      <a:pt x="56" y="0"/>
                      <a:pt x="56" y="0"/>
                      <a:pt x="56" y="0"/>
                    </a:cubicBezTo>
                    <a:lnTo>
                      <a:pt x="2" y="0"/>
                    </a:lnTo>
                    <a:close/>
                    <a:moveTo>
                      <a:pt x="6" y="10"/>
                    </a:moveTo>
                    <a:cubicBezTo>
                      <a:pt x="19" y="10"/>
                      <a:pt x="19" y="10"/>
                      <a:pt x="19" y="10"/>
                    </a:cubicBezTo>
                    <a:cubicBezTo>
                      <a:pt x="19" y="12"/>
                      <a:pt x="19" y="12"/>
                      <a:pt x="19" y="12"/>
                    </a:cubicBezTo>
                    <a:cubicBezTo>
                      <a:pt x="6" y="12"/>
                      <a:pt x="6" y="12"/>
                      <a:pt x="6" y="12"/>
                    </a:cubicBezTo>
                    <a:lnTo>
                      <a:pt x="6" y="10"/>
                    </a:lnTo>
                    <a:close/>
                    <a:moveTo>
                      <a:pt x="28" y="19"/>
                    </a:moveTo>
                    <a:cubicBezTo>
                      <a:pt x="6" y="19"/>
                      <a:pt x="6" y="19"/>
                      <a:pt x="6" y="19"/>
                    </a:cubicBezTo>
                    <a:cubicBezTo>
                      <a:pt x="6" y="17"/>
                      <a:pt x="6" y="17"/>
                      <a:pt x="6" y="17"/>
                    </a:cubicBezTo>
                    <a:cubicBezTo>
                      <a:pt x="28" y="17"/>
                      <a:pt x="28" y="17"/>
                      <a:pt x="28" y="17"/>
                    </a:cubicBezTo>
                    <a:lnTo>
                      <a:pt x="28" y="19"/>
                    </a:lnTo>
                    <a:close/>
                    <a:moveTo>
                      <a:pt x="51" y="17"/>
                    </a:moveTo>
                    <a:cubicBezTo>
                      <a:pt x="51" y="18"/>
                      <a:pt x="50" y="19"/>
                      <a:pt x="49" y="19"/>
                    </a:cubicBezTo>
                    <a:cubicBezTo>
                      <a:pt x="45" y="19"/>
                      <a:pt x="45" y="19"/>
                      <a:pt x="45" y="19"/>
                    </a:cubicBezTo>
                    <a:cubicBezTo>
                      <a:pt x="44" y="19"/>
                      <a:pt x="43" y="18"/>
                      <a:pt x="43" y="17"/>
                    </a:cubicBezTo>
                    <a:cubicBezTo>
                      <a:pt x="43" y="17"/>
                      <a:pt x="43" y="17"/>
                      <a:pt x="43" y="17"/>
                    </a:cubicBezTo>
                    <a:cubicBezTo>
                      <a:pt x="43" y="15"/>
                      <a:pt x="44" y="14"/>
                      <a:pt x="45" y="14"/>
                    </a:cubicBezTo>
                    <a:cubicBezTo>
                      <a:pt x="49" y="14"/>
                      <a:pt x="49" y="14"/>
                      <a:pt x="49" y="14"/>
                    </a:cubicBezTo>
                    <a:cubicBezTo>
                      <a:pt x="50" y="14"/>
                      <a:pt x="51" y="15"/>
                      <a:pt x="5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266">
                <a:extLst>
                  <a:ext uri="{FF2B5EF4-FFF2-40B4-BE49-F238E27FC236}">
                    <a16:creationId xmlns:a16="http://schemas.microsoft.com/office/drawing/2014/main" id="{35BFE982-155D-4A8E-997D-378667A14F37}"/>
                  </a:ext>
                </a:extLst>
              </p:cNvPr>
              <p:cNvSpPr>
                <a:spLocks/>
              </p:cNvSpPr>
              <p:nvPr/>
            </p:nvSpPr>
            <p:spPr bwMode="auto">
              <a:xfrm>
                <a:off x="2499" y="1065"/>
                <a:ext cx="80" cy="11"/>
              </a:xfrm>
              <a:custGeom>
                <a:avLst/>
                <a:gdLst>
                  <a:gd name="T0" fmla="*/ 55 w 58"/>
                  <a:gd name="T1" fmla="*/ 0 h 8"/>
                  <a:gd name="T2" fmla="*/ 3 w 58"/>
                  <a:gd name="T3" fmla="*/ 0 h 8"/>
                  <a:gd name="T4" fmla="*/ 0 w 58"/>
                  <a:gd name="T5" fmla="*/ 4 h 8"/>
                  <a:gd name="T6" fmla="*/ 0 w 58"/>
                  <a:gd name="T7" fmla="*/ 7 h 8"/>
                  <a:gd name="T8" fmla="*/ 0 w 58"/>
                  <a:gd name="T9" fmla="*/ 8 h 8"/>
                  <a:gd name="T10" fmla="*/ 2 w 58"/>
                  <a:gd name="T11" fmla="*/ 8 h 8"/>
                  <a:gd name="T12" fmla="*/ 56 w 58"/>
                  <a:gd name="T13" fmla="*/ 8 h 8"/>
                  <a:gd name="T14" fmla="*/ 58 w 58"/>
                  <a:gd name="T15" fmla="*/ 8 h 8"/>
                  <a:gd name="T16" fmla="*/ 58 w 58"/>
                  <a:gd name="T17" fmla="*/ 7 h 8"/>
                  <a:gd name="T18" fmla="*/ 58 w 58"/>
                  <a:gd name="T19" fmla="*/ 4 h 8"/>
                  <a:gd name="T20" fmla="*/ 55 w 58"/>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8">
                    <a:moveTo>
                      <a:pt x="55" y="0"/>
                    </a:moveTo>
                    <a:cubicBezTo>
                      <a:pt x="3" y="0"/>
                      <a:pt x="3" y="0"/>
                      <a:pt x="3" y="0"/>
                    </a:cubicBezTo>
                    <a:cubicBezTo>
                      <a:pt x="1" y="0"/>
                      <a:pt x="0" y="2"/>
                      <a:pt x="0" y="4"/>
                    </a:cubicBezTo>
                    <a:cubicBezTo>
                      <a:pt x="0" y="7"/>
                      <a:pt x="0" y="7"/>
                      <a:pt x="0" y="7"/>
                    </a:cubicBezTo>
                    <a:cubicBezTo>
                      <a:pt x="0" y="8"/>
                      <a:pt x="0" y="8"/>
                      <a:pt x="0" y="8"/>
                    </a:cubicBezTo>
                    <a:cubicBezTo>
                      <a:pt x="2" y="8"/>
                      <a:pt x="2" y="8"/>
                      <a:pt x="2" y="8"/>
                    </a:cubicBezTo>
                    <a:cubicBezTo>
                      <a:pt x="56" y="8"/>
                      <a:pt x="56" y="8"/>
                      <a:pt x="56" y="8"/>
                    </a:cubicBezTo>
                    <a:cubicBezTo>
                      <a:pt x="58" y="8"/>
                      <a:pt x="58" y="8"/>
                      <a:pt x="58" y="8"/>
                    </a:cubicBezTo>
                    <a:cubicBezTo>
                      <a:pt x="58" y="7"/>
                      <a:pt x="58" y="7"/>
                      <a:pt x="58" y="7"/>
                    </a:cubicBezTo>
                    <a:cubicBezTo>
                      <a:pt x="58" y="4"/>
                      <a:pt x="58" y="4"/>
                      <a:pt x="58" y="4"/>
                    </a:cubicBezTo>
                    <a:cubicBezTo>
                      <a:pt x="58" y="2"/>
                      <a:pt x="56" y="0"/>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267">
                <a:extLst>
                  <a:ext uri="{FF2B5EF4-FFF2-40B4-BE49-F238E27FC236}">
                    <a16:creationId xmlns:a16="http://schemas.microsoft.com/office/drawing/2014/main" id="{4CD100F9-58F0-4C82-BC88-C45F0B59B017}"/>
                  </a:ext>
                </a:extLst>
              </p:cNvPr>
              <p:cNvSpPr>
                <a:spLocks noChangeArrowheads="1"/>
              </p:cNvSpPr>
              <p:nvPr/>
            </p:nvSpPr>
            <p:spPr bwMode="auto">
              <a:xfrm>
                <a:off x="3026" y="1819"/>
                <a:ext cx="69"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268">
                <a:extLst>
                  <a:ext uri="{FF2B5EF4-FFF2-40B4-BE49-F238E27FC236}">
                    <a16:creationId xmlns:a16="http://schemas.microsoft.com/office/drawing/2014/main" id="{FBDA7966-B4CE-4726-B26D-1FF14EB94C0D}"/>
                  </a:ext>
                </a:extLst>
              </p:cNvPr>
              <p:cNvSpPr>
                <a:spLocks noEditPoints="1"/>
              </p:cNvSpPr>
              <p:nvPr/>
            </p:nvSpPr>
            <p:spPr bwMode="auto">
              <a:xfrm>
                <a:off x="3026" y="1797"/>
                <a:ext cx="69" cy="20"/>
              </a:xfrm>
              <a:custGeom>
                <a:avLst/>
                <a:gdLst>
                  <a:gd name="T0" fmla="*/ 0 w 69"/>
                  <a:gd name="T1" fmla="*/ 0 h 20"/>
                  <a:gd name="T2" fmla="*/ 0 w 69"/>
                  <a:gd name="T3" fmla="*/ 20 h 20"/>
                  <a:gd name="T4" fmla="*/ 69 w 69"/>
                  <a:gd name="T5" fmla="*/ 20 h 20"/>
                  <a:gd name="T6" fmla="*/ 69 w 69"/>
                  <a:gd name="T7" fmla="*/ 0 h 20"/>
                  <a:gd name="T8" fmla="*/ 0 w 69"/>
                  <a:gd name="T9" fmla="*/ 0 h 20"/>
                  <a:gd name="T10" fmla="*/ 11 w 69"/>
                  <a:gd name="T11" fmla="*/ 11 h 20"/>
                  <a:gd name="T12" fmla="*/ 8 w 69"/>
                  <a:gd name="T13" fmla="*/ 11 h 20"/>
                  <a:gd name="T14" fmla="*/ 8 w 69"/>
                  <a:gd name="T15" fmla="*/ 9 h 20"/>
                  <a:gd name="T16" fmla="*/ 11 w 69"/>
                  <a:gd name="T17" fmla="*/ 9 h 20"/>
                  <a:gd name="T18" fmla="*/ 11 w 69"/>
                  <a:gd name="T19" fmla="*/ 11 h 20"/>
                  <a:gd name="T20" fmla="*/ 17 w 69"/>
                  <a:gd name="T21" fmla="*/ 11 h 20"/>
                  <a:gd name="T22" fmla="*/ 14 w 69"/>
                  <a:gd name="T23" fmla="*/ 11 h 20"/>
                  <a:gd name="T24" fmla="*/ 14 w 69"/>
                  <a:gd name="T25" fmla="*/ 9 h 20"/>
                  <a:gd name="T26" fmla="*/ 17 w 69"/>
                  <a:gd name="T27" fmla="*/ 9 h 20"/>
                  <a:gd name="T28" fmla="*/ 17 w 69"/>
                  <a:gd name="T29" fmla="*/ 11 h 20"/>
                  <a:gd name="T30" fmla="*/ 61 w 69"/>
                  <a:gd name="T31" fmla="*/ 11 h 20"/>
                  <a:gd name="T32" fmla="*/ 19 w 69"/>
                  <a:gd name="T33" fmla="*/ 11 h 20"/>
                  <a:gd name="T34" fmla="*/ 19 w 69"/>
                  <a:gd name="T35" fmla="*/ 9 h 20"/>
                  <a:gd name="T36" fmla="*/ 61 w 69"/>
                  <a:gd name="T37" fmla="*/ 9 h 20"/>
                  <a:gd name="T38" fmla="*/ 61 w 69"/>
                  <a:gd name="T39"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20">
                    <a:moveTo>
                      <a:pt x="0" y="0"/>
                    </a:moveTo>
                    <a:lnTo>
                      <a:pt x="0" y="20"/>
                    </a:lnTo>
                    <a:lnTo>
                      <a:pt x="69" y="20"/>
                    </a:lnTo>
                    <a:lnTo>
                      <a:pt x="69" y="0"/>
                    </a:lnTo>
                    <a:lnTo>
                      <a:pt x="0" y="0"/>
                    </a:lnTo>
                    <a:close/>
                    <a:moveTo>
                      <a:pt x="11" y="11"/>
                    </a:moveTo>
                    <a:lnTo>
                      <a:pt x="8" y="11"/>
                    </a:lnTo>
                    <a:lnTo>
                      <a:pt x="8" y="9"/>
                    </a:lnTo>
                    <a:lnTo>
                      <a:pt x="11" y="9"/>
                    </a:lnTo>
                    <a:lnTo>
                      <a:pt x="11" y="11"/>
                    </a:lnTo>
                    <a:close/>
                    <a:moveTo>
                      <a:pt x="17" y="11"/>
                    </a:moveTo>
                    <a:lnTo>
                      <a:pt x="14" y="11"/>
                    </a:lnTo>
                    <a:lnTo>
                      <a:pt x="14" y="9"/>
                    </a:lnTo>
                    <a:lnTo>
                      <a:pt x="17" y="9"/>
                    </a:lnTo>
                    <a:lnTo>
                      <a:pt x="17" y="11"/>
                    </a:lnTo>
                    <a:close/>
                    <a:moveTo>
                      <a:pt x="61" y="11"/>
                    </a:moveTo>
                    <a:lnTo>
                      <a:pt x="19" y="11"/>
                    </a:lnTo>
                    <a:lnTo>
                      <a:pt x="19" y="9"/>
                    </a:lnTo>
                    <a:lnTo>
                      <a:pt x="61" y="9"/>
                    </a:lnTo>
                    <a:lnTo>
                      <a:pt x="6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269">
                <a:extLst>
                  <a:ext uri="{FF2B5EF4-FFF2-40B4-BE49-F238E27FC236}">
                    <a16:creationId xmlns:a16="http://schemas.microsoft.com/office/drawing/2014/main" id="{DFF1653B-8820-4B8C-8F47-BD330ECFB74D}"/>
                  </a:ext>
                </a:extLst>
              </p:cNvPr>
              <p:cNvSpPr>
                <a:spLocks/>
              </p:cNvSpPr>
              <p:nvPr/>
            </p:nvSpPr>
            <p:spPr bwMode="auto">
              <a:xfrm>
                <a:off x="3040" y="1244"/>
                <a:ext cx="36" cy="59"/>
              </a:xfrm>
              <a:custGeom>
                <a:avLst/>
                <a:gdLst>
                  <a:gd name="T0" fmla="*/ 36 w 36"/>
                  <a:gd name="T1" fmla="*/ 26 h 59"/>
                  <a:gd name="T2" fmla="*/ 22 w 36"/>
                  <a:gd name="T3" fmla="*/ 26 h 59"/>
                  <a:gd name="T4" fmla="*/ 26 w 36"/>
                  <a:gd name="T5" fmla="*/ 0 h 59"/>
                  <a:gd name="T6" fmla="*/ 0 w 36"/>
                  <a:gd name="T7" fmla="*/ 33 h 59"/>
                  <a:gd name="T8" fmla="*/ 14 w 36"/>
                  <a:gd name="T9" fmla="*/ 33 h 59"/>
                  <a:gd name="T10" fmla="*/ 9 w 36"/>
                  <a:gd name="T11" fmla="*/ 59 h 59"/>
                  <a:gd name="T12" fmla="*/ 36 w 36"/>
                  <a:gd name="T13" fmla="*/ 26 h 59"/>
                </a:gdLst>
                <a:ahLst/>
                <a:cxnLst>
                  <a:cxn ang="0">
                    <a:pos x="T0" y="T1"/>
                  </a:cxn>
                  <a:cxn ang="0">
                    <a:pos x="T2" y="T3"/>
                  </a:cxn>
                  <a:cxn ang="0">
                    <a:pos x="T4" y="T5"/>
                  </a:cxn>
                  <a:cxn ang="0">
                    <a:pos x="T6" y="T7"/>
                  </a:cxn>
                  <a:cxn ang="0">
                    <a:pos x="T8" y="T9"/>
                  </a:cxn>
                  <a:cxn ang="0">
                    <a:pos x="T10" y="T11"/>
                  </a:cxn>
                  <a:cxn ang="0">
                    <a:pos x="T12" y="T13"/>
                  </a:cxn>
                </a:cxnLst>
                <a:rect l="0" t="0" r="r" b="b"/>
                <a:pathLst>
                  <a:path w="36" h="59">
                    <a:moveTo>
                      <a:pt x="36" y="26"/>
                    </a:moveTo>
                    <a:lnTo>
                      <a:pt x="22" y="26"/>
                    </a:lnTo>
                    <a:lnTo>
                      <a:pt x="26" y="0"/>
                    </a:lnTo>
                    <a:lnTo>
                      <a:pt x="0" y="33"/>
                    </a:lnTo>
                    <a:lnTo>
                      <a:pt x="14" y="33"/>
                    </a:lnTo>
                    <a:lnTo>
                      <a:pt x="9" y="59"/>
                    </a:lnTo>
                    <a:lnTo>
                      <a:pt x="3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270">
                <a:extLst>
                  <a:ext uri="{FF2B5EF4-FFF2-40B4-BE49-F238E27FC236}">
                    <a16:creationId xmlns:a16="http://schemas.microsoft.com/office/drawing/2014/main" id="{AD4EAF5F-F0C7-44E7-96F7-DE9940F7518E}"/>
                  </a:ext>
                </a:extLst>
              </p:cNvPr>
              <p:cNvSpPr>
                <a:spLocks noEditPoints="1"/>
              </p:cNvSpPr>
              <p:nvPr/>
            </p:nvSpPr>
            <p:spPr bwMode="auto">
              <a:xfrm>
                <a:off x="1480" y="765"/>
                <a:ext cx="62" cy="64"/>
              </a:xfrm>
              <a:custGeom>
                <a:avLst/>
                <a:gdLst>
                  <a:gd name="T0" fmla="*/ 45 w 45"/>
                  <a:gd name="T1" fmla="*/ 23 h 46"/>
                  <a:gd name="T2" fmla="*/ 43 w 45"/>
                  <a:gd name="T3" fmla="*/ 20 h 46"/>
                  <a:gd name="T4" fmla="*/ 43 w 45"/>
                  <a:gd name="T5" fmla="*/ 14 h 46"/>
                  <a:gd name="T6" fmla="*/ 38 w 45"/>
                  <a:gd name="T7" fmla="*/ 10 h 46"/>
                  <a:gd name="T8" fmla="*/ 36 w 45"/>
                  <a:gd name="T9" fmla="*/ 4 h 46"/>
                  <a:gd name="T10" fmla="*/ 30 w 45"/>
                  <a:gd name="T11" fmla="*/ 4 h 46"/>
                  <a:gd name="T12" fmla="*/ 25 w 45"/>
                  <a:gd name="T13" fmla="*/ 0 h 46"/>
                  <a:gd name="T14" fmla="*/ 22 w 45"/>
                  <a:gd name="T15" fmla="*/ 10 h 46"/>
                  <a:gd name="T16" fmla="*/ 22 w 45"/>
                  <a:gd name="T17" fmla="*/ 36 h 46"/>
                  <a:gd name="T18" fmla="*/ 25 w 45"/>
                  <a:gd name="T19" fmla="*/ 46 h 46"/>
                  <a:gd name="T20" fmla="*/ 30 w 45"/>
                  <a:gd name="T21" fmla="*/ 42 h 46"/>
                  <a:gd name="T22" fmla="*/ 36 w 45"/>
                  <a:gd name="T23" fmla="*/ 42 h 46"/>
                  <a:gd name="T24" fmla="*/ 38 w 45"/>
                  <a:gd name="T25" fmla="*/ 36 h 46"/>
                  <a:gd name="T26" fmla="*/ 43 w 45"/>
                  <a:gd name="T27" fmla="*/ 32 h 46"/>
                  <a:gd name="T28" fmla="*/ 43 w 45"/>
                  <a:gd name="T29" fmla="*/ 26 h 46"/>
                  <a:gd name="T30" fmla="*/ 22 w 45"/>
                  <a:gd name="T31" fmla="*/ 0 h 46"/>
                  <a:gd name="T32" fmla="*/ 20 w 45"/>
                  <a:gd name="T33" fmla="*/ 0 h 46"/>
                  <a:gd name="T34" fmla="*/ 15 w 45"/>
                  <a:gd name="T35" fmla="*/ 4 h 46"/>
                  <a:gd name="T36" fmla="*/ 9 w 45"/>
                  <a:gd name="T37" fmla="*/ 4 h 46"/>
                  <a:gd name="T38" fmla="*/ 7 w 45"/>
                  <a:gd name="T39" fmla="*/ 10 h 46"/>
                  <a:gd name="T40" fmla="*/ 2 w 45"/>
                  <a:gd name="T41" fmla="*/ 14 h 46"/>
                  <a:gd name="T42" fmla="*/ 2 w 45"/>
                  <a:gd name="T43" fmla="*/ 20 h 46"/>
                  <a:gd name="T44" fmla="*/ 0 w 45"/>
                  <a:gd name="T45" fmla="*/ 23 h 46"/>
                  <a:gd name="T46" fmla="*/ 2 w 45"/>
                  <a:gd name="T47" fmla="*/ 26 h 46"/>
                  <a:gd name="T48" fmla="*/ 2 w 45"/>
                  <a:gd name="T49" fmla="*/ 32 h 46"/>
                  <a:gd name="T50" fmla="*/ 7 w 45"/>
                  <a:gd name="T51" fmla="*/ 36 h 46"/>
                  <a:gd name="T52" fmla="*/ 9 w 45"/>
                  <a:gd name="T53" fmla="*/ 42 h 46"/>
                  <a:gd name="T54" fmla="*/ 15 w 45"/>
                  <a:gd name="T55" fmla="*/ 42 h 46"/>
                  <a:gd name="T56" fmla="*/ 20 w 45"/>
                  <a:gd name="T57" fmla="*/ 46 h 46"/>
                  <a:gd name="T58" fmla="*/ 22 w 45"/>
                  <a:gd name="T59" fmla="*/ 46 h 46"/>
                  <a:gd name="T60" fmla="*/ 10 w 45"/>
                  <a:gd name="T61" fmla="*/ 23 h 46"/>
                  <a:gd name="T62" fmla="*/ 22 w 45"/>
                  <a:gd name="T6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46">
                    <a:moveTo>
                      <a:pt x="45" y="25"/>
                    </a:moveTo>
                    <a:cubicBezTo>
                      <a:pt x="45" y="25"/>
                      <a:pt x="45" y="24"/>
                      <a:pt x="45" y="23"/>
                    </a:cubicBezTo>
                    <a:cubicBezTo>
                      <a:pt x="45" y="22"/>
                      <a:pt x="45" y="21"/>
                      <a:pt x="45" y="21"/>
                    </a:cubicBezTo>
                    <a:cubicBezTo>
                      <a:pt x="43" y="20"/>
                      <a:pt x="43" y="20"/>
                      <a:pt x="43" y="20"/>
                    </a:cubicBezTo>
                    <a:cubicBezTo>
                      <a:pt x="42" y="18"/>
                      <a:pt x="42" y="17"/>
                      <a:pt x="41" y="16"/>
                    </a:cubicBezTo>
                    <a:cubicBezTo>
                      <a:pt x="43" y="14"/>
                      <a:pt x="43" y="14"/>
                      <a:pt x="43" y="14"/>
                    </a:cubicBezTo>
                    <a:cubicBezTo>
                      <a:pt x="43" y="12"/>
                      <a:pt x="42" y="11"/>
                      <a:pt x="41" y="10"/>
                    </a:cubicBezTo>
                    <a:cubicBezTo>
                      <a:pt x="38" y="10"/>
                      <a:pt x="38" y="10"/>
                      <a:pt x="38" y="10"/>
                    </a:cubicBezTo>
                    <a:cubicBezTo>
                      <a:pt x="37" y="9"/>
                      <a:pt x="36" y="8"/>
                      <a:pt x="35" y="7"/>
                    </a:cubicBezTo>
                    <a:cubicBezTo>
                      <a:pt x="36" y="4"/>
                      <a:pt x="36" y="4"/>
                      <a:pt x="36" y="4"/>
                    </a:cubicBezTo>
                    <a:cubicBezTo>
                      <a:pt x="35" y="3"/>
                      <a:pt x="33" y="3"/>
                      <a:pt x="32" y="2"/>
                    </a:cubicBezTo>
                    <a:cubicBezTo>
                      <a:pt x="30" y="4"/>
                      <a:pt x="30" y="4"/>
                      <a:pt x="30" y="4"/>
                    </a:cubicBezTo>
                    <a:cubicBezTo>
                      <a:pt x="29" y="3"/>
                      <a:pt x="27" y="3"/>
                      <a:pt x="26" y="3"/>
                    </a:cubicBezTo>
                    <a:cubicBezTo>
                      <a:pt x="25" y="0"/>
                      <a:pt x="25" y="0"/>
                      <a:pt x="25" y="0"/>
                    </a:cubicBezTo>
                    <a:cubicBezTo>
                      <a:pt x="24" y="0"/>
                      <a:pt x="23" y="0"/>
                      <a:pt x="22" y="0"/>
                    </a:cubicBezTo>
                    <a:cubicBezTo>
                      <a:pt x="22" y="10"/>
                      <a:pt x="22" y="10"/>
                      <a:pt x="22" y="10"/>
                    </a:cubicBezTo>
                    <a:cubicBezTo>
                      <a:pt x="29" y="10"/>
                      <a:pt x="35" y="16"/>
                      <a:pt x="35" y="23"/>
                    </a:cubicBezTo>
                    <a:cubicBezTo>
                      <a:pt x="35" y="30"/>
                      <a:pt x="29" y="36"/>
                      <a:pt x="22" y="36"/>
                    </a:cubicBezTo>
                    <a:cubicBezTo>
                      <a:pt x="22" y="46"/>
                      <a:pt x="22" y="46"/>
                      <a:pt x="22" y="46"/>
                    </a:cubicBezTo>
                    <a:cubicBezTo>
                      <a:pt x="23" y="46"/>
                      <a:pt x="24" y="46"/>
                      <a:pt x="25" y="46"/>
                    </a:cubicBezTo>
                    <a:cubicBezTo>
                      <a:pt x="26" y="43"/>
                      <a:pt x="26" y="43"/>
                      <a:pt x="26" y="43"/>
                    </a:cubicBezTo>
                    <a:cubicBezTo>
                      <a:pt x="27" y="43"/>
                      <a:pt x="28" y="42"/>
                      <a:pt x="30" y="42"/>
                    </a:cubicBezTo>
                    <a:cubicBezTo>
                      <a:pt x="32" y="44"/>
                      <a:pt x="32" y="44"/>
                      <a:pt x="32" y="44"/>
                    </a:cubicBezTo>
                    <a:cubicBezTo>
                      <a:pt x="33" y="43"/>
                      <a:pt x="35" y="42"/>
                      <a:pt x="36" y="42"/>
                    </a:cubicBezTo>
                    <a:cubicBezTo>
                      <a:pt x="35" y="39"/>
                      <a:pt x="35" y="39"/>
                      <a:pt x="35" y="39"/>
                    </a:cubicBezTo>
                    <a:cubicBezTo>
                      <a:pt x="36" y="38"/>
                      <a:pt x="37" y="37"/>
                      <a:pt x="38" y="36"/>
                    </a:cubicBezTo>
                    <a:cubicBezTo>
                      <a:pt x="41" y="36"/>
                      <a:pt x="41" y="36"/>
                      <a:pt x="41" y="36"/>
                    </a:cubicBezTo>
                    <a:cubicBezTo>
                      <a:pt x="42" y="35"/>
                      <a:pt x="43" y="34"/>
                      <a:pt x="43" y="32"/>
                    </a:cubicBezTo>
                    <a:cubicBezTo>
                      <a:pt x="41" y="30"/>
                      <a:pt x="41" y="30"/>
                      <a:pt x="41" y="30"/>
                    </a:cubicBezTo>
                    <a:cubicBezTo>
                      <a:pt x="42" y="29"/>
                      <a:pt x="42" y="28"/>
                      <a:pt x="43" y="26"/>
                    </a:cubicBezTo>
                    <a:lnTo>
                      <a:pt x="45" y="25"/>
                    </a:lnTo>
                    <a:close/>
                    <a:moveTo>
                      <a:pt x="22" y="0"/>
                    </a:moveTo>
                    <a:cubicBezTo>
                      <a:pt x="22" y="0"/>
                      <a:pt x="22" y="0"/>
                      <a:pt x="22" y="0"/>
                    </a:cubicBezTo>
                    <a:cubicBezTo>
                      <a:pt x="22" y="0"/>
                      <a:pt x="21" y="0"/>
                      <a:pt x="20" y="0"/>
                    </a:cubicBezTo>
                    <a:cubicBezTo>
                      <a:pt x="19" y="3"/>
                      <a:pt x="19" y="3"/>
                      <a:pt x="19" y="3"/>
                    </a:cubicBezTo>
                    <a:cubicBezTo>
                      <a:pt x="18" y="3"/>
                      <a:pt x="16" y="3"/>
                      <a:pt x="15" y="4"/>
                    </a:cubicBezTo>
                    <a:cubicBezTo>
                      <a:pt x="13" y="2"/>
                      <a:pt x="13" y="2"/>
                      <a:pt x="13" y="2"/>
                    </a:cubicBezTo>
                    <a:cubicBezTo>
                      <a:pt x="12" y="3"/>
                      <a:pt x="10" y="3"/>
                      <a:pt x="9" y="4"/>
                    </a:cubicBezTo>
                    <a:cubicBezTo>
                      <a:pt x="10" y="7"/>
                      <a:pt x="10" y="7"/>
                      <a:pt x="10" y="7"/>
                    </a:cubicBezTo>
                    <a:cubicBezTo>
                      <a:pt x="9" y="8"/>
                      <a:pt x="8" y="9"/>
                      <a:pt x="7" y="10"/>
                    </a:cubicBezTo>
                    <a:cubicBezTo>
                      <a:pt x="4" y="10"/>
                      <a:pt x="4" y="10"/>
                      <a:pt x="4" y="10"/>
                    </a:cubicBezTo>
                    <a:cubicBezTo>
                      <a:pt x="3" y="11"/>
                      <a:pt x="2" y="12"/>
                      <a:pt x="2" y="14"/>
                    </a:cubicBezTo>
                    <a:cubicBezTo>
                      <a:pt x="4" y="16"/>
                      <a:pt x="4" y="16"/>
                      <a:pt x="4" y="16"/>
                    </a:cubicBezTo>
                    <a:cubicBezTo>
                      <a:pt x="3" y="17"/>
                      <a:pt x="3" y="18"/>
                      <a:pt x="2" y="20"/>
                    </a:cubicBezTo>
                    <a:cubicBezTo>
                      <a:pt x="0" y="21"/>
                      <a:pt x="0" y="21"/>
                      <a:pt x="0" y="21"/>
                    </a:cubicBezTo>
                    <a:cubicBezTo>
                      <a:pt x="0" y="21"/>
                      <a:pt x="0" y="22"/>
                      <a:pt x="0" y="23"/>
                    </a:cubicBezTo>
                    <a:cubicBezTo>
                      <a:pt x="0" y="24"/>
                      <a:pt x="0" y="25"/>
                      <a:pt x="0" y="25"/>
                    </a:cubicBezTo>
                    <a:cubicBezTo>
                      <a:pt x="2" y="26"/>
                      <a:pt x="2" y="26"/>
                      <a:pt x="2" y="26"/>
                    </a:cubicBezTo>
                    <a:cubicBezTo>
                      <a:pt x="3" y="28"/>
                      <a:pt x="3" y="29"/>
                      <a:pt x="4" y="30"/>
                    </a:cubicBezTo>
                    <a:cubicBezTo>
                      <a:pt x="2" y="32"/>
                      <a:pt x="2" y="32"/>
                      <a:pt x="2" y="32"/>
                    </a:cubicBezTo>
                    <a:cubicBezTo>
                      <a:pt x="2" y="34"/>
                      <a:pt x="3" y="35"/>
                      <a:pt x="4" y="36"/>
                    </a:cubicBezTo>
                    <a:cubicBezTo>
                      <a:pt x="7" y="36"/>
                      <a:pt x="7" y="36"/>
                      <a:pt x="7" y="36"/>
                    </a:cubicBezTo>
                    <a:cubicBezTo>
                      <a:pt x="8" y="37"/>
                      <a:pt x="9" y="38"/>
                      <a:pt x="10" y="39"/>
                    </a:cubicBezTo>
                    <a:cubicBezTo>
                      <a:pt x="9" y="42"/>
                      <a:pt x="9" y="42"/>
                      <a:pt x="9" y="42"/>
                    </a:cubicBezTo>
                    <a:cubicBezTo>
                      <a:pt x="10" y="42"/>
                      <a:pt x="12" y="43"/>
                      <a:pt x="13" y="44"/>
                    </a:cubicBezTo>
                    <a:cubicBezTo>
                      <a:pt x="15" y="42"/>
                      <a:pt x="15" y="42"/>
                      <a:pt x="15" y="42"/>
                    </a:cubicBezTo>
                    <a:cubicBezTo>
                      <a:pt x="16" y="42"/>
                      <a:pt x="18" y="43"/>
                      <a:pt x="19" y="43"/>
                    </a:cubicBezTo>
                    <a:cubicBezTo>
                      <a:pt x="20" y="46"/>
                      <a:pt x="20" y="46"/>
                      <a:pt x="20" y="46"/>
                    </a:cubicBezTo>
                    <a:cubicBezTo>
                      <a:pt x="21" y="46"/>
                      <a:pt x="22" y="46"/>
                      <a:pt x="22" y="46"/>
                    </a:cubicBezTo>
                    <a:cubicBezTo>
                      <a:pt x="22" y="46"/>
                      <a:pt x="22" y="46"/>
                      <a:pt x="22" y="46"/>
                    </a:cubicBezTo>
                    <a:cubicBezTo>
                      <a:pt x="22" y="36"/>
                      <a:pt x="22" y="36"/>
                      <a:pt x="22" y="36"/>
                    </a:cubicBezTo>
                    <a:cubicBezTo>
                      <a:pt x="16" y="36"/>
                      <a:pt x="10" y="30"/>
                      <a:pt x="10" y="23"/>
                    </a:cubicBezTo>
                    <a:cubicBezTo>
                      <a:pt x="10" y="16"/>
                      <a:pt x="16" y="10"/>
                      <a:pt x="22" y="10"/>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271">
                <a:extLst>
                  <a:ext uri="{FF2B5EF4-FFF2-40B4-BE49-F238E27FC236}">
                    <a16:creationId xmlns:a16="http://schemas.microsoft.com/office/drawing/2014/main" id="{2F42EFAC-7688-4804-AD45-D49388E084D1}"/>
                  </a:ext>
                </a:extLst>
              </p:cNvPr>
              <p:cNvSpPr>
                <a:spLocks noEditPoints="1"/>
              </p:cNvSpPr>
              <p:nvPr/>
            </p:nvSpPr>
            <p:spPr bwMode="auto">
              <a:xfrm>
                <a:off x="1520" y="807"/>
                <a:ext cx="77" cy="77"/>
              </a:xfrm>
              <a:custGeom>
                <a:avLst/>
                <a:gdLst>
                  <a:gd name="T0" fmla="*/ 56 w 56"/>
                  <a:gd name="T1" fmla="*/ 21 h 56"/>
                  <a:gd name="T2" fmla="*/ 53 w 56"/>
                  <a:gd name="T3" fmla="*/ 26 h 56"/>
                  <a:gd name="T4" fmla="*/ 56 w 56"/>
                  <a:gd name="T5" fmla="*/ 33 h 56"/>
                  <a:gd name="T6" fmla="*/ 51 w 56"/>
                  <a:gd name="T7" fmla="*/ 39 h 56"/>
                  <a:gd name="T8" fmla="*/ 50 w 56"/>
                  <a:gd name="T9" fmla="*/ 46 h 56"/>
                  <a:gd name="T10" fmla="*/ 43 w 56"/>
                  <a:gd name="T11" fmla="*/ 49 h 56"/>
                  <a:gd name="T12" fmla="*/ 38 w 56"/>
                  <a:gd name="T13" fmla="*/ 55 h 56"/>
                  <a:gd name="T14" fmla="*/ 32 w 56"/>
                  <a:gd name="T15" fmla="*/ 56 h 56"/>
                  <a:gd name="T16" fmla="*/ 28 w 56"/>
                  <a:gd name="T17" fmla="*/ 53 h 56"/>
                  <a:gd name="T18" fmla="*/ 32 w 56"/>
                  <a:gd name="T19" fmla="*/ 43 h 56"/>
                  <a:gd name="T20" fmla="*/ 28 w 56"/>
                  <a:gd name="T21" fmla="*/ 13 h 56"/>
                  <a:gd name="T22" fmla="*/ 31 w 56"/>
                  <a:gd name="T23" fmla="*/ 3 h 56"/>
                  <a:gd name="T24" fmla="*/ 39 w 56"/>
                  <a:gd name="T25" fmla="*/ 2 h 56"/>
                  <a:gd name="T26" fmla="*/ 43 w 56"/>
                  <a:gd name="T27" fmla="*/ 8 h 56"/>
                  <a:gd name="T28" fmla="*/ 50 w 56"/>
                  <a:gd name="T29" fmla="*/ 11 h 56"/>
                  <a:gd name="T30" fmla="*/ 51 w 56"/>
                  <a:gd name="T31" fmla="*/ 18 h 56"/>
                  <a:gd name="T32" fmla="*/ 28 w 56"/>
                  <a:gd name="T33" fmla="*/ 53 h 56"/>
                  <a:gd name="T34" fmla="*/ 23 w 56"/>
                  <a:gd name="T35" fmla="*/ 56 h 56"/>
                  <a:gd name="T36" fmla="*/ 18 w 56"/>
                  <a:gd name="T37" fmla="*/ 51 h 56"/>
                  <a:gd name="T38" fmla="*/ 10 w 56"/>
                  <a:gd name="T39" fmla="*/ 50 h 56"/>
                  <a:gd name="T40" fmla="*/ 8 w 56"/>
                  <a:gd name="T41" fmla="*/ 43 h 56"/>
                  <a:gd name="T42" fmla="*/ 2 w 56"/>
                  <a:gd name="T43" fmla="*/ 38 h 56"/>
                  <a:gd name="T44" fmla="*/ 0 w 56"/>
                  <a:gd name="T45" fmla="*/ 32 h 56"/>
                  <a:gd name="T46" fmla="*/ 3 w 56"/>
                  <a:gd name="T47" fmla="*/ 25 h 56"/>
                  <a:gd name="T48" fmla="*/ 2 w 56"/>
                  <a:gd name="T49" fmla="*/ 18 h 56"/>
                  <a:gd name="T50" fmla="*/ 8 w 56"/>
                  <a:gd name="T51" fmla="*/ 13 h 56"/>
                  <a:gd name="T52" fmla="*/ 11 w 56"/>
                  <a:gd name="T53" fmla="*/ 6 h 56"/>
                  <a:gd name="T54" fmla="*/ 18 w 56"/>
                  <a:gd name="T55" fmla="*/ 5 h 56"/>
                  <a:gd name="T56" fmla="*/ 21 w 56"/>
                  <a:gd name="T57" fmla="*/ 1 h 56"/>
                  <a:gd name="T58" fmla="*/ 26 w 56"/>
                  <a:gd name="T59" fmla="*/ 3 h 56"/>
                  <a:gd name="T60" fmla="*/ 28 w 56"/>
                  <a:gd name="T61" fmla="*/ 13 h 56"/>
                  <a:gd name="T62" fmla="*/ 13 w 56"/>
                  <a:gd name="T63" fmla="*/ 32 h 56"/>
                  <a:gd name="T64" fmla="*/ 28 w 56"/>
                  <a:gd name="T6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5" y="19"/>
                    </a:moveTo>
                    <a:cubicBezTo>
                      <a:pt x="55" y="19"/>
                      <a:pt x="55" y="20"/>
                      <a:pt x="56" y="21"/>
                    </a:cubicBezTo>
                    <a:cubicBezTo>
                      <a:pt x="56" y="22"/>
                      <a:pt x="56" y="23"/>
                      <a:pt x="56" y="24"/>
                    </a:cubicBezTo>
                    <a:cubicBezTo>
                      <a:pt x="53" y="26"/>
                      <a:pt x="53" y="26"/>
                      <a:pt x="53" y="26"/>
                    </a:cubicBezTo>
                    <a:cubicBezTo>
                      <a:pt x="53" y="28"/>
                      <a:pt x="53" y="29"/>
                      <a:pt x="53" y="31"/>
                    </a:cubicBezTo>
                    <a:cubicBezTo>
                      <a:pt x="56" y="33"/>
                      <a:pt x="56" y="33"/>
                      <a:pt x="56" y="33"/>
                    </a:cubicBezTo>
                    <a:cubicBezTo>
                      <a:pt x="56" y="35"/>
                      <a:pt x="55" y="37"/>
                      <a:pt x="54" y="39"/>
                    </a:cubicBezTo>
                    <a:cubicBezTo>
                      <a:pt x="51" y="39"/>
                      <a:pt x="51" y="39"/>
                      <a:pt x="51" y="39"/>
                    </a:cubicBezTo>
                    <a:cubicBezTo>
                      <a:pt x="50" y="40"/>
                      <a:pt x="49" y="42"/>
                      <a:pt x="48" y="43"/>
                    </a:cubicBezTo>
                    <a:cubicBezTo>
                      <a:pt x="50" y="46"/>
                      <a:pt x="50" y="46"/>
                      <a:pt x="50" y="46"/>
                    </a:cubicBezTo>
                    <a:cubicBezTo>
                      <a:pt x="49" y="48"/>
                      <a:pt x="47" y="49"/>
                      <a:pt x="46" y="50"/>
                    </a:cubicBezTo>
                    <a:cubicBezTo>
                      <a:pt x="43" y="49"/>
                      <a:pt x="43" y="49"/>
                      <a:pt x="43" y="49"/>
                    </a:cubicBezTo>
                    <a:cubicBezTo>
                      <a:pt x="41" y="50"/>
                      <a:pt x="40" y="50"/>
                      <a:pt x="38" y="51"/>
                    </a:cubicBezTo>
                    <a:cubicBezTo>
                      <a:pt x="38" y="55"/>
                      <a:pt x="38" y="55"/>
                      <a:pt x="38" y="55"/>
                    </a:cubicBezTo>
                    <a:cubicBezTo>
                      <a:pt x="37" y="55"/>
                      <a:pt x="36" y="55"/>
                      <a:pt x="35" y="56"/>
                    </a:cubicBezTo>
                    <a:cubicBezTo>
                      <a:pt x="34" y="56"/>
                      <a:pt x="33" y="56"/>
                      <a:pt x="32" y="56"/>
                    </a:cubicBezTo>
                    <a:cubicBezTo>
                      <a:pt x="31" y="53"/>
                      <a:pt x="31" y="53"/>
                      <a:pt x="31" y="53"/>
                    </a:cubicBezTo>
                    <a:cubicBezTo>
                      <a:pt x="30" y="53"/>
                      <a:pt x="29" y="53"/>
                      <a:pt x="28" y="53"/>
                    </a:cubicBezTo>
                    <a:cubicBezTo>
                      <a:pt x="28" y="44"/>
                      <a:pt x="28" y="44"/>
                      <a:pt x="28" y="44"/>
                    </a:cubicBezTo>
                    <a:cubicBezTo>
                      <a:pt x="30" y="44"/>
                      <a:pt x="31" y="44"/>
                      <a:pt x="32" y="43"/>
                    </a:cubicBezTo>
                    <a:cubicBezTo>
                      <a:pt x="40" y="41"/>
                      <a:pt x="45" y="33"/>
                      <a:pt x="43" y="24"/>
                    </a:cubicBezTo>
                    <a:cubicBezTo>
                      <a:pt x="41" y="17"/>
                      <a:pt x="35" y="13"/>
                      <a:pt x="28" y="13"/>
                    </a:cubicBezTo>
                    <a:cubicBezTo>
                      <a:pt x="28" y="3"/>
                      <a:pt x="28" y="3"/>
                      <a:pt x="28" y="3"/>
                    </a:cubicBezTo>
                    <a:cubicBezTo>
                      <a:pt x="29" y="3"/>
                      <a:pt x="30" y="3"/>
                      <a:pt x="31" y="3"/>
                    </a:cubicBezTo>
                    <a:cubicBezTo>
                      <a:pt x="33" y="0"/>
                      <a:pt x="33" y="0"/>
                      <a:pt x="33" y="0"/>
                    </a:cubicBezTo>
                    <a:cubicBezTo>
                      <a:pt x="35" y="1"/>
                      <a:pt x="37" y="1"/>
                      <a:pt x="39" y="2"/>
                    </a:cubicBezTo>
                    <a:cubicBezTo>
                      <a:pt x="39" y="5"/>
                      <a:pt x="39" y="5"/>
                      <a:pt x="39" y="5"/>
                    </a:cubicBezTo>
                    <a:cubicBezTo>
                      <a:pt x="40" y="6"/>
                      <a:pt x="42" y="7"/>
                      <a:pt x="43" y="8"/>
                    </a:cubicBezTo>
                    <a:cubicBezTo>
                      <a:pt x="46" y="7"/>
                      <a:pt x="46" y="7"/>
                      <a:pt x="46" y="7"/>
                    </a:cubicBezTo>
                    <a:cubicBezTo>
                      <a:pt x="48" y="8"/>
                      <a:pt x="49" y="9"/>
                      <a:pt x="50" y="11"/>
                    </a:cubicBezTo>
                    <a:cubicBezTo>
                      <a:pt x="49" y="14"/>
                      <a:pt x="49" y="14"/>
                      <a:pt x="49" y="14"/>
                    </a:cubicBezTo>
                    <a:cubicBezTo>
                      <a:pt x="50" y="15"/>
                      <a:pt x="50" y="17"/>
                      <a:pt x="51" y="18"/>
                    </a:cubicBezTo>
                    <a:lnTo>
                      <a:pt x="55" y="19"/>
                    </a:lnTo>
                    <a:close/>
                    <a:moveTo>
                      <a:pt x="28" y="53"/>
                    </a:moveTo>
                    <a:cubicBezTo>
                      <a:pt x="27" y="53"/>
                      <a:pt x="26" y="53"/>
                      <a:pt x="25" y="53"/>
                    </a:cubicBezTo>
                    <a:cubicBezTo>
                      <a:pt x="23" y="56"/>
                      <a:pt x="23" y="56"/>
                      <a:pt x="23" y="56"/>
                    </a:cubicBezTo>
                    <a:cubicBezTo>
                      <a:pt x="22" y="56"/>
                      <a:pt x="20" y="55"/>
                      <a:pt x="18" y="54"/>
                    </a:cubicBezTo>
                    <a:cubicBezTo>
                      <a:pt x="18" y="51"/>
                      <a:pt x="18" y="51"/>
                      <a:pt x="18" y="51"/>
                    </a:cubicBezTo>
                    <a:cubicBezTo>
                      <a:pt x="16" y="50"/>
                      <a:pt x="15" y="49"/>
                      <a:pt x="13" y="48"/>
                    </a:cubicBezTo>
                    <a:cubicBezTo>
                      <a:pt x="10" y="50"/>
                      <a:pt x="10" y="50"/>
                      <a:pt x="10" y="50"/>
                    </a:cubicBezTo>
                    <a:cubicBezTo>
                      <a:pt x="9" y="49"/>
                      <a:pt x="7" y="47"/>
                      <a:pt x="6" y="46"/>
                    </a:cubicBezTo>
                    <a:cubicBezTo>
                      <a:pt x="8" y="43"/>
                      <a:pt x="8" y="43"/>
                      <a:pt x="8" y="43"/>
                    </a:cubicBezTo>
                    <a:cubicBezTo>
                      <a:pt x="7" y="41"/>
                      <a:pt x="6" y="40"/>
                      <a:pt x="5" y="38"/>
                    </a:cubicBezTo>
                    <a:cubicBezTo>
                      <a:pt x="2" y="38"/>
                      <a:pt x="2" y="38"/>
                      <a:pt x="2" y="38"/>
                    </a:cubicBezTo>
                    <a:cubicBezTo>
                      <a:pt x="1" y="37"/>
                      <a:pt x="1" y="36"/>
                      <a:pt x="1" y="35"/>
                    </a:cubicBezTo>
                    <a:cubicBezTo>
                      <a:pt x="1" y="34"/>
                      <a:pt x="1" y="33"/>
                      <a:pt x="0" y="32"/>
                    </a:cubicBezTo>
                    <a:cubicBezTo>
                      <a:pt x="3" y="31"/>
                      <a:pt x="3" y="31"/>
                      <a:pt x="3" y="31"/>
                    </a:cubicBezTo>
                    <a:cubicBezTo>
                      <a:pt x="3" y="29"/>
                      <a:pt x="3" y="27"/>
                      <a:pt x="3" y="25"/>
                    </a:cubicBezTo>
                    <a:cubicBezTo>
                      <a:pt x="0" y="23"/>
                      <a:pt x="0" y="23"/>
                      <a:pt x="0" y="23"/>
                    </a:cubicBezTo>
                    <a:cubicBezTo>
                      <a:pt x="1" y="22"/>
                      <a:pt x="1" y="20"/>
                      <a:pt x="2" y="18"/>
                    </a:cubicBezTo>
                    <a:cubicBezTo>
                      <a:pt x="6" y="18"/>
                      <a:pt x="6" y="18"/>
                      <a:pt x="6" y="18"/>
                    </a:cubicBezTo>
                    <a:cubicBezTo>
                      <a:pt x="6" y="16"/>
                      <a:pt x="7" y="15"/>
                      <a:pt x="8" y="13"/>
                    </a:cubicBezTo>
                    <a:cubicBezTo>
                      <a:pt x="7" y="10"/>
                      <a:pt x="7" y="10"/>
                      <a:pt x="7" y="10"/>
                    </a:cubicBezTo>
                    <a:cubicBezTo>
                      <a:pt x="8" y="9"/>
                      <a:pt x="9" y="7"/>
                      <a:pt x="11" y="6"/>
                    </a:cubicBezTo>
                    <a:cubicBezTo>
                      <a:pt x="14" y="8"/>
                      <a:pt x="14" y="8"/>
                      <a:pt x="14" y="8"/>
                    </a:cubicBezTo>
                    <a:cubicBezTo>
                      <a:pt x="15" y="7"/>
                      <a:pt x="17" y="6"/>
                      <a:pt x="18" y="5"/>
                    </a:cubicBezTo>
                    <a:cubicBezTo>
                      <a:pt x="19" y="2"/>
                      <a:pt x="19" y="2"/>
                      <a:pt x="19" y="2"/>
                    </a:cubicBezTo>
                    <a:cubicBezTo>
                      <a:pt x="19" y="1"/>
                      <a:pt x="20" y="1"/>
                      <a:pt x="21" y="1"/>
                    </a:cubicBezTo>
                    <a:cubicBezTo>
                      <a:pt x="22" y="1"/>
                      <a:pt x="23" y="1"/>
                      <a:pt x="24" y="0"/>
                    </a:cubicBezTo>
                    <a:cubicBezTo>
                      <a:pt x="26" y="3"/>
                      <a:pt x="26" y="3"/>
                      <a:pt x="26" y="3"/>
                    </a:cubicBezTo>
                    <a:cubicBezTo>
                      <a:pt x="27" y="3"/>
                      <a:pt x="27" y="3"/>
                      <a:pt x="28" y="3"/>
                    </a:cubicBezTo>
                    <a:cubicBezTo>
                      <a:pt x="28" y="13"/>
                      <a:pt x="28" y="13"/>
                      <a:pt x="28" y="13"/>
                    </a:cubicBezTo>
                    <a:cubicBezTo>
                      <a:pt x="27" y="13"/>
                      <a:pt x="26" y="13"/>
                      <a:pt x="24" y="13"/>
                    </a:cubicBezTo>
                    <a:cubicBezTo>
                      <a:pt x="16" y="15"/>
                      <a:pt x="11" y="24"/>
                      <a:pt x="13" y="32"/>
                    </a:cubicBezTo>
                    <a:cubicBezTo>
                      <a:pt x="15" y="39"/>
                      <a:pt x="21" y="44"/>
                      <a:pt x="28" y="44"/>
                    </a:cubicBezTo>
                    <a:lnTo>
                      <a:pt x="2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272">
                <a:extLst>
                  <a:ext uri="{FF2B5EF4-FFF2-40B4-BE49-F238E27FC236}">
                    <a16:creationId xmlns:a16="http://schemas.microsoft.com/office/drawing/2014/main" id="{DA542A17-BD79-453E-B337-E0AA3E62FFEB}"/>
                  </a:ext>
                </a:extLst>
              </p:cNvPr>
              <p:cNvSpPr>
                <a:spLocks noEditPoints="1"/>
              </p:cNvSpPr>
              <p:nvPr/>
            </p:nvSpPr>
            <p:spPr bwMode="auto">
              <a:xfrm>
                <a:off x="837" y="1207"/>
                <a:ext cx="108" cy="106"/>
              </a:xfrm>
              <a:custGeom>
                <a:avLst/>
                <a:gdLst>
                  <a:gd name="T0" fmla="*/ 18 w 78"/>
                  <a:gd name="T1" fmla="*/ 0 h 77"/>
                  <a:gd name="T2" fmla="*/ 60 w 78"/>
                  <a:gd name="T3" fmla="*/ 18 h 77"/>
                  <a:gd name="T4" fmla="*/ 78 w 78"/>
                  <a:gd name="T5" fmla="*/ 60 h 77"/>
                  <a:gd name="T6" fmla="*/ 78 w 78"/>
                  <a:gd name="T7" fmla="*/ 60 h 77"/>
                  <a:gd name="T8" fmla="*/ 77 w 78"/>
                  <a:gd name="T9" fmla="*/ 68 h 77"/>
                  <a:gd name="T10" fmla="*/ 77 w 78"/>
                  <a:gd name="T11" fmla="*/ 69 h 77"/>
                  <a:gd name="T12" fmla="*/ 64 w 78"/>
                  <a:gd name="T13" fmla="*/ 68 h 77"/>
                  <a:gd name="T14" fmla="*/ 65 w 78"/>
                  <a:gd name="T15" fmla="*/ 60 h 77"/>
                  <a:gd name="T16" fmla="*/ 51 w 78"/>
                  <a:gd name="T17" fmla="*/ 27 h 77"/>
                  <a:gd name="T18" fmla="*/ 18 w 78"/>
                  <a:gd name="T19" fmla="*/ 14 h 77"/>
                  <a:gd name="T20" fmla="*/ 18 w 78"/>
                  <a:gd name="T21" fmla="*/ 14 h 77"/>
                  <a:gd name="T22" fmla="*/ 18 w 78"/>
                  <a:gd name="T23" fmla="*/ 75 h 77"/>
                  <a:gd name="T24" fmla="*/ 18 w 78"/>
                  <a:gd name="T25" fmla="*/ 46 h 77"/>
                  <a:gd name="T26" fmla="*/ 18 w 78"/>
                  <a:gd name="T27" fmla="*/ 33 h 77"/>
                  <a:gd name="T28" fmla="*/ 45 w 78"/>
                  <a:gd name="T29" fmla="*/ 68 h 77"/>
                  <a:gd name="T30" fmla="*/ 54 w 78"/>
                  <a:gd name="T31" fmla="*/ 74 h 77"/>
                  <a:gd name="T32" fmla="*/ 57 w 78"/>
                  <a:gd name="T33" fmla="*/ 60 h 77"/>
                  <a:gd name="T34" fmla="*/ 57 w 78"/>
                  <a:gd name="T35" fmla="*/ 60 h 77"/>
                  <a:gd name="T36" fmla="*/ 46 w 78"/>
                  <a:gd name="T37" fmla="*/ 33 h 77"/>
                  <a:gd name="T38" fmla="*/ 18 w 78"/>
                  <a:gd name="T39" fmla="*/ 21 h 77"/>
                  <a:gd name="T40" fmla="*/ 18 w 78"/>
                  <a:gd name="T41" fmla="*/ 0 h 77"/>
                  <a:gd name="T42" fmla="*/ 18 w 78"/>
                  <a:gd name="T43" fmla="*/ 14 h 77"/>
                  <a:gd name="T44" fmla="*/ 18 w 78"/>
                  <a:gd name="T45" fmla="*/ 14 h 77"/>
                  <a:gd name="T46" fmla="*/ 7 w 78"/>
                  <a:gd name="T47" fmla="*/ 16 h 77"/>
                  <a:gd name="T48" fmla="*/ 0 w 78"/>
                  <a:gd name="T49" fmla="*/ 8 h 77"/>
                  <a:gd name="T50" fmla="*/ 18 w 78"/>
                  <a:gd name="T51" fmla="*/ 0 h 77"/>
                  <a:gd name="T52" fmla="*/ 18 w 78"/>
                  <a:gd name="T53" fmla="*/ 33 h 77"/>
                  <a:gd name="T54" fmla="*/ 9 w 78"/>
                  <a:gd name="T55" fmla="*/ 34 h 77"/>
                  <a:gd name="T56" fmla="*/ 7 w 78"/>
                  <a:gd name="T57" fmla="*/ 23 h 77"/>
                  <a:gd name="T58" fmla="*/ 18 w 78"/>
                  <a:gd name="T59" fmla="*/ 46 h 77"/>
                  <a:gd name="T60" fmla="*/ 18 w 78"/>
                  <a:gd name="T61" fmla="*/ 75 h 77"/>
                  <a:gd name="T62" fmla="*/ 18 w 78"/>
                  <a:gd name="T63"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77">
                    <a:moveTo>
                      <a:pt x="18" y="0"/>
                    </a:moveTo>
                    <a:cubicBezTo>
                      <a:pt x="18" y="0"/>
                      <a:pt x="18" y="0"/>
                      <a:pt x="18" y="0"/>
                    </a:cubicBezTo>
                    <a:cubicBezTo>
                      <a:pt x="18" y="0"/>
                      <a:pt x="18" y="0"/>
                      <a:pt x="18" y="0"/>
                    </a:cubicBezTo>
                    <a:cubicBezTo>
                      <a:pt x="35" y="0"/>
                      <a:pt x="50" y="7"/>
                      <a:pt x="60" y="18"/>
                    </a:cubicBezTo>
                    <a:cubicBezTo>
                      <a:pt x="71" y="29"/>
                      <a:pt x="78" y="44"/>
                      <a:pt x="78" y="60"/>
                    </a:cubicBezTo>
                    <a:cubicBezTo>
                      <a:pt x="78" y="60"/>
                      <a:pt x="78" y="60"/>
                      <a:pt x="78" y="60"/>
                    </a:cubicBezTo>
                    <a:cubicBezTo>
                      <a:pt x="78" y="60"/>
                      <a:pt x="78" y="60"/>
                      <a:pt x="78" y="60"/>
                    </a:cubicBezTo>
                    <a:cubicBezTo>
                      <a:pt x="78" y="60"/>
                      <a:pt x="78" y="60"/>
                      <a:pt x="78" y="60"/>
                    </a:cubicBezTo>
                    <a:cubicBezTo>
                      <a:pt x="78" y="60"/>
                      <a:pt x="78" y="60"/>
                      <a:pt x="78" y="60"/>
                    </a:cubicBezTo>
                    <a:cubicBezTo>
                      <a:pt x="78" y="63"/>
                      <a:pt x="78" y="65"/>
                      <a:pt x="77" y="68"/>
                    </a:cubicBezTo>
                    <a:cubicBezTo>
                      <a:pt x="77" y="68"/>
                      <a:pt x="77" y="69"/>
                      <a:pt x="77" y="69"/>
                    </a:cubicBezTo>
                    <a:cubicBezTo>
                      <a:pt x="77" y="69"/>
                      <a:pt x="77" y="69"/>
                      <a:pt x="77" y="69"/>
                    </a:cubicBezTo>
                    <a:cubicBezTo>
                      <a:pt x="76" y="75"/>
                      <a:pt x="77" y="77"/>
                      <a:pt x="70" y="77"/>
                    </a:cubicBezTo>
                    <a:cubicBezTo>
                      <a:pt x="62" y="77"/>
                      <a:pt x="63" y="75"/>
                      <a:pt x="64" y="68"/>
                    </a:cubicBezTo>
                    <a:cubicBezTo>
                      <a:pt x="64" y="65"/>
                      <a:pt x="65" y="63"/>
                      <a:pt x="65" y="60"/>
                    </a:cubicBezTo>
                    <a:cubicBezTo>
                      <a:pt x="65" y="60"/>
                      <a:pt x="65" y="60"/>
                      <a:pt x="65" y="60"/>
                    </a:cubicBezTo>
                    <a:cubicBezTo>
                      <a:pt x="65" y="60"/>
                      <a:pt x="65" y="60"/>
                      <a:pt x="65" y="60"/>
                    </a:cubicBezTo>
                    <a:cubicBezTo>
                      <a:pt x="65" y="47"/>
                      <a:pt x="59" y="36"/>
                      <a:pt x="51" y="27"/>
                    </a:cubicBezTo>
                    <a:cubicBezTo>
                      <a:pt x="51" y="27"/>
                      <a:pt x="51" y="27"/>
                      <a:pt x="51" y="27"/>
                    </a:cubicBezTo>
                    <a:cubicBezTo>
                      <a:pt x="43" y="19"/>
                      <a:pt x="31" y="14"/>
                      <a:pt x="18" y="14"/>
                    </a:cubicBezTo>
                    <a:cubicBezTo>
                      <a:pt x="18" y="14"/>
                      <a:pt x="18" y="14"/>
                      <a:pt x="18" y="14"/>
                    </a:cubicBezTo>
                    <a:cubicBezTo>
                      <a:pt x="18" y="14"/>
                      <a:pt x="18" y="14"/>
                      <a:pt x="18" y="14"/>
                    </a:cubicBezTo>
                    <a:cubicBezTo>
                      <a:pt x="18" y="0"/>
                      <a:pt x="18" y="0"/>
                      <a:pt x="18" y="0"/>
                    </a:cubicBezTo>
                    <a:close/>
                    <a:moveTo>
                      <a:pt x="18" y="75"/>
                    </a:moveTo>
                    <a:cubicBezTo>
                      <a:pt x="26" y="75"/>
                      <a:pt x="33" y="68"/>
                      <a:pt x="33" y="60"/>
                    </a:cubicBezTo>
                    <a:cubicBezTo>
                      <a:pt x="33" y="52"/>
                      <a:pt x="26" y="46"/>
                      <a:pt x="18" y="46"/>
                    </a:cubicBezTo>
                    <a:cubicBezTo>
                      <a:pt x="18" y="75"/>
                      <a:pt x="18" y="75"/>
                      <a:pt x="18" y="75"/>
                    </a:cubicBezTo>
                    <a:close/>
                    <a:moveTo>
                      <a:pt x="18" y="33"/>
                    </a:moveTo>
                    <a:cubicBezTo>
                      <a:pt x="25" y="33"/>
                      <a:pt x="32" y="36"/>
                      <a:pt x="37" y="41"/>
                    </a:cubicBezTo>
                    <a:cubicBezTo>
                      <a:pt x="44" y="48"/>
                      <a:pt x="47" y="58"/>
                      <a:pt x="45" y="68"/>
                    </a:cubicBezTo>
                    <a:cubicBezTo>
                      <a:pt x="44" y="72"/>
                      <a:pt x="43" y="75"/>
                      <a:pt x="49" y="75"/>
                    </a:cubicBezTo>
                    <a:cubicBezTo>
                      <a:pt x="51" y="75"/>
                      <a:pt x="53" y="75"/>
                      <a:pt x="54" y="74"/>
                    </a:cubicBezTo>
                    <a:cubicBezTo>
                      <a:pt x="58" y="71"/>
                      <a:pt x="57" y="65"/>
                      <a:pt x="57" y="60"/>
                    </a:cubicBezTo>
                    <a:cubicBezTo>
                      <a:pt x="57" y="60"/>
                      <a:pt x="57" y="60"/>
                      <a:pt x="57" y="60"/>
                    </a:cubicBezTo>
                    <a:cubicBezTo>
                      <a:pt x="57" y="60"/>
                      <a:pt x="57" y="60"/>
                      <a:pt x="57" y="60"/>
                    </a:cubicBezTo>
                    <a:cubicBezTo>
                      <a:pt x="57" y="60"/>
                      <a:pt x="57" y="60"/>
                      <a:pt x="57" y="60"/>
                    </a:cubicBezTo>
                    <a:cubicBezTo>
                      <a:pt x="57" y="60"/>
                      <a:pt x="57" y="60"/>
                      <a:pt x="57" y="60"/>
                    </a:cubicBezTo>
                    <a:cubicBezTo>
                      <a:pt x="57" y="49"/>
                      <a:pt x="53" y="40"/>
                      <a:pt x="46" y="33"/>
                    </a:cubicBezTo>
                    <a:cubicBezTo>
                      <a:pt x="46" y="33"/>
                      <a:pt x="46" y="33"/>
                      <a:pt x="46" y="33"/>
                    </a:cubicBezTo>
                    <a:cubicBezTo>
                      <a:pt x="38" y="25"/>
                      <a:pt x="28" y="21"/>
                      <a:pt x="18" y="21"/>
                    </a:cubicBezTo>
                    <a:lnTo>
                      <a:pt x="18" y="33"/>
                    </a:lnTo>
                    <a:close/>
                    <a:moveTo>
                      <a:pt x="18" y="0"/>
                    </a:moveTo>
                    <a:cubicBezTo>
                      <a:pt x="18" y="0"/>
                      <a:pt x="18" y="0"/>
                      <a:pt x="18" y="0"/>
                    </a:cubicBezTo>
                    <a:cubicBezTo>
                      <a:pt x="18" y="14"/>
                      <a:pt x="18" y="14"/>
                      <a:pt x="18" y="14"/>
                    </a:cubicBezTo>
                    <a:cubicBezTo>
                      <a:pt x="18" y="14"/>
                      <a:pt x="18" y="14"/>
                      <a:pt x="18" y="14"/>
                    </a:cubicBezTo>
                    <a:cubicBezTo>
                      <a:pt x="18" y="14"/>
                      <a:pt x="18" y="14"/>
                      <a:pt x="18" y="14"/>
                    </a:cubicBezTo>
                    <a:cubicBezTo>
                      <a:pt x="18" y="14"/>
                      <a:pt x="18" y="14"/>
                      <a:pt x="18" y="14"/>
                    </a:cubicBezTo>
                    <a:cubicBezTo>
                      <a:pt x="14" y="14"/>
                      <a:pt x="11" y="14"/>
                      <a:pt x="7" y="16"/>
                    </a:cubicBezTo>
                    <a:cubicBezTo>
                      <a:pt x="3" y="17"/>
                      <a:pt x="0" y="13"/>
                      <a:pt x="0" y="9"/>
                    </a:cubicBezTo>
                    <a:cubicBezTo>
                      <a:pt x="0" y="8"/>
                      <a:pt x="0" y="8"/>
                      <a:pt x="0" y="8"/>
                    </a:cubicBezTo>
                    <a:cubicBezTo>
                      <a:pt x="0" y="6"/>
                      <a:pt x="1" y="4"/>
                      <a:pt x="2" y="3"/>
                    </a:cubicBezTo>
                    <a:cubicBezTo>
                      <a:pt x="4" y="2"/>
                      <a:pt x="11" y="0"/>
                      <a:pt x="18" y="0"/>
                    </a:cubicBezTo>
                    <a:close/>
                    <a:moveTo>
                      <a:pt x="18" y="21"/>
                    </a:moveTo>
                    <a:cubicBezTo>
                      <a:pt x="18" y="33"/>
                      <a:pt x="18" y="33"/>
                      <a:pt x="18" y="33"/>
                    </a:cubicBezTo>
                    <a:cubicBezTo>
                      <a:pt x="16" y="33"/>
                      <a:pt x="13" y="33"/>
                      <a:pt x="11" y="34"/>
                    </a:cubicBezTo>
                    <a:cubicBezTo>
                      <a:pt x="10" y="34"/>
                      <a:pt x="10" y="34"/>
                      <a:pt x="9" y="34"/>
                    </a:cubicBezTo>
                    <a:cubicBezTo>
                      <a:pt x="3" y="37"/>
                      <a:pt x="3" y="33"/>
                      <a:pt x="3" y="29"/>
                    </a:cubicBezTo>
                    <a:cubicBezTo>
                      <a:pt x="3" y="25"/>
                      <a:pt x="4" y="24"/>
                      <a:pt x="7" y="23"/>
                    </a:cubicBezTo>
                    <a:cubicBezTo>
                      <a:pt x="11" y="22"/>
                      <a:pt x="15" y="21"/>
                      <a:pt x="18" y="21"/>
                    </a:cubicBezTo>
                    <a:close/>
                    <a:moveTo>
                      <a:pt x="18" y="46"/>
                    </a:moveTo>
                    <a:cubicBezTo>
                      <a:pt x="18" y="75"/>
                      <a:pt x="18" y="75"/>
                      <a:pt x="18" y="75"/>
                    </a:cubicBezTo>
                    <a:cubicBezTo>
                      <a:pt x="18" y="75"/>
                      <a:pt x="18" y="75"/>
                      <a:pt x="18" y="75"/>
                    </a:cubicBezTo>
                    <a:cubicBezTo>
                      <a:pt x="10" y="75"/>
                      <a:pt x="4" y="68"/>
                      <a:pt x="4" y="60"/>
                    </a:cubicBezTo>
                    <a:cubicBezTo>
                      <a:pt x="4" y="52"/>
                      <a:pt x="10" y="46"/>
                      <a:pt x="1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273">
                <a:extLst>
                  <a:ext uri="{FF2B5EF4-FFF2-40B4-BE49-F238E27FC236}">
                    <a16:creationId xmlns:a16="http://schemas.microsoft.com/office/drawing/2014/main" id="{8FA63E9B-6E6B-43AE-822A-EB6168A53EFD}"/>
                  </a:ext>
                </a:extLst>
              </p:cNvPr>
              <p:cNvSpPr>
                <a:spLocks noEditPoints="1"/>
              </p:cNvSpPr>
              <p:nvPr/>
            </p:nvSpPr>
            <p:spPr bwMode="auto">
              <a:xfrm>
                <a:off x="1236" y="1365"/>
                <a:ext cx="123" cy="116"/>
              </a:xfrm>
              <a:custGeom>
                <a:avLst/>
                <a:gdLst>
                  <a:gd name="T0" fmla="*/ 77 w 89"/>
                  <a:gd name="T1" fmla="*/ 12 h 84"/>
                  <a:gd name="T2" fmla="*/ 89 w 89"/>
                  <a:gd name="T3" fmla="*/ 38 h 84"/>
                  <a:gd name="T4" fmla="*/ 89 w 89"/>
                  <a:gd name="T5" fmla="*/ 38 h 84"/>
                  <a:gd name="T6" fmla="*/ 88 w 89"/>
                  <a:gd name="T7" fmla="*/ 47 h 84"/>
                  <a:gd name="T8" fmla="*/ 85 w 89"/>
                  <a:gd name="T9" fmla="*/ 55 h 84"/>
                  <a:gd name="T10" fmla="*/ 65 w 89"/>
                  <a:gd name="T11" fmla="*/ 71 h 84"/>
                  <a:gd name="T12" fmla="*/ 84 w 89"/>
                  <a:gd name="T13" fmla="*/ 46 h 84"/>
                  <a:gd name="T14" fmla="*/ 85 w 89"/>
                  <a:gd name="T15" fmla="*/ 38 h 84"/>
                  <a:gd name="T16" fmla="*/ 85 w 89"/>
                  <a:gd name="T17" fmla="*/ 38 h 84"/>
                  <a:gd name="T18" fmla="*/ 85 w 89"/>
                  <a:gd name="T19" fmla="*/ 38 h 84"/>
                  <a:gd name="T20" fmla="*/ 65 w 89"/>
                  <a:gd name="T21" fmla="*/ 10 h 84"/>
                  <a:gd name="T22" fmla="*/ 65 w 89"/>
                  <a:gd name="T23" fmla="*/ 63 h 84"/>
                  <a:gd name="T24" fmla="*/ 79 w 89"/>
                  <a:gd name="T25" fmla="*/ 47 h 84"/>
                  <a:gd name="T26" fmla="*/ 77 w 89"/>
                  <a:gd name="T27" fmla="*/ 30 h 84"/>
                  <a:gd name="T28" fmla="*/ 65 w 89"/>
                  <a:gd name="T29" fmla="*/ 63 h 84"/>
                  <a:gd name="T30" fmla="*/ 48 w 89"/>
                  <a:gd name="T31" fmla="*/ 1 h 84"/>
                  <a:gd name="T32" fmla="*/ 65 w 89"/>
                  <a:gd name="T33" fmla="*/ 5 h 84"/>
                  <a:gd name="T34" fmla="*/ 8 w 89"/>
                  <a:gd name="T35" fmla="*/ 45 h 84"/>
                  <a:gd name="T36" fmla="*/ 36 w 89"/>
                  <a:gd name="T37" fmla="*/ 67 h 84"/>
                  <a:gd name="T38" fmla="*/ 36 w 89"/>
                  <a:gd name="T39" fmla="*/ 67 h 84"/>
                  <a:gd name="T40" fmla="*/ 30 w 89"/>
                  <a:gd name="T41" fmla="*/ 80 h 84"/>
                  <a:gd name="T42" fmla="*/ 65 w 89"/>
                  <a:gd name="T43" fmla="*/ 75 h 84"/>
                  <a:gd name="T44" fmla="*/ 53 w 89"/>
                  <a:gd name="T45" fmla="*/ 81 h 84"/>
                  <a:gd name="T46" fmla="*/ 53 w 89"/>
                  <a:gd name="T47" fmla="*/ 81 h 84"/>
                  <a:gd name="T48" fmla="*/ 45 w 89"/>
                  <a:gd name="T49" fmla="*/ 82 h 84"/>
                  <a:gd name="T50" fmla="*/ 24 w 89"/>
                  <a:gd name="T51" fmla="*/ 78 h 84"/>
                  <a:gd name="T52" fmla="*/ 33 w 89"/>
                  <a:gd name="T53" fmla="*/ 71 h 84"/>
                  <a:gd name="T54" fmla="*/ 33 w 89"/>
                  <a:gd name="T55" fmla="*/ 71 h 84"/>
                  <a:gd name="T56" fmla="*/ 10 w 89"/>
                  <a:gd name="T57" fmla="*/ 55 h 84"/>
                  <a:gd name="T58" fmla="*/ 5 w 89"/>
                  <a:gd name="T59" fmla="*/ 38 h 84"/>
                  <a:gd name="T60" fmla="*/ 48 w 89"/>
                  <a:gd name="T61" fmla="*/ 1 h 84"/>
                  <a:gd name="T62" fmla="*/ 48 w 89"/>
                  <a:gd name="T63" fmla="*/ 1 h 84"/>
                  <a:gd name="T64" fmla="*/ 51 w 89"/>
                  <a:gd name="T65" fmla="*/ 66 h 84"/>
                  <a:gd name="T66" fmla="*/ 57 w 89"/>
                  <a:gd name="T67" fmla="*/ 66 h 84"/>
                  <a:gd name="T68" fmla="*/ 65 w 89"/>
                  <a:gd name="T69"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84">
                    <a:moveTo>
                      <a:pt x="65" y="5"/>
                    </a:moveTo>
                    <a:cubicBezTo>
                      <a:pt x="70" y="7"/>
                      <a:pt x="74" y="9"/>
                      <a:pt x="77" y="12"/>
                    </a:cubicBezTo>
                    <a:cubicBezTo>
                      <a:pt x="85" y="19"/>
                      <a:pt x="89" y="28"/>
                      <a:pt x="89" y="38"/>
                    </a:cubicBezTo>
                    <a:cubicBezTo>
                      <a:pt x="89" y="38"/>
                      <a:pt x="89" y="38"/>
                      <a:pt x="89" y="38"/>
                    </a:cubicBezTo>
                    <a:cubicBezTo>
                      <a:pt x="89" y="38"/>
                      <a:pt x="89" y="38"/>
                      <a:pt x="89" y="38"/>
                    </a:cubicBezTo>
                    <a:cubicBezTo>
                      <a:pt x="89" y="38"/>
                      <a:pt x="89" y="38"/>
                      <a:pt x="89" y="38"/>
                    </a:cubicBezTo>
                    <a:cubicBezTo>
                      <a:pt x="89" y="38"/>
                      <a:pt x="89" y="38"/>
                      <a:pt x="89" y="38"/>
                    </a:cubicBezTo>
                    <a:cubicBezTo>
                      <a:pt x="89" y="41"/>
                      <a:pt x="89" y="44"/>
                      <a:pt x="88" y="47"/>
                    </a:cubicBezTo>
                    <a:cubicBezTo>
                      <a:pt x="88" y="47"/>
                      <a:pt x="88" y="47"/>
                      <a:pt x="88" y="47"/>
                    </a:cubicBezTo>
                    <a:cubicBezTo>
                      <a:pt x="87" y="50"/>
                      <a:pt x="86" y="52"/>
                      <a:pt x="85" y="55"/>
                    </a:cubicBezTo>
                    <a:cubicBezTo>
                      <a:pt x="81" y="63"/>
                      <a:pt x="74" y="70"/>
                      <a:pt x="65" y="75"/>
                    </a:cubicBezTo>
                    <a:cubicBezTo>
                      <a:pt x="65" y="71"/>
                      <a:pt x="65" y="71"/>
                      <a:pt x="65" y="71"/>
                    </a:cubicBezTo>
                    <a:cubicBezTo>
                      <a:pt x="72" y="67"/>
                      <a:pt x="77" y="61"/>
                      <a:pt x="81" y="53"/>
                    </a:cubicBezTo>
                    <a:cubicBezTo>
                      <a:pt x="82" y="51"/>
                      <a:pt x="83" y="48"/>
                      <a:pt x="84" y="46"/>
                    </a:cubicBezTo>
                    <a:cubicBezTo>
                      <a:pt x="84" y="46"/>
                      <a:pt x="84" y="46"/>
                      <a:pt x="84" y="46"/>
                    </a:cubicBezTo>
                    <a:cubicBezTo>
                      <a:pt x="84" y="43"/>
                      <a:pt x="85" y="41"/>
                      <a:pt x="85" y="38"/>
                    </a:cubicBezTo>
                    <a:cubicBezTo>
                      <a:pt x="85" y="38"/>
                      <a:pt x="85" y="38"/>
                      <a:pt x="85" y="38"/>
                    </a:cubicBezTo>
                    <a:cubicBezTo>
                      <a:pt x="85" y="38"/>
                      <a:pt x="85" y="38"/>
                      <a:pt x="85" y="38"/>
                    </a:cubicBezTo>
                    <a:cubicBezTo>
                      <a:pt x="85" y="38"/>
                      <a:pt x="85" y="38"/>
                      <a:pt x="85" y="38"/>
                    </a:cubicBezTo>
                    <a:cubicBezTo>
                      <a:pt x="85" y="38"/>
                      <a:pt x="85" y="38"/>
                      <a:pt x="85" y="38"/>
                    </a:cubicBezTo>
                    <a:cubicBezTo>
                      <a:pt x="85" y="29"/>
                      <a:pt x="81" y="21"/>
                      <a:pt x="74" y="15"/>
                    </a:cubicBezTo>
                    <a:cubicBezTo>
                      <a:pt x="72" y="13"/>
                      <a:pt x="69" y="12"/>
                      <a:pt x="65" y="10"/>
                    </a:cubicBezTo>
                    <a:cubicBezTo>
                      <a:pt x="65" y="5"/>
                      <a:pt x="65" y="5"/>
                      <a:pt x="65" y="5"/>
                    </a:cubicBezTo>
                    <a:close/>
                    <a:moveTo>
                      <a:pt x="65" y="63"/>
                    </a:moveTo>
                    <a:cubicBezTo>
                      <a:pt x="70" y="60"/>
                      <a:pt x="75" y="56"/>
                      <a:pt x="77" y="51"/>
                    </a:cubicBezTo>
                    <a:cubicBezTo>
                      <a:pt x="78" y="50"/>
                      <a:pt x="78" y="48"/>
                      <a:pt x="79" y="47"/>
                    </a:cubicBezTo>
                    <a:cubicBezTo>
                      <a:pt x="79" y="47"/>
                      <a:pt x="79" y="47"/>
                      <a:pt x="79" y="47"/>
                    </a:cubicBezTo>
                    <a:cubicBezTo>
                      <a:pt x="80" y="42"/>
                      <a:pt x="80" y="34"/>
                      <a:pt x="77" y="30"/>
                    </a:cubicBezTo>
                    <a:cubicBezTo>
                      <a:pt x="80" y="43"/>
                      <a:pt x="74" y="52"/>
                      <a:pt x="65" y="59"/>
                    </a:cubicBezTo>
                    <a:lnTo>
                      <a:pt x="65" y="63"/>
                    </a:lnTo>
                    <a:close/>
                    <a:moveTo>
                      <a:pt x="48" y="1"/>
                    </a:moveTo>
                    <a:cubicBezTo>
                      <a:pt x="48" y="1"/>
                      <a:pt x="48" y="1"/>
                      <a:pt x="48" y="1"/>
                    </a:cubicBezTo>
                    <a:cubicBezTo>
                      <a:pt x="48" y="1"/>
                      <a:pt x="48" y="1"/>
                      <a:pt x="48" y="1"/>
                    </a:cubicBezTo>
                    <a:cubicBezTo>
                      <a:pt x="54" y="1"/>
                      <a:pt x="60" y="3"/>
                      <a:pt x="65" y="5"/>
                    </a:cubicBezTo>
                    <a:cubicBezTo>
                      <a:pt x="65" y="10"/>
                      <a:pt x="65" y="10"/>
                      <a:pt x="65" y="10"/>
                    </a:cubicBezTo>
                    <a:cubicBezTo>
                      <a:pt x="41" y="0"/>
                      <a:pt x="0" y="12"/>
                      <a:pt x="8" y="45"/>
                    </a:cubicBezTo>
                    <a:cubicBezTo>
                      <a:pt x="10" y="55"/>
                      <a:pt x="23" y="61"/>
                      <a:pt x="31" y="65"/>
                    </a:cubicBezTo>
                    <a:cubicBezTo>
                      <a:pt x="33" y="66"/>
                      <a:pt x="34" y="67"/>
                      <a:pt x="36" y="67"/>
                    </a:cubicBezTo>
                    <a:cubicBezTo>
                      <a:pt x="36" y="67"/>
                      <a:pt x="36" y="67"/>
                      <a:pt x="36" y="67"/>
                    </a:cubicBezTo>
                    <a:cubicBezTo>
                      <a:pt x="36" y="67"/>
                      <a:pt x="36" y="67"/>
                      <a:pt x="36" y="67"/>
                    </a:cubicBezTo>
                    <a:cubicBezTo>
                      <a:pt x="38" y="69"/>
                      <a:pt x="39" y="70"/>
                      <a:pt x="40" y="72"/>
                    </a:cubicBezTo>
                    <a:cubicBezTo>
                      <a:pt x="40" y="74"/>
                      <a:pt x="37" y="78"/>
                      <a:pt x="30" y="80"/>
                    </a:cubicBezTo>
                    <a:cubicBezTo>
                      <a:pt x="42" y="81"/>
                      <a:pt x="55" y="79"/>
                      <a:pt x="65" y="71"/>
                    </a:cubicBezTo>
                    <a:cubicBezTo>
                      <a:pt x="65" y="75"/>
                      <a:pt x="65" y="75"/>
                      <a:pt x="65" y="75"/>
                    </a:cubicBezTo>
                    <a:cubicBezTo>
                      <a:pt x="61" y="78"/>
                      <a:pt x="57" y="80"/>
                      <a:pt x="53" y="81"/>
                    </a:cubicBezTo>
                    <a:cubicBezTo>
                      <a:pt x="53" y="81"/>
                      <a:pt x="53" y="81"/>
                      <a:pt x="53" y="81"/>
                    </a:cubicBezTo>
                    <a:cubicBezTo>
                      <a:pt x="53" y="81"/>
                      <a:pt x="53" y="81"/>
                      <a:pt x="53" y="81"/>
                    </a:cubicBezTo>
                    <a:cubicBezTo>
                      <a:pt x="53" y="81"/>
                      <a:pt x="53" y="81"/>
                      <a:pt x="53" y="81"/>
                    </a:cubicBezTo>
                    <a:cubicBezTo>
                      <a:pt x="51" y="81"/>
                      <a:pt x="50" y="81"/>
                      <a:pt x="49" y="82"/>
                    </a:cubicBezTo>
                    <a:cubicBezTo>
                      <a:pt x="48" y="82"/>
                      <a:pt x="47" y="82"/>
                      <a:pt x="45" y="82"/>
                    </a:cubicBezTo>
                    <a:cubicBezTo>
                      <a:pt x="33" y="84"/>
                      <a:pt x="23" y="82"/>
                      <a:pt x="12" y="79"/>
                    </a:cubicBezTo>
                    <a:cubicBezTo>
                      <a:pt x="12" y="79"/>
                      <a:pt x="19" y="79"/>
                      <a:pt x="24" y="78"/>
                    </a:cubicBezTo>
                    <a:cubicBezTo>
                      <a:pt x="25" y="78"/>
                      <a:pt x="36" y="77"/>
                      <a:pt x="35" y="73"/>
                    </a:cubicBezTo>
                    <a:cubicBezTo>
                      <a:pt x="35" y="73"/>
                      <a:pt x="34" y="72"/>
                      <a:pt x="33" y="71"/>
                    </a:cubicBezTo>
                    <a:cubicBezTo>
                      <a:pt x="33" y="71"/>
                      <a:pt x="33" y="71"/>
                      <a:pt x="33" y="71"/>
                    </a:cubicBezTo>
                    <a:cubicBezTo>
                      <a:pt x="33" y="71"/>
                      <a:pt x="33" y="71"/>
                      <a:pt x="33" y="71"/>
                    </a:cubicBezTo>
                    <a:cubicBezTo>
                      <a:pt x="32" y="71"/>
                      <a:pt x="30" y="70"/>
                      <a:pt x="29" y="69"/>
                    </a:cubicBezTo>
                    <a:cubicBezTo>
                      <a:pt x="22" y="65"/>
                      <a:pt x="14" y="61"/>
                      <a:pt x="10" y="55"/>
                    </a:cubicBezTo>
                    <a:cubicBezTo>
                      <a:pt x="7" y="51"/>
                      <a:pt x="5" y="45"/>
                      <a:pt x="5" y="40"/>
                    </a:cubicBezTo>
                    <a:cubicBezTo>
                      <a:pt x="5" y="38"/>
                      <a:pt x="5" y="38"/>
                      <a:pt x="5" y="38"/>
                    </a:cubicBezTo>
                    <a:cubicBezTo>
                      <a:pt x="5" y="29"/>
                      <a:pt x="9" y="20"/>
                      <a:pt x="18" y="12"/>
                    </a:cubicBezTo>
                    <a:cubicBezTo>
                      <a:pt x="26" y="6"/>
                      <a:pt x="36" y="1"/>
                      <a:pt x="48" y="1"/>
                    </a:cubicBezTo>
                    <a:cubicBezTo>
                      <a:pt x="48" y="1"/>
                      <a:pt x="48" y="1"/>
                      <a:pt x="48" y="1"/>
                    </a:cubicBezTo>
                    <a:cubicBezTo>
                      <a:pt x="48" y="1"/>
                      <a:pt x="48" y="1"/>
                      <a:pt x="48" y="1"/>
                    </a:cubicBezTo>
                    <a:close/>
                    <a:moveTo>
                      <a:pt x="65" y="59"/>
                    </a:moveTo>
                    <a:cubicBezTo>
                      <a:pt x="61" y="62"/>
                      <a:pt x="56" y="64"/>
                      <a:pt x="51" y="66"/>
                    </a:cubicBezTo>
                    <a:cubicBezTo>
                      <a:pt x="51" y="66"/>
                      <a:pt x="55" y="66"/>
                      <a:pt x="55" y="66"/>
                    </a:cubicBezTo>
                    <a:cubicBezTo>
                      <a:pt x="56" y="66"/>
                      <a:pt x="57" y="66"/>
                      <a:pt x="57" y="66"/>
                    </a:cubicBezTo>
                    <a:cubicBezTo>
                      <a:pt x="60" y="65"/>
                      <a:pt x="63" y="64"/>
                      <a:pt x="65" y="63"/>
                    </a:cubicBezTo>
                    <a:lnTo>
                      <a:pt x="65"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274">
                <a:extLst>
                  <a:ext uri="{FF2B5EF4-FFF2-40B4-BE49-F238E27FC236}">
                    <a16:creationId xmlns:a16="http://schemas.microsoft.com/office/drawing/2014/main" id="{A528594B-D017-4AFD-BBAD-946B542E4920}"/>
                  </a:ext>
                </a:extLst>
              </p:cNvPr>
              <p:cNvSpPr>
                <a:spLocks/>
              </p:cNvSpPr>
              <p:nvPr/>
            </p:nvSpPr>
            <p:spPr bwMode="auto">
              <a:xfrm>
                <a:off x="679" y="1416"/>
                <a:ext cx="131" cy="97"/>
              </a:xfrm>
              <a:custGeom>
                <a:avLst/>
                <a:gdLst>
                  <a:gd name="T0" fmla="*/ 9 w 95"/>
                  <a:gd name="T1" fmla="*/ 0 h 70"/>
                  <a:gd name="T2" fmla="*/ 86 w 95"/>
                  <a:gd name="T3" fmla="*/ 0 h 70"/>
                  <a:gd name="T4" fmla="*/ 95 w 95"/>
                  <a:gd name="T5" fmla="*/ 9 h 70"/>
                  <a:gd name="T6" fmla="*/ 95 w 95"/>
                  <a:gd name="T7" fmla="*/ 36 h 70"/>
                  <a:gd name="T8" fmla="*/ 86 w 95"/>
                  <a:gd name="T9" fmla="*/ 45 h 70"/>
                  <a:gd name="T10" fmla="*/ 58 w 95"/>
                  <a:gd name="T11" fmla="*/ 45 h 70"/>
                  <a:gd name="T12" fmla="*/ 42 w 95"/>
                  <a:gd name="T13" fmla="*/ 63 h 70"/>
                  <a:gd name="T14" fmla="*/ 16 w 95"/>
                  <a:gd name="T15" fmla="*/ 67 h 70"/>
                  <a:gd name="T16" fmla="*/ 24 w 95"/>
                  <a:gd name="T17" fmla="*/ 65 h 70"/>
                  <a:gd name="T18" fmla="*/ 24 w 95"/>
                  <a:gd name="T19" fmla="*/ 45 h 70"/>
                  <a:gd name="T20" fmla="*/ 9 w 95"/>
                  <a:gd name="T21" fmla="*/ 45 h 70"/>
                  <a:gd name="T22" fmla="*/ 0 w 95"/>
                  <a:gd name="T23" fmla="*/ 36 h 70"/>
                  <a:gd name="T24" fmla="*/ 0 w 95"/>
                  <a:gd name="T25" fmla="*/ 9 h 70"/>
                  <a:gd name="T26" fmla="*/ 9 w 95"/>
                  <a:gd name="T2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70">
                    <a:moveTo>
                      <a:pt x="9" y="0"/>
                    </a:moveTo>
                    <a:cubicBezTo>
                      <a:pt x="86" y="0"/>
                      <a:pt x="86" y="0"/>
                      <a:pt x="86" y="0"/>
                    </a:cubicBezTo>
                    <a:cubicBezTo>
                      <a:pt x="91" y="0"/>
                      <a:pt x="95" y="4"/>
                      <a:pt x="95" y="9"/>
                    </a:cubicBezTo>
                    <a:cubicBezTo>
                      <a:pt x="95" y="36"/>
                      <a:pt x="95" y="36"/>
                      <a:pt x="95" y="36"/>
                    </a:cubicBezTo>
                    <a:cubicBezTo>
                      <a:pt x="95" y="41"/>
                      <a:pt x="91" y="45"/>
                      <a:pt x="86" y="45"/>
                    </a:cubicBezTo>
                    <a:cubicBezTo>
                      <a:pt x="58" y="45"/>
                      <a:pt x="58" y="45"/>
                      <a:pt x="58" y="45"/>
                    </a:cubicBezTo>
                    <a:cubicBezTo>
                      <a:pt x="53" y="47"/>
                      <a:pt x="53" y="56"/>
                      <a:pt x="42" y="63"/>
                    </a:cubicBezTo>
                    <a:cubicBezTo>
                      <a:pt x="30" y="70"/>
                      <a:pt x="16" y="67"/>
                      <a:pt x="16" y="67"/>
                    </a:cubicBezTo>
                    <a:cubicBezTo>
                      <a:pt x="18" y="67"/>
                      <a:pt x="21" y="66"/>
                      <a:pt x="24" y="65"/>
                    </a:cubicBezTo>
                    <a:cubicBezTo>
                      <a:pt x="39" y="60"/>
                      <a:pt x="38" y="47"/>
                      <a:pt x="24" y="45"/>
                    </a:cubicBezTo>
                    <a:cubicBezTo>
                      <a:pt x="9" y="45"/>
                      <a:pt x="9" y="45"/>
                      <a:pt x="9" y="45"/>
                    </a:cubicBezTo>
                    <a:cubicBezTo>
                      <a:pt x="4" y="45"/>
                      <a:pt x="0" y="41"/>
                      <a:pt x="0" y="3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275">
                <a:extLst>
                  <a:ext uri="{FF2B5EF4-FFF2-40B4-BE49-F238E27FC236}">
                    <a16:creationId xmlns:a16="http://schemas.microsoft.com/office/drawing/2014/main" id="{532ACECB-02CF-48DE-A64D-0968EDCCAAF6}"/>
                  </a:ext>
                </a:extLst>
              </p:cNvPr>
              <p:cNvSpPr>
                <a:spLocks noEditPoints="1"/>
              </p:cNvSpPr>
              <p:nvPr/>
            </p:nvSpPr>
            <p:spPr bwMode="auto">
              <a:xfrm>
                <a:off x="1961" y="1299"/>
                <a:ext cx="42" cy="138"/>
              </a:xfrm>
              <a:custGeom>
                <a:avLst/>
                <a:gdLst>
                  <a:gd name="T0" fmla="*/ 20 w 42"/>
                  <a:gd name="T1" fmla="*/ 0 h 138"/>
                  <a:gd name="T2" fmla="*/ 22 w 42"/>
                  <a:gd name="T3" fmla="*/ 2 h 138"/>
                  <a:gd name="T4" fmla="*/ 31 w 42"/>
                  <a:gd name="T5" fmla="*/ 15 h 138"/>
                  <a:gd name="T6" fmla="*/ 42 w 42"/>
                  <a:gd name="T7" fmla="*/ 30 h 138"/>
                  <a:gd name="T8" fmla="*/ 42 w 42"/>
                  <a:gd name="T9" fmla="*/ 30 h 138"/>
                  <a:gd name="T10" fmla="*/ 42 w 42"/>
                  <a:gd name="T11" fmla="*/ 138 h 138"/>
                  <a:gd name="T12" fmla="*/ 20 w 42"/>
                  <a:gd name="T13" fmla="*/ 138 h 138"/>
                  <a:gd name="T14" fmla="*/ 20 w 42"/>
                  <a:gd name="T15" fmla="*/ 29 h 138"/>
                  <a:gd name="T16" fmla="*/ 39 w 42"/>
                  <a:gd name="T17" fmla="*/ 29 h 138"/>
                  <a:gd name="T18" fmla="*/ 30 w 42"/>
                  <a:gd name="T19" fmla="*/ 17 h 138"/>
                  <a:gd name="T20" fmla="*/ 24 w 42"/>
                  <a:gd name="T21" fmla="*/ 8 h 138"/>
                  <a:gd name="T22" fmla="*/ 20 w 42"/>
                  <a:gd name="T23" fmla="*/ 8 h 138"/>
                  <a:gd name="T24" fmla="*/ 20 w 42"/>
                  <a:gd name="T25" fmla="*/ 0 h 138"/>
                  <a:gd name="T26" fmla="*/ 0 w 42"/>
                  <a:gd name="T27" fmla="*/ 30 h 138"/>
                  <a:gd name="T28" fmla="*/ 0 w 42"/>
                  <a:gd name="T29" fmla="*/ 30 h 138"/>
                  <a:gd name="T30" fmla="*/ 0 w 42"/>
                  <a:gd name="T31" fmla="*/ 29 h 138"/>
                  <a:gd name="T32" fmla="*/ 9 w 42"/>
                  <a:gd name="T33" fmla="*/ 15 h 138"/>
                  <a:gd name="T34" fmla="*/ 20 w 42"/>
                  <a:gd name="T35" fmla="*/ 2 h 138"/>
                  <a:gd name="T36" fmla="*/ 20 w 42"/>
                  <a:gd name="T37" fmla="*/ 0 h 138"/>
                  <a:gd name="T38" fmla="*/ 20 w 42"/>
                  <a:gd name="T39" fmla="*/ 0 h 138"/>
                  <a:gd name="T40" fmla="*/ 20 w 42"/>
                  <a:gd name="T41" fmla="*/ 8 h 138"/>
                  <a:gd name="T42" fmla="*/ 16 w 42"/>
                  <a:gd name="T43" fmla="*/ 8 h 138"/>
                  <a:gd name="T44" fmla="*/ 11 w 42"/>
                  <a:gd name="T45" fmla="*/ 17 h 138"/>
                  <a:gd name="T46" fmla="*/ 2 w 42"/>
                  <a:gd name="T47" fmla="*/ 29 h 138"/>
                  <a:gd name="T48" fmla="*/ 20 w 42"/>
                  <a:gd name="T49" fmla="*/ 29 h 138"/>
                  <a:gd name="T50" fmla="*/ 20 w 42"/>
                  <a:gd name="T51" fmla="*/ 138 h 138"/>
                  <a:gd name="T52" fmla="*/ 0 w 42"/>
                  <a:gd name="T53" fmla="*/ 138 h 138"/>
                  <a:gd name="T54" fmla="*/ 0 w 42"/>
                  <a:gd name="T55" fmla="*/ 3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138">
                    <a:moveTo>
                      <a:pt x="20" y="0"/>
                    </a:moveTo>
                    <a:lnTo>
                      <a:pt x="22" y="2"/>
                    </a:lnTo>
                    <a:lnTo>
                      <a:pt x="31" y="15"/>
                    </a:lnTo>
                    <a:lnTo>
                      <a:pt x="42" y="30"/>
                    </a:lnTo>
                    <a:lnTo>
                      <a:pt x="42" y="30"/>
                    </a:lnTo>
                    <a:lnTo>
                      <a:pt x="42" y="138"/>
                    </a:lnTo>
                    <a:lnTo>
                      <a:pt x="20" y="138"/>
                    </a:lnTo>
                    <a:lnTo>
                      <a:pt x="20" y="29"/>
                    </a:lnTo>
                    <a:lnTo>
                      <a:pt x="39" y="29"/>
                    </a:lnTo>
                    <a:lnTo>
                      <a:pt x="30" y="17"/>
                    </a:lnTo>
                    <a:lnTo>
                      <a:pt x="24" y="8"/>
                    </a:lnTo>
                    <a:lnTo>
                      <a:pt x="20" y="8"/>
                    </a:lnTo>
                    <a:lnTo>
                      <a:pt x="20" y="0"/>
                    </a:lnTo>
                    <a:close/>
                    <a:moveTo>
                      <a:pt x="0" y="30"/>
                    </a:moveTo>
                    <a:lnTo>
                      <a:pt x="0" y="30"/>
                    </a:lnTo>
                    <a:lnTo>
                      <a:pt x="0" y="29"/>
                    </a:lnTo>
                    <a:lnTo>
                      <a:pt x="9" y="15"/>
                    </a:lnTo>
                    <a:lnTo>
                      <a:pt x="20" y="2"/>
                    </a:lnTo>
                    <a:lnTo>
                      <a:pt x="20" y="0"/>
                    </a:lnTo>
                    <a:lnTo>
                      <a:pt x="20" y="0"/>
                    </a:lnTo>
                    <a:lnTo>
                      <a:pt x="20" y="8"/>
                    </a:lnTo>
                    <a:lnTo>
                      <a:pt x="16" y="8"/>
                    </a:lnTo>
                    <a:lnTo>
                      <a:pt x="11" y="17"/>
                    </a:lnTo>
                    <a:lnTo>
                      <a:pt x="2" y="29"/>
                    </a:lnTo>
                    <a:lnTo>
                      <a:pt x="20" y="29"/>
                    </a:lnTo>
                    <a:lnTo>
                      <a:pt x="20" y="138"/>
                    </a:lnTo>
                    <a:lnTo>
                      <a:pt x="0" y="138"/>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276">
                <a:extLst>
                  <a:ext uri="{FF2B5EF4-FFF2-40B4-BE49-F238E27FC236}">
                    <a16:creationId xmlns:a16="http://schemas.microsoft.com/office/drawing/2014/main" id="{F7F60E4E-661D-4FDD-8A86-F8E0A0EE8EAE}"/>
                  </a:ext>
                </a:extLst>
              </p:cNvPr>
              <p:cNvSpPr>
                <a:spLocks noEditPoints="1"/>
              </p:cNvSpPr>
              <p:nvPr/>
            </p:nvSpPr>
            <p:spPr bwMode="auto">
              <a:xfrm>
                <a:off x="2039" y="1202"/>
                <a:ext cx="36" cy="127"/>
              </a:xfrm>
              <a:custGeom>
                <a:avLst/>
                <a:gdLst>
                  <a:gd name="T0" fmla="*/ 13 w 26"/>
                  <a:gd name="T1" fmla="*/ 1 h 93"/>
                  <a:gd name="T2" fmla="*/ 25 w 26"/>
                  <a:gd name="T3" fmla="*/ 17 h 93"/>
                  <a:gd name="T4" fmla="*/ 25 w 26"/>
                  <a:gd name="T5" fmla="*/ 17 h 93"/>
                  <a:gd name="T6" fmla="*/ 25 w 26"/>
                  <a:gd name="T7" fmla="*/ 17 h 93"/>
                  <a:gd name="T8" fmla="*/ 25 w 26"/>
                  <a:gd name="T9" fmla="*/ 81 h 93"/>
                  <a:gd name="T10" fmla="*/ 13 w 26"/>
                  <a:gd name="T11" fmla="*/ 93 h 93"/>
                  <a:gd name="T12" fmla="*/ 24 w 26"/>
                  <a:gd name="T13" fmla="*/ 81 h 93"/>
                  <a:gd name="T14" fmla="*/ 13 w 26"/>
                  <a:gd name="T15" fmla="*/ 79 h 93"/>
                  <a:gd name="T16" fmla="*/ 16 w 26"/>
                  <a:gd name="T17" fmla="*/ 78 h 93"/>
                  <a:gd name="T18" fmla="*/ 16 w 26"/>
                  <a:gd name="T19" fmla="*/ 21 h 93"/>
                  <a:gd name="T20" fmla="*/ 15 w 26"/>
                  <a:gd name="T21" fmla="*/ 19 h 93"/>
                  <a:gd name="T22" fmla="*/ 13 w 26"/>
                  <a:gd name="T23" fmla="*/ 16 h 93"/>
                  <a:gd name="T24" fmla="*/ 17 w 26"/>
                  <a:gd name="T25" fmla="*/ 20 h 93"/>
                  <a:gd name="T26" fmla="*/ 24 w 26"/>
                  <a:gd name="T27" fmla="*/ 17 h 93"/>
                  <a:gd name="T28" fmla="*/ 15 w 26"/>
                  <a:gd name="T29" fmla="*/ 5 h 93"/>
                  <a:gd name="T30" fmla="*/ 13 w 26"/>
                  <a:gd name="T31" fmla="*/ 0 h 93"/>
                  <a:gd name="T32" fmla="*/ 6 w 26"/>
                  <a:gd name="T33" fmla="*/ 9 h 93"/>
                  <a:gd name="T34" fmla="*/ 13 w 26"/>
                  <a:gd name="T35" fmla="*/ 0 h 93"/>
                  <a:gd name="T36" fmla="*/ 13 w 26"/>
                  <a:gd name="T37" fmla="*/ 5 h 93"/>
                  <a:gd name="T38" fmla="*/ 7 w 26"/>
                  <a:gd name="T39" fmla="*/ 10 h 93"/>
                  <a:gd name="T40" fmla="*/ 4 w 26"/>
                  <a:gd name="T41" fmla="*/ 17 h 93"/>
                  <a:gd name="T42" fmla="*/ 9 w 26"/>
                  <a:gd name="T43" fmla="*/ 18 h 93"/>
                  <a:gd name="T44" fmla="*/ 13 w 26"/>
                  <a:gd name="T45" fmla="*/ 16 h 93"/>
                  <a:gd name="T46" fmla="*/ 13 w 26"/>
                  <a:gd name="T47" fmla="*/ 16 h 93"/>
                  <a:gd name="T48" fmla="*/ 13 w 26"/>
                  <a:gd name="T49" fmla="*/ 16 h 93"/>
                  <a:gd name="T50" fmla="*/ 13 w 26"/>
                  <a:gd name="T51" fmla="*/ 18 h 93"/>
                  <a:gd name="T52" fmla="*/ 13 w 26"/>
                  <a:gd name="T53" fmla="*/ 18 h 93"/>
                  <a:gd name="T54" fmla="*/ 13 w 26"/>
                  <a:gd name="T55" fmla="*/ 18 h 93"/>
                  <a:gd name="T56" fmla="*/ 10 w 26"/>
                  <a:gd name="T57" fmla="*/ 19 h 93"/>
                  <a:gd name="T58" fmla="*/ 9 w 26"/>
                  <a:gd name="T59" fmla="*/ 21 h 93"/>
                  <a:gd name="T60" fmla="*/ 9 w 26"/>
                  <a:gd name="T61" fmla="*/ 21 h 93"/>
                  <a:gd name="T62" fmla="*/ 13 w 26"/>
                  <a:gd name="T63" fmla="*/ 78 h 93"/>
                  <a:gd name="T64" fmla="*/ 2 w 26"/>
                  <a:gd name="T65" fmla="*/ 79 h 93"/>
                  <a:gd name="T66" fmla="*/ 13 w 26"/>
                  <a:gd name="T67" fmla="*/ 81 h 93"/>
                  <a:gd name="T68" fmla="*/ 0 w 26"/>
                  <a:gd name="T69" fmla="*/ 81 h 93"/>
                  <a:gd name="T70" fmla="*/ 0 w 26"/>
                  <a:gd name="T71" fmla="*/ 1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93">
                    <a:moveTo>
                      <a:pt x="13" y="0"/>
                    </a:moveTo>
                    <a:cubicBezTo>
                      <a:pt x="13" y="1"/>
                      <a:pt x="13" y="1"/>
                      <a:pt x="13" y="1"/>
                    </a:cubicBezTo>
                    <a:cubicBezTo>
                      <a:pt x="19" y="9"/>
                      <a:pt x="19" y="9"/>
                      <a:pt x="19" y="9"/>
                    </a:cubicBezTo>
                    <a:cubicBezTo>
                      <a:pt x="25" y="17"/>
                      <a:pt x="25" y="17"/>
                      <a:pt x="25" y="17"/>
                    </a:cubicBezTo>
                    <a:cubicBezTo>
                      <a:pt x="25" y="17"/>
                      <a:pt x="25" y="17"/>
                      <a:pt x="25" y="17"/>
                    </a:cubicBezTo>
                    <a:cubicBezTo>
                      <a:pt x="25" y="17"/>
                      <a:pt x="25" y="17"/>
                      <a:pt x="25" y="17"/>
                    </a:cubicBezTo>
                    <a:cubicBezTo>
                      <a:pt x="26" y="17"/>
                      <a:pt x="26" y="17"/>
                      <a:pt x="26" y="17"/>
                    </a:cubicBezTo>
                    <a:cubicBezTo>
                      <a:pt x="25" y="17"/>
                      <a:pt x="25" y="17"/>
                      <a:pt x="25" y="17"/>
                    </a:cubicBezTo>
                    <a:cubicBezTo>
                      <a:pt x="25" y="78"/>
                      <a:pt x="25" y="78"/>
                      <a:pt x="25" y="78"/>
                    </a:cubicBezTo>
                    <a:cubicBezTo>
                      <a:pt x="25" y="81"/>
                      <a:pt x="25" y="81"/>
                      <a:pt x="25" y="81"/>
                    </a:cubicBezTo>
                    <a:cubicBezTo>
                      <a:pt x="26" y="91"/>
                      <a:pt x="19" y="93"/>
                      <a:pt x="13" y="93"/>
                    </a:cubicBezTo>
                    <a:cubicBezTo>
                      <a:pt x="13" y="93"/>
                      <a:pt x="13" y="93"/>
                      <a:pt x="13" y="93"/>
                    </a:cubicBezTo>
                    <a:cubicBezTo>
                      <a:pt x="13" y="81"/>
                      <a:pt x="13" y="81"/>
                      <a:pt x="13" y="81"/>
                    </a:cubicBezTo>
                    <a:cubicBezTo>
                      <a:pt x="24" y="81"/>
                      <a:pt x="24" y="81"/>
                      <a:pt x="24" y="81"/>
                    </a:cubicBezTo>
                    <a:cubicBezTo>
                      <a:pt x="24" y="79"/>
                      <a:pt x="24" y="79"/>
                      <a:pt x="24" y="79"/>
                    </a:cubicBezTo>
                    <a:cubicBezTo>
                      <a:pt x="13" y="79"/>
                      <a:pt x="13" y="79"/>
                      <a:pt x="13" y="79"/>
                    </a:cubicBezTo>
                    <a:cubicBezTo>
                      <a:pt x="13" y="78"/>
                      <a:pt x="13" y="78"/>
                      <a:pt x="13" y="78"/>
                    </a:cubicBezTo>
                    <a:cubicBezTo>
                      <a:pt x="16" y="78"/>
                      <a:pt x="16" y="78"/>
                      <a:pt x="16" y="78"/>
                    </a:cubicBezTo>
                    <a:cubicBezTo>
                      <a:pt x="16" y="21"/>
                      <a:pt x="16" y="21"/>
                      <a:pt x="16" y="21"/>
                    </a:cubicBezTo>
                    <a:cubicBezTo>
                      <a:pt x="16" y="21"/>
                      <a:pt x="16" y="21"/>
                      <a:pt x="16" y="21"/>
                    </a:cubicBezTo>
                    <a:cubicBezTo>
                      <a:pt x="16" y="21"/>
                      <a:pt x="16" y="21"/>
                      <a:pt x="16" y="21"/>
                    </a:cubicBezTo>
                    <a:cubicBezTo>
                      <a:pt x="16" y="20"/>
                      <a:pt x="16" y="19"/>
                      <a:pt x="15" y="19"/>
                    </a:cubicBezTo>
                    <a:cubicBezTo>
                      <a:pt x="15" y="18"/>
                      <a:pt x="14" y="18"/>
                      <a:pt x="13" y="18"/>
                    </a:cubicBezTo>
                    <a:cubicBezTo>
                      <a:pt x="13" y="16"/>
                      <a:pt x="13" y="16"/>
                      <a:pt x="13" y="16"/>
                    </a:cubicBezTo>
                    <a:cubicBezTo>
                      <a:pt x="14" y="16"/>
                      <a:pt x="15" y="17"/>
                      <a:pt x="16" y="18"/>
                    </a:cubicBezTo>
                    <a:cubicBezTo>
                      <a:pt x="17" y="18"/>
                      <a:pt x="17" y="19"/>
                      <a:pt x="17" y="20"/>
                    </a:cubicBezTo>
                    <a:cubicBezTo>
                      <a:pt x="18" y="18"/>
                      <a:pt x="20" y="17"/>
                      <a:pt x="21" y="17"/>
                    </a:cubicBezTo>
                    <a:cubicBezTo>
                      <a:pt x="24" y="17"/>
                      <a:pt x="24" y="17"/>
                      <a:pt x="24" y="17"/>
                    </a:cubicBezTo>
                    <a:cubicBezTo>
                      <a:pt x="19" y="10"/>
                      <a:pt x="19" y="10"/>
                      <a:pt x="19" y="10"/>
                    </a:cubicBezTo>
                    <a:cubicBezTo>
                      <a:pt x="15" y="5"/>
                      <a:pt x="15" y="5"/>
                      <a:pt x="15" y="5"/>
                    </a:cubicBezTo>
                    <a:cubicBezTo>
                      <a:pt x="13" y="5"/>
                      <a:pt x="13" y="5"/>
                      <a:pt x="13" y="5"/>
                    </a:cubicBezTo>
                    <a:lnTo>
                      <a:pt x="13" y="0"/>
                    </a:lnTo>
                    <a:close/>
                    <a:moveTo>
                      <a:pt x="0" y="17"/>
                    </a:moveTo>
                    <a:cubicBezTo>
                      <a:pt x="6" y="9"/>
                      <a:pt x="6" y="9"/>
                      <a:pt x="6" y="9"/>
                    </a:cubicBezTo>
                    <a:cubicBezTo>
                      <a:pt x="12" y="1"/>
                      <a:pt x="12" y="1"/>
                      <a:pt x="12" y="1"/>
                    </a:cubicBezTo>
                    <a:cubicBezTo>
                      <a:pt x="13" y="0"/>
                      <a:pt x="13" y="0"/>
                      <a:pt x="13" y="0"/>
                    </a:cubicBezTo>
                    <a:cubicBezTo>
                      <a:pt x="13" y="0"/>
                      <a:pt x="13" y="0"/>
                      <a:pt x="13" y="0"/>
                    </a:cubicBezTo>
                    <a:cubicBezTo>
                      <a:pt x="13" y="5"/>
                      <a:pt x="13" y="5"/>
                      <a:pt x="13" y="5"/>
                    </a:cubicBezTo>
                    <a:cubicBezTo>
                      <a:pt x="11" y="5"/>
                      <a:pt x="11" y="5"/>
                      <a:pt x="11" y="5"/>
                    </a:cubicBezTo>
                    <a:cubicBezTo>
                      <a:pt x="7" y="10"/>
                      <a:pt x="7" y="10"/>
                      <a:pt x="7" y="10"/>
                    </a:cubicBezTo>
                    <a:cubicBezTo>
                      <a:pt x="2" y="17"/>
                      <a:pt x="2" y="17"/>
                      <a:pt x="2" y="17"/>
                    </a:cubicBezTo>
                    <a:cubicBezTo>
                      <a:pt x="4" y="17"/>
                      <a:pt x="4" y="17"/>
                      <a:pt x="4" y="17"/>
                    </a:cubicBezTo>
                    <a:cubicBezTo>
                      <a:pt x="6" y="17"/>
                      <a:pt x="8" y="18"/>
                      <a:pt x="8" y="20"/>
                    </a:cubicBezTo>
                    <a:cubicBezTo>
                      <a:pt x="9" y="19"/>
                      <a:pt x="9" y="18"/>
                      <a:pt x="9" y="18"/>
                    </a:cubicBezTo>
                    <a:cubicBezTo>
                      <a:pt x="9" y="18"/>
                      <a:pt x="9" y="18"/>
                      <a:pt x="9" y="18"/>
                    </a:cubicBezTo>
                    <a:cubicBezTo>
                      <a:pt x="10" y="17"/>
                      <a:pt x="12"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6"/>
                      <a:pt x="13" y="16"/>
                      <a:pt x="13" y="16"/>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2" y="18"/>
                      <a:pt x="11" y="18"/>
                      <a:pt x="10" y="19"/>
                    </a:cubicBezTo>
                    <a:cubicBezTo>
                      <a:pt x="10" y="19"/>
                      <a:pt x="10" y="19"/>
                      <a:pt x="10" y="19"/>
                    </a:cubicBezTo>
                    <a:cubicBezTo>
                      <a:pt x="10" y="19"/>
                      <a:pt x="9" y="20"/>
                      <a:pt x="9" y="21"/>
                    </a:cubicBezTo>
                    <a:cubicBezTo>
                      <a:pt x="9" y="21"/>
                      <a:pt x="9" y="21"/>
                      <a:pt x="9" y="21"/>
                    </a:cubicBezTo>
                    <a:cubicBezTo>
                      <a:pt x="9" y="21"/>
                      <a:pt x="9" y="21"/>
                      <a:pt x="9" y="21"/>
                    </a:cubicBezTo>
                    <a:cubicBezTo>
                      <a:pt x="9" y="78"/>
                      <a:pt x="9" y="78"/>
                      <a:pt x="9" y="78"/>
                    </a:cubicBezTo>
                    <a:cubicBezTo>
                      <a:pt x="13" y="78"/>
                      <a:pt x="13" y="78"/>
                      <a:pt x="13" y="78"/>
                    </a:cubicBezTo>
                    <a:cubicBezTo>
                      <a:pt x="13" y="79"/>
                      <a:pt x="13" y="79"/>
                      <a:pt x="13" y="79"/>
                    </a:cubicBezTo>
                    <a:cubicBezTo>
                      <a:pt x="2" y="79"/>
                      <a:pt x="2" y="79"/>
                      <a:pt x="2" y="79"/>
                    </a:cubicBezTo>
                    <a:cubicBezTo>
                      <a:pt x="2" y="81"/>
                      <a:pt x="2" y="81"/>
                      <a:pt x="2" y="81"/>
                    </a:cubicBezTo>
                    <a:cubicBezTo>
                      <a:pt x="13" y="81"/>
                      <a:pt x="13" y="81"/>
                      <a:pt x="13" y="81"/>
                    </a:cubicBezTo>
                    <a:cubicBezTo>
                      <a:pt x="13" y="93"/>
                      <a:pt x="13" y="93"/>
                      <a:pt x="13" y="93"/>
                    </a:cubicBezTo>
                    <a:cubicBezTo>
                      <a:pt x="7" y="93"/>
                      <a:pt x="0" y="90"/>
                      <a:pt x="0" y="81"/>
                    </a:cubicBezTo>
                    <a:cubicBezTo>
                      <a:pt x="0" y="78"/>
                      <a:pt x="0" y="78"/>
                      <a:pt x="0" y="78"/>
                    </a:cubicBezTo>
                    <a:cubicBezTo>
                      <a:pt x="0" y="17"/>
                      <a:pt x="0" y="17"/>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277">
                <a:extLst>
                  <a:ext uri="{FF2B5EF4-FFF2-40B4-BE49-F238E27FC236}">
                    <a16:creationId xmlns:a16="http://schemas.microsoft.com/office/drawing/2014/main" id="{647C2E26-ED6E-424C-8EFA-4957F5AB43CE}"/>
                  </a:ext>
                </a:extLst>
              </p:cNvPr>
              <p:cNvSpPr>
                <a:spLocks noEditPoints="1"/>
              </p:cNvSpPr>
              <p:nvPr/>
            </p:nvSpPr>
            <p:spPr bwMode="auto">
              <a:xfrm>
                <a:off x="1622" y="652"/>
                <a:ext cx="45" cy="53"/>
              </a:xfrm>
              <a:custGeom>
                <a:avLst/>
                <a:gdLst>
                  <a:gd name="T0" fmla="*/ 28 w 33"/>
                  <a:gd name="T1" fmla="*/ 3 h 38"/>
                  <a:gd name="T2" fmla="*/ 30 w 33"/>
                  <a:gd name="T3" fmla="*/ 18 h 38"/>
                  <a:gd name="T4" fmla="*/ 18 w 33"/>
                  <a:gd name="T5" fmla="*/ 21 h 38"/>
                  <a:gd name="T6" fmla="*/ 17 w 33"/>
                  <a:gd name="T7" fmla="*/ 22 h 38"/>
                  <a:gd name="T8" fmla="*/ 16 w 33"/>
                  <a:gd name="T9" fmla="*/ 24 h 38"/>
                  <a:gd name="T10" fmla="*/ 19 w 33"/>
                  <a:gd name="T11" fmla="*/ 18 h 38"/>
                  <a:gd name="T12" fmla="*/ 28 w 33"/>
                  <a:gd name="T13" fmla="*/ 16 h 38"/>
                  <a:gd name="T14" fmla="*/ 26 w 33"/>
                  <a:gd name="T15" fmla="*/ 5 h 38"/>
                  <a:gd name="T16" fmla="*/ 25 w 33"/>
                  <a:gd name="T17" fmla="*/ 4 h 38"/>
                  <a:gd name="T18" fmla="*/ 26 w 33"/>
                  <a:gd name="T19" fmla="*/ 2 h 38"/>
                  <a:gd name="T20" fmla="*/ 28 w 33"/>
                  <a:gd name="T21" fmla="*/ 3 h 38"/>
                  <a:gd name="T22" fmla="*/ 20 w 33"/>
                  <a:gd name="T23" fmla="*/ 15 h 38"/>
                  <a:gd name="T24" fmla="*/ 20 w 33"/>
                  <a:gd name="T25" fmla="*/ 16 h 38"/>
                  <a:gd name="T26" fmla="*/ 22 w 33"/>
                  <a:gd name="T27" fmla="*/ 15 h 38"/>
                  <a:gd name="T28" fmla="*/ 23 w 33"/>
                  <a:gd name="T29" fmla="*/ 14 h 38"/>
                  <a:gd name="T30" fmla="*/ 24 w 33"/>
                  <a:gd name="T31" fmla="*/ 15 h 38"/>
                  <a:gd name="T32" fmla="*/ 26 w 33"/>
                  <a:gd name="T33" fmla="*/ 14 h 38"/>
                  <a:gd name="T34" fmla="*/ 26 w 33"/>
                  <a:gd name="T35" fmla="*/ 13 h 38"/>
                  <a:gd name="T36" fmla="*/ 26 w 33"/>
                  <a:gd name="T37" fmla="*/ 11 h 38"/>
                  <a:gd name="T38" fmla="*/ 24 w 33"/>
                  <a:gd name="T39" fmla="*/ 10 h 38"/>
                  <a:gd name="T40" fmla="*/ 25 w 33"/>
                  <a:gd name="T41" fmla="*/ 9 h 38"/>
                  <a:gd name="T42" fmla="*/ 24 w 33"/>
                  <a:gd name="T43" fmla="*/ 7 h 38"/>
                  <a:gd name="T44" fmla="*/ 24 w 33"/>
                  <a:gd name="T45" fmla="*/ 7 h 38"/>
                  <a:gd name="T46" fmla="*/ 20 w 33"/>
                  <a:gd name="T47" fmla="*/ 15 h 38"/>
                  <a:gd name="T48" fmla="*/ 16 w 33"/>
                  <a:gd name="T49" fmla="*/ 24 h 38"/>
                  <a:gd name="T50" fmla="*/ 6 w 33"/>
                  <a:gd name="T51" fmla="*/ 37 h 38"/>
                  <a:gd name="T52" fmla="*/ 3 w 33"/>
                  <a:gd name="T53" fmla="*/ 37 h 38"/>
                  <a:gd name="T54" fmla="*/ 2 w 33"/>
                  <a:gd name="T55" fmla="*/ 36 h 38"/>
                  <a:gd name="T56" fmla="*/ 1 w 33"/>
                  <a:gd name="T57" fmla="*/ 34 h 38"/>
                  <a:gd name="T58" fmla="*/ 13 w 33"/>
                  <a:gd name="T59" fmla="*/ 18 h 38"/>
                  <a:gd name="T60" fmla="*/ 14 w 33"/>
                  <a:gd name="T61" fmla="*/ 18 h 38"/>
                  <a:gd name="T62" fmla="*/ 12 w 33"/>
                  <a:gd name="T63" fmla="*/ 7 h 38"/>
                  <a:gd name="T64" fmla="*/ 12 w 33"/>
                  <a:gd name="T65" fmla="*/ 7 h 38"/>
                  <a:gd name="T66" fmla="*/ 13 w 33"/>
                  <a:gd name="T67" fmla="*/ 5 h 38"/>
                  <a:gd name="T68" fmla="*/ 26 w 33"/>
                  <a:gd name="T69" fmla="*/ 2 h 38"/>
                  <a:gd name="T70" fmla="*/ 25 w 33"/>
                  <a:gd name="T71" fmla="*/ 4 h 38"/>
                  <a:gd name="T72" fmla="*/ 16 w 33"/>
                  <a:gd name="T73" fmla="*/ 7 h 38"/>
                  <a:gd name="T74" fmla="*/ 17 w 33"/>
                  <a:gd name="T75" fmla="*/ 17 h 38"/>
                  <a:gd name="T76" fmla="*/ 19 w 33"/>
                  <a:gd name="T77" fmla="*/ 18 h 38"/>
                  <a:gd name="T78" fmla="*/ 16 w 33"/>
                  <a:gd name="T79" fmla="*/ 24 h 38"/>
                  <a:gd name="T80" fmla="*/ 24 w 33"/>
                  <a:gd name="T81" fmla="*/ 7 h 38"/>
                  <a:gd name="T82" fmla="*/ 23 w 33"/>
                  <a:gd name="T83" fmla="*/ 7 h 38"/>
                  <a:gd name="T84" fmla="*/ 21 w 33"/>
                  <a:gd name="T85" fmla="*/ 7 h 38"/>
                  <a:gd name="T86" fmla="*/ 21 w 33"/>
                  <a:gd name="T87" fmla="*/ 9 h 38"/>
                  <a:gd name="T88" fmla="*/ 19 w 33"/>
                  <a:gd name="T89" fmla="*/ 8 h 38"/>
                  <a:gd name="T90" fmla="*/ 18 w 33"/>
                  <a:gd name="T91" fmla="*/ 9 h 38"/>
                  <a:gd name="T92" fmla="*/ 17 w 33"/>
                  <a:gd name="T93" fmla="*/ 10 h 38"/>
                  <a:gd name="T94" fmla="*/ 18 w 33"/>
                  <a:gd name="T95" fmla="*/ 12 h 38"/>
                  <a:gd name="T96" fmla="*/ 19 w 33"/>
                  <a:gd name="T97" fmla="*/ 12 h 38"/>
                  <a:gd name="T98" fmla="*/ 18 w 33"/>
                  <a:gd name="T99" fmla="*/ 14 h 38"/>
                  <a:gd name="T100" fmla="*/ 19 w 33"/>
                  <a:gd name="T101" fmla="*/ 15 h 38"/>
                  <a:gd name="T102" fmla="*/ 20 w 33"/>
                  <a:gd name="T103" fmla="*/ 15 h 38"/>
                  <a:gd name="T104" fmla="*/ 24 w 33"/>
                  <a:gd name="T10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 h="38">
                    <a:moveTo>
                      <a:pt x="28" y="3"/>
                    </a:moveTo>
                    <a:cubicBezTo>
                      <a:pt x="33" y="7"/>
                      <a:pt x="33" y="13"/>
                      <a:pt x="30" y="18"/>
                    </a:cubicBezTo>
                    <a:cubicBezTo>
                      <a:pt x="27" y="21"/>
                      <a:pt x="22" y="23"/>
                      <a:pt x="18" y="21"/>
                    </a:cubicBezTo>
                    <a:cubicBezTo>
                      <a:pt x="18" y="21"/>
                      <a:pt x="18" y="22"/>
                      <a:pt x="17" y="22"/>
                    </a:cubicBezTo>
                    <a:cubicBezTo>
                      <a:pt x="16" y="24"/>
                      <a:pt x="16" y="24"/>
                      <a:pt x="16" y="24"/>
                    </a:cubicBezTo>
                    <a:cubicBezTo>
                      <a:pt x="19" y="18"/>
                      <a:pt x="19" y="18"/>
                      <a:pt x="19" y="18"/>
                    </a:cubicBezTo>
                    <a:cubicBezTo>
                      <a:pt x="22" y="20"/>
                      <a:pt x="26" y="19"/>
                      <a:pt x="28" y="16"/>
                    </a:cubicBezTo>
                    <a:cubicBezTo>
                      <a:pt x="30" y="13"/>
                      <a:pt x="30" y="8"/>
                      <a:pt x="26" y="5"/>
                    </a:cubicBezTo>
                    <a:cubicBezTo>
                      <a:pt x="26" y="5"/>
                      <a:pt x="25" y="5"/>
                      <a:pt x="25" y="4"/>
                    </a:cubicBezTo>
                    <a:cubicBezTo>
                      <a:pt x="26" y="2"/>
                      <a:pt x="26" y="2"/>
                      <a:pt x="26" y="2"/>
                    </a:cubicBezTo>
                    <a:cubicBezTo>
                      <a:pt x="27" y="2"/>
                      <a:pt x="27" y="3"/>
                      <a:pt x="28" y="3"/>
                    </a:cubicBezTo>
                    <a:close/>
                    <a:moveTo>
                      <a:pt x="20" y="15"/>
                    </a:moveTo>
                    <a:cubicBezTo>
                      <a:pt x="20" y="16"/>
                      <a:pt x="20" y="16"/>
                      <a:pt x="20" y="16"/>
                    </a:cubicBezTo>
                    <a:cubicBezTo>
                      <a:pt x="21" y="16"/>
                      <a:pt x="22" y="16"/>
                      <a:pt x="22" y="15"/>
                    </a:cubicBezTo>
                    <a:cubicBezTo>
                      <a:pt x="23" y="14"/>
                      <a:pt x="23" y="14"/>
                      <a:pt x="23" y="14"/>
                    </a:cubicBezTo>
                    <a:cubicBezTo>
                      <a:pt x="24" y="15"/>
                      <a:pt x="24" y="15"/>
                      <a:pt x="24" y="15"/>
                    </a:cubicBezTo>
                    <a:cubicBezTo>
                      <a:pt x="25" y="15"/>
                      <a:pt x="25" y="14"/>
                      <a:pt x="26" y="14"/>
                    </a:cubicBezTo>
                    <a:cubicBezTo>
                      <a:pt x="26" y="13"/>
                      <a:pt x="26" y="13"/>
                      <a:pt x="26" y="13"/>
                    </a:cubicBezTo>
                    <a:cubicBezTo>
                      <a:pt x="26" y="12"/>
                      <a:pt x="26" y="11"/>
                      <a:pt x="26" y="11"/>
                    </a:cubicBezTo>
                    <a:cubicBezTo>
                      <a:pt x="24" y="10"/>
                      <a:pt x="24" y="10"/>
                      <a:pt x="24" y="10"/>
                    </a:cubicBezTo>
                    <a:cubicBezTo>
                      <a:pt x="25" y="9"/>
                      <a:pt x="25" y="9"/>
                      <a:pt x="25" y="9"/>
                    </a:cubicBezTo>
                    <a:cubicBezTo>
                      <a:pt x="25" y="8"/>
                      <a:pt x="25" y="8"/>
                      <a:pt x="24" y="7"/>
                    </a:cubicBezTo>
                    <a:cubicBezTo>
                      <a:pt x="24" y="7"/>
                      <a:pt x="24" y="7"/>
                      <a:pt x="24" y="7"/>
                    </a:cubicBezTo>
                    <a:lnTo>
                      <a:pt x="20" y="15"/>
                    </a:lnTo>
                    <a:close/>
                    <a:moveTo>
                      <a:pt x="16" y="24"/>
                    </a:moveTo>
                    <a:cubicBezTo>
                      <a:pt x="6" y="37"/>
                      <a:pt x="6" y="37"/>
                      <a:pt x="6" y="37"/>
                    </a:cubicBezTo>
                    <a:cubicBezTo>
                      <a:pt x="5" y="38"/>
                      <a:pt x="4" y="38"/>
                      <a:pt x="3" y="37"/>
                    </a:cubicBezTo>
                    <a:cubicBezTo>
                      <a:pt x="2" y="36"/>
                      <a:pt x="2" y="36"/>
                      <a:pt x="2" y="36"/>
                    </a:cubicBezTo>
                    <a:cubicBezTo>
                      <a:pt x="1" y="35"/>
                      <a:pt x="0" y="34"/>
                      <a:pt x="1" y="34"/>
                    </a:cubicBezTo>
                    <a:cubicBezTo>
                      <a:pt x="13" y="18"/>
                      <a:pt x="13" y="18"/>
                      <a:pt x="13" y="18"/>
                    </a:cubicBezTo>
                    <a:cubicBezTo>
                      <a:pt x="13" y="18"/>
                      <a:pt x="13" y="18"/>
                      <a:pt x="14" y="18"/>
                    </a:cubicBezTo>
                    <a:cubicBezTo>
                      <a:pt x="11" y="15"/>
                      <a:pt x="11" y="11"/>
                      <a:pt x="12" y="7"/>
                    </a:cubicBezTo>
                    <a:cubicBezTo>
                      <a:pt x="12" y="7"/>
                      <a:pt x="12" y="7"/>
                      <a:pt x="12" y="7"/>
                    </a:cubicBezTo>
                    <a:cubicBezTo>
                      <a:pt x="13" y="6"/>
                      <a:pt x="13" y="6"/>
                      <a:pt x="13" y="5"/>
                    </a:cubicBezTo>
                    <a:cubicBezTo>
                      <a:pt x="16" y="1"/>
                      <a:pt x="22" y="0"/>
                      <a:pt x="26" y="2"/>
                    </a:cubicBezTo>
                    <a:cubicBezTo>
                      <a:pt x="25" y="4"/>
                      <a:pt x="25" y="4"/>
                      <a:pt x="25" y="4"/>
                    </a:cubicBezTo>
                    <a:cubicBezTo>
                      <a:pt x="22" y="3"/>
                      <a:pt x="18" y="4"/>
                      <a:pt x="16" y="7"/>
                    </a:cubicBezTo>
                    <a:cubicBezTo>
                      <a:pt x="13" y="10"/>
                      <a:pt x="14" y="15"/>
                      <a:pt x="17" y="17"/>
                    </a:cubicBezTo>
                    <a:cubicBezTo>
                      <a:pt x="18" y="18"/>
                      <a:pt x="18" y="18"/>
                      <a:pt x="19" y="18"/>
                    </a:cubicBezTo>
                    <a:cubicBezTo>
                      <a:pt x="16" y="24"/>
                      <a:pt x="16" y="24"/>
                      <a:pt x="16" y="24"/>
                    </a:cubicBezTo>
                    <a:close/>
                    <a:moveTo>
                      <a:pt x="24" y="7"/>
                    </a:moveTo>
                    <a:cubicBezTo>
                      <a:pt x="23" y="7"/>
                      <a:pt x="23" y="7"/>
                      <a:pt x="23" y="7"/>
                    </a:cubicBezTo>
                    <a:cubicBezTo>
                      <a:pt x="22" y="7"/>
                      <a:pt x="22" y="7"/>
                      <a:pt x="21" y="7"/>
                    </a:cubicBezTo>
                    <a:cubicBezTo>
                      <a:pt x="21" y="9"/>
                      <a:pt x="21" y="9"/>
                      <a:pt x="21" y="9"/>
                    </a:cubicBezTo>
                    <a:cubicBezTo>
                      <a:pt x="19" y="8"/>
                      <a:pt x="19" y="8"/>
                      <a:pt x="19" y="8"/>
                    </a:cubicBezTo>
                    <a:cubicBezTo>
                      <a:pt x="19" y="8"/>
                      <a:pt x="18" y="8"/>
                      <a:pt x="18" y="9"/>
                    </a:cubicBezTo>
                    <a:cubicBezTo>
                      <a:pt x="17" y="10"/>
                      <a:pt x="17" y="10"/>
                      <a:pt x="17" y="10"/>
                    </a:cubicBezTo>
                    <a:cubicBezTo>
                      <a:pt x="17" y="11"/>
                      <a:pt x="17" y="12"/>
                      <a:pt x="18" y="12"/>
                    </a:cubicBezTo>
                    <a:cubicBezTo>
                      <a:pt x="19" y="12"/>
                      <a:pt x="19" y="12"/>
                      <a:pt x="19" y="12"/>
                    </a:cubicBezTo>
                    <a:cubicBezTo>
                      <a:pt x="18" y="14"/>
                      <a:pt x="18" y="14"/>
                      <a:pt x="18" y="14"/>
                    </a:cubicBezTo>
                    <a:cubicBezTo>
                      <a:pt x="18" y="14"/>
                      <a:pt x="19" y="15"/>
                      <a:pt x="19" y="15"/>
                    </a:cubicBezTo>
                    <a:cubicBezTo>
                      <a:pt x="20" y="15"/>
                      <a:pt x="20" y="15"/>
                      <a:pt x="20" y="15"/>
                    </a:cubicBezTo>
                    <a:lnTo>
                      <a:pt x="2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278">
                <a:extLst>
                  <a:ext uri="{FF2B5EF4-FFF2-40B4-BE49-F238E27FC236}">
                    <a16:creationId xmlns:a16="http://schemas.microsoft.com/office/drawing/2014/main" id="{5E7C42B2-F3E4-4FA8-AA03-477900FA2A2E}"/>
                  </a:ext>
                </a:extLst>
              </p:cNvPr>
              <p:cNvSpPr>
                <a:spLocks noEditPoints="1"/>
              </p:cNvSpPr>
              <p:nvPr/>
            </p:nvSpPr>
            <p:spPr bwMode="auto">
              <a:xfrm>
                <a:off x="2515" y="1491"/>
                <a:ext cx="134" cy="105"/>
              </a:xfrm>
              <a:custGeom>
                <a:avLst/>
                <a:gdLst>
                  <a:gd name="T0" fmla="*/ 96 w 97"/>
                  <a:gd name="T1" fmla="*/ 10 h 77"/>
                  <a:gd name="T2" fmla="*/ 87 w 97"/>
                  <a:gd name="T3" fmla="*/ 1 h 77"/>
                  <a:gd name="T4" fmla="*/ 74 w 97"/>
                  <a:gd name="T5" fmla="*/ 1 h 77"/>
                  <a:gd name="T6" fmla="*/ 15 w 97"/>
                  <a:gd name="T7" fmla="*/ 1 h 77"/>
                  <a:gd name="T8" fmla="*/ 12 w 97"/>
                  <a:gd name="T9" fmla="*/ 1 h 77"/>
                  <a:gd name="T10" fmla="*/ 8 w 97"/>
                  <a:gd name="T11" fmla="*/ 0 h 77"/>
                  <a:gd name="T12" fmla="*/ 0 w 97"/>
                  <a:gd name="T13" fmla="*/ 10 h 77"/>
                  <a:gd name="T14" fmla="*/ 0 w 97"/>
                  <a:gd name="T15" fmla="*/ 10 h 77"/>
                  <a:gd name="T16" fmla="*/ 1 w 97"/>
                  <a:gd name="T17" fmla="*/ 65 h 77"/>
                  <a:gd name="T18" fmla="*/ 15 w 97"/>
                  <a:gd name="T19" fmla="*/ 77 h 77"/>
                  <a:gd name="T20" fmla="*/ 26 w 97"/>
                  <a:gd name="T21" fmla="*/ 77 h 77"/>
                  <a:gd name="T22" fmla="*/ 87 w 97"/>
                  <a:gd name="T23" fmla="*/ 77 h 77"/>
                  <a:gd name="T24" fmla="*/ 86 w 97"/>
                  <a:gd name="T25" fmla="*/ 77 h 77"/>
                  <a:gd name="T26" fmla="*/ 97 w 97"/>
                  <a:gd name="T27" fmla="*/ 65 h 77"/>
                  <a:gd name="T28" fmla="*/ 96 w 97"/>
                  <a:gd name="T29" fmla="*/ 9 h 77"/>
                  <a:gd name="T30" fmla="*/ 11 w 97"/>
                  <a:gd name="T31" fmla="*/ 66 h 77"/>
                  <a:gd name="T32" fmla="*/ 8 w 97"/>
                  <a:gd name="T33" fmla="*/ 65 h 77"/>
                  <a:gd name="T34" fmla="*/ 8 w 97"/>
                  <a:gd name="T35" fmla="*/ 65 h 77"/>
                  <a:gd name="T36" fmla="*/ 8 w 97"/>
                  <a:gd name="T37" fmla="*/ 65 h 77"/>
                  <a:gd name="T38" fmla="*/ 8 w 97"/>
                  <a:gd name="T39" fmla="*/ 65 h 77"/>
                  <a:gd name="T40" fmla="*/ 8 w 97"/>
                  <a:gd name="T41" fmla="*/ 64 h 77"/>
                  <a:gd name="T42" fmla="*/ 8 w 97"/>
                  <a:gd name="T43" fmla="*/ 10 h 77"/>
                  <a:gd name="T44" fmla="*/ 10 w 97"/>
                  <a:gd name="T45" fmla="*/ 9 h 77"/>
                  <a:gd name="T46" fmla="*/ 11 w 97"/>
                  <a:gd name="T47" fmla="*/ 9 h 77"/>
                  <a:gd name="T48" fmla="*/ 11 w 97"/>
                  <a:gd name="T49" fmla="*/ 9 h 77"/>
                  <a:gd name="T50" fmla="*/ 11 w 97"/>
                  <a:gd name="T51" fmla="*/ 8 h 77"/>
                  <a:gd name="T52" fmla="*/ 12 w 97"/>
                  <a:gd name="T53" fmla="*/ 9 h 77"/>
                  <a:gd name="T54" fmla="*/ 12 w 97"/>
                  <a:gd name="T55" fmla="*/ 9 h 77"/>
                  <a:gd name="T56" fmla="*/ 12 w 97"/>
                  <a:gd name="T57" fmla="*/ 9 h 77"/>
                  <a:gd name="T58" fmla="*/ 12 w 97"/>
                  <a:gd name="T59" fmla="*/ 9 h 77"/>
                  <a:gd name="T60" fmla="*/ 26 w 97"/>
                  <a:gd name="T61" fmla="*/ 22 h 77"/>
                  <a:gd name="T62" fmla="*/ 26 w 97"/>
                  <a:gd name="T63" fmla="*/ 52 h 77"/>
                  <a:gd name="T64" fmla="*/ 74 w 97"/>
                  <a:gd name="T65" fmla="*/ 67 h 77"/>
                  <a:gd name="T66" fmla="*/ 16 w 97"/>
                  <a:gd name="T67" fmla="*/ 67 h 77"/>
                  <a:gd name="T68" fmla="*/ 44 w 97"/>
                  <a:gd name="T69" fmla="*/ 40 h 77"/>
                  <a:gd name="T70" fmla="*/ 50 w 97"/>
                  <a:gd name="T71" fmla="*/ 46 h 77"/>
                  <a:gd name="T72" fmla="*/ 56 w 97"/>
                  <a:gd name="T73" fmla="*/ 40 h 77"/>
                  <a:gd name="T74" fmla="*/ 83 w 97"/>
                  <a:gd name="T75" fmla="*/ 66 h 77"/>
                  <a:gd name="T76" fmla="*/ 84 w 97"/>
                  <a:gd name="T77" fmla="*/ 10 h 77"/>
                  <a:gd name="T78" fmla="*/ 84 w 97"/>
                  <a:gd name="T79" fmla="*/ 64 h 77"/>
                  <a:gd name="T80" fmla="*/ 86 w 97"/>
                  <a:gd name="T81" fmla="*/ 66 h 77"/>
                  <a:gd name="T82" fmla="*/ 84 w 97"/>
                  <a:gd name="T83" fmla="*/ 66 h 77"/>
                  <a:gd name="T84" fmla="*/ 72 w 97"/>
                  <a:gd name="T85" fmla="*/ 52 h 77"/>
                  <a:gd name="T86" fmla="*/ 73 w 97"/>
                  <a:gd name="T87" fmla="*/ 22 h 77"/>
                  <a:gd name="T88" fmla="*/ 87 w 97"/>
                  <a:gd name="T89" fmla="*/ 9 h 77"/>
                  <a:gd name="T90" fmla="*/ 87 w 97"/>
                  <a:gd name="T91" fmla="*/ 8 h 77"/>
                  <a:gd name="T92" fmla="*/ 86 w 97"/>
                  <a:gd name="T93" fmla="*/ 8 h 77"/>
                  <a:gd name="T94" fmla="*/ 84 w 97"/>
                  <a:gd name="T95" fmla="*/ 8 h 77"/>
                  <a:gd name="T96" fmla="*/ 84 w 97"/>
                  <a:gd name="T97" fmla="*/ 8 h 77"/>
                  <a:gd name="T98" fmla="*/ 84 w 97"/>
                  <a:gd name="T99" fmla="*/ 8 h 77"/>
                  <a:gd name="T100" fmla="*/ 87 w 97"/>
                  <a:gd name="T101" fmla="*/ 8 h 77"/>
                  <a:gd name="T102" fmla="*/ 84 w 97"/>
                  <a:gd name="T103" fmla="*/ 9 h 77"/>
                  <a:gd name="T104" fmla="*/ 84 w 97"/>
                  <a:gd name="T105" fmla="*/ 9 h 77"/>
                  <a:gd name="T106" fmla="*/ 85 w 97"/>
                  <a:gd name="T107" fmla="*/ 9 h 77"/>
                  <a:gd name="T108" fmla="*/ 84 w 97"/>
                  <a:gd name="T109" fmla="*/ 9 h 77"/>
                  <a:gd name="T110" fmla="*/ 85 w 97"/>
                  <a:gd name="T111"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7" h="77">
                    <a:moveTo>
                      <a:pt x="96" y="9"/>
                    </a:moveTo>
                    <a:cubicBezTo>
                      <a:pt x="96" y="10"/>
                      <a:pt x="96" y="10"/>
                      <a:pt x="96" y="10"/>
                    </a:cubicBezTo>
                    <a:cubicBezTo>
                      <a:pt x="96" y="3"/>
                      <a:pt x="92" y="1"/>
                      <a:pt x="86" y="1"/>
                    </a:cubicBezTo>
                    <a:cubicBezTo>
                      <a:pt x="87" y="1"/>
                      <a:pt x="87" y="1"/>
                      <a:pt x="87" y="1"/>
                    </a:cubicBezTo>
                    <a:cubicBezTo>
                      <a:pt x="87" y="1"/>
                      <a:pt x="87" y="1"/>
                      <a:pt x="87" y="1"/>
                    </a:cubicBezTo>
                    <a:cubicBezTo>
                      <a:pt x="74" y="1"/>
                      <a:pt x="74" y="1"/>
                      <a:pt x="74" y="1"/>
                    </a:cubicBezTo>
                    <a:cubicBezTo>
                      <a:pt x="26" y="1"/>
                      <a:pt x="26" y="1"/>
                      <a:pt x="26" y="1"/>
                    </a:cubicBezTo>
                    <a:cubicBezTo>
                      <a:pt x="15" y="1"/>
                      <a:pt x="15" y="1"/>
                      <a:pt x="15" y="1"/>
                    </a:cubicBezTo>
                    <a:cubicBezTo>
                      <a:pt x="15" y="1"/>
                      <a:pt x="15" y="1"/>
                      <a:pt x="15" y="1"/>
                    </a:cubicBezTo>
                    <a:cubicBezTo>
                      <a:pt x="12" y="1"/>
                      <a:pt x="12" y="1"/>
                      <a:pt x="12" y="1"/>
                    </a:cubicBezTo>
                    <a:cubicBezTo>
                      <a:pt x="8" y="1"/>
                      <a:pt x="8" y="1"/>
                      <a:pt x="8" y="1"/>
                    </a:cubicBezTo>
                    <a:cubicBezTo>
                      <a:pt x="8" y="0"/>
                      <a:pt x="8" y="0"/>
                      <a:pt x="8" y="0"/>
                    </a:cubicBezTo>
                    <a:cubicBezTo>
                      <a:pt x="8" y="0"/>
                      <a:pt x="4" y="1"/>
                      <a:pt x="2" y="3"/>
                    </a:cubicBezTo>
                    <a:cubicBezTo>
                      <a:pt x="0" y="5"/>
                      <a:pt x="0" y="7"/>
                      <a:pt x="0" y="10"/>
                    </a:cubicBezTo>
                    <a:cubicBezTo>
                      <a:pt x="0" y="10"/>
                      <a:pt x="0" y="10"/>
                      <a:pt x="0" y="10"/>
                    </a:cubicBezTo>
                    <a:cubicBezTo>
                      <a:pt x="0" y="10"/>
                      <a:pt x="0" y="10"/>
                      <a:pt x="0" y="10"/>
                    </a:cubicBezTo>
                    <a:cubicBezTo>
                      <a:pt x="0" y="64"/>
                      <a:pt x="0" y="64"/>
                      <a:pt x="0" y="64"/>
                    </a:cubicBezTo>
                    <a:cubicBezTo>
                      <a:pt x="1" y="65"/>
                      <a:pt x="1" y="65"/>
                      <a:pt x="1" y="65"/>
                    </a:cubicBezTo>
                    <a:cubicBezTo>
                      <a:pt x="1" y="71"/>
                      <a:pt x="6" y="77"/>
                      <a:pt x="12" y="77"/>
                    </a:cubicBezTo>
                    <a:cubicBezTo>
                      <a:pt x="15" y="77"/>
                      <a:pt x="15" y="77"/>
                      <a:pt x="15" y="77"/>
                    </a:cubicBezTo>
                    <a:cubicBezTo>
                      <a:pt x="15" y="77"/>
                      <a:pt x="15" y="77"/>
                      <a:pt x="15" y="77"/>
                    </a:cubicBezTo>
                    <a:cubicBezTo>
                      <a:pt x="26" y="77"/>
                      <a:pt x="26" y="77"/>
                      <a:pt x="26" y="77"/>
                    </a:cubicBezTo>
                    <a:cubicBezTo>
                      <a:pt x="74" y="77"/>
                      <a:pt x="74" y="77"/>
                      <a:pt x="74" y="77"/>
                    </a:cubicBezTo>
                    <a:cubicBezTo>
                      <a:pt x="87" y="77"/>
                      <a:pt x="87" y="77"/>
                      <a:pt x="87" y="77"/>
                    </a:cubicBezTo>
                    <a:cubicBezTo>
                      <a:pt x="87" y="77"/>
                      <a:pt x="87" y="77"/>
                      <a:pt x="87" y="77"/>
                    </a:cubicBezTo>
                    <a:cubicBezTo>
                      <a:pt x="86" y="77"/>
                      <a:pt x="86" y="77"/>
                      <a:pt x="86" y="77"/>
                    </a:cubicBezTo>
                    <a:cubicBezTo>
                      <a:pt x="87" y="77"/>
                      <a:pt x="87" y="77"/>
                      <a:pt x="87" y="77"/>
                    </a:cubicBezTo>
                    <a:cubicBezTo>
                      <a:pt x="93" y="77"/>
                      <a:pt x="97" y="69"/>
                      <a:pt x="97" y="65"/>
                    </a:cubicBezTo>
                    <a:cubicBezTo>
                      <a:pt x="96" y="65"/>
                      <a:pt x="96" y="65"/>
                      <a:pt x="96" y="65"/>
                    </a:cubicBezTo>
                    <a:cubicBezTo>
                      <a:pt x="96" y="9"/>
                      <a:pt x="96" y="9"/>
                      <a:pt x="96" y="9"/>
                    </a:cubicBezTo>
                    <a:close/>
                    <a:moveTo>
                      <a:pt x="11" y="66"/>
                    </a:moveTo>
                    <a:cubicBezTo>
                      <a:pt x="11" y="66"/>
                      <a:pt x="11" y="66"/>
                      <a:pt x="11" y="66"/>
                    </a:cubicBezTo>
                    <a:cubicBezTo>
                      <a:pt x="9" y="66"/>
                      <a:pt x="9" y="66"/>
                      <a:pt x="9" y="66"/>
                    </a:cubicBezTo>
                    <a:cubicBezTo>
                      <a:pt x="8" y="65"/>
                      <a:pt x="8" y="65"/>
                      <a:pt x="8" y="65"/>
                    </a:cubicBezTo>
                    <a:cubicBezTo>
                      <a:pt x="8" y="65"/>
                      <a:pt x="8" y="65"/>
                      <a:pt x="8" y="65"/>
                    </a:cubicBezTo>
                    <a:cubicBezTo>
                      <a:pt x="8" y="65"/>
                      <a:pt x="8" y="65"/>
                      <a:pt x="8" y="65"/>
                    </a:cubicBezTo>
                    <a:cubicBezTo>
                      <a:pt x="8" y="65"/>
                      <a:pt x="8" y="65"/>
                      <a:pt x="8" y="65"/>
                    </a:cubicBezTo>
                    <a:cubicBezTo>
                      <a:pt x="8" y="65"/>
                      <a:pt x="8" y="65"/>
                      <a:pt x="8" y="65"/>
                    </a:cubicBezTo>
                    <a:cubicBezTo>
                      <a:pt x="8" y="65"/>
                      <a:pt x="8" y="65"/>
                      <a:pt x="8" y="65"/>
                    </a:cubicBezTo>
                    <a:cubicBezTo>
                      <a:pt x="8" y="65"/>
                      <a:pt x="8" y="65"/>
                      <a:pt x="8" y="65"/>
                    </a:cubicBezTo>
                    <a:cubicBezTo>
                      <a:pt x="8" y="65"/>
                      <a:pt x="8" y="65"/>
                      <a:pt x="8" y="65"/>
                    </a:cubicBezTo>
                    <a:cubicBezTo>
                      <a:pt x="8" y="64"/>
                      <a:pt x="8" y="64"/>
                      <a:pt x="8" y="64"/>
                    </a:cubicBezTo>
                    <a:cubicBezTo>
                      <a:pt x="8" y="10"/>
                      <a:pt x="8" y="10"/>
                      <a:pt x="8" y="10"/>
                    </a:cubicBezTo>
                    <a:cubicBezTo>
                      <a:pt x="8" y="10"/>
                      <a:pt x="8" y="10"/>
                      <a:pt x="8" y="10"/>
                    </a:cubicBezTo>
                    <a:cubicBezTo>
                      <a:pt x="8" y="10"/>
                      <a:pt x="9" y="9"/>
                      <a:pt x="10" y="9"/>
                    </a:cubicBezTo>
                    <a:cubicBezTo>
                      <a:pt x="10" y="9"/>
                      <a:pt x="10" y="9"/>
                      <a:pt x="10" y="9"/>
                    </a:cubicBezTo>
                    <a:cubicBezTo>
                      <a:pt x="11" y="9"/>
                      <a:pt x="11" y="9"/>
                      <a:pt x="11" y="9"/>
                    </a:cubicBezTo>
                    <a:cubicBezTo>
                      <a:pt x="11" y="9"/>
                      <a:pt x="11" y="9"/>
                      <a:pt x="11" y="9"/>
                    </a:cubicBezTo>
                    <a:cubicBezTo>
                      <a:pt x="11" y="9"/>
                      <a:pt x="11" y="9"/>
                      <a:pt x="11" y="9"/>
                    </a:cubicBezTo>
                    <a:cubicBezTo>
                      <a:pt x="11" y="9"/>
                      <a:pt x="11" y="9"/>
                      <a:pt x="11" y="9"/>
                    </a:cubicBezTo>
                    <a:cubicBezTo>
                      <a:pt x="11" y="8"/>
                      <a:pt x="11" y="8"/>
                      <a:pt x="11" y="8"/>
                    </a:cubicBezTo>
                    <a:cubicBezTo>
                      <a:pt x="11" y="8"/>
                      <a:pt x="11" y="8"/>
                      <a:pt x="11" y="8"/>
                    </a:cubicBezTo>
                    <a:cubicBezTo>
                      <a:pt x="11" y="9"/>
                      <a:pt x="11" y="9"/>
                      <a:pt x="11" y="9"/>
                    </a:cubicBezTo>
                    <a:cubicBezTo>
                      <a:pt x="11" y="9"/>
                      <a:pt x="11"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26" y="22"/>
                      <a:pt x="26" y="22"/>
                      <a:pt x="26" y="22"/>
                    </a:cubicBezTo>
                    <a:cubicBezTo>
                      <a:pt x="41" y="38"/>
                      <a:pt x="41" y="38"/>
                      <a:pt x="41" y="38"/>
                    </a:cubicBezTo>
                    <a:cubicBezTo>
                      <a:pt x="26" y="52"/>
                      <a:pt x="26" y="52"/>
                      <a:pt x="26" y="52"/>
                    </a:cubicBezTo>
                    <a:lnTo>
                      <a:pt x="11" y="66"/>
                    </a:lnTo>
                    <a:close/>
                    <a:moveTo>
                      <a:pt x="74" y="67"/>
                    </a:moveTo>
                    <a:cubicBezTo>
                      <a:pt x="26" y="67"/>
                      <a:pt x="26" y="67"/>
                      <a:pt x="26" y="67"/>
                    </a:cubicBezTo>
                    <a:cubicBezTo>
                      <a:pt x="16" y="67"/>
                      <a:pt x="16" y="67"/>
                      <a:pt x="16" y="67"/>
                    </a:cubicBezTo>
                    <a:cubicBezTo>
                      <a:pt x="26" y="57"/>
                      <a:pt x="26" y="57"/>
                      <a:pt x="26" y="57"/>
                    </a:cubicBezTo>
                    <a:cubicBezTo>
                      <a:pt x="44" y="40"/>
                      <a:pt x="44" y="40"/>
                      <a:pt x="44" y="40"/>
                    </a:cubicBezTo>
                    <a:cubicBezTo>
                      <a:pt x="44" y="41"/>
                      <a:pt x="45" y="41"/>
                      <a:pt x="45" y="42"/>
                    </a:cubicBezTo>
                    <a:cubicBezTo>
                      <a:pt x="48" y="44"/>
                      <a:pt x="49" y="46"/>
                      <a:pt x="50" y="46"/>
                    </a:cubicBezTo>
                    <a:cubicBezTo>
                      <a:pt x="52" y="46"/>
                      <a:pt x="53" y="44"/>
                      <a:pt x="55" y="42"/>
                    </a:cubicBezTo>
                    <a:cubicBezTo>
                      <a:pt x="56" y="41"/>
                      <a:pt x="56" y="41"/>
                      <a:pt x="56" y="40"/>
                    </a:cubicBezTo>
                    <a:cubicBezTo>
                      <a:pt x="74" y="57"/>
                      <a:pt x="74" y="57"/>
                      <a:pt x="74" y="57"/>
                    </a:cubicBezTo>
                    <a:cubicBezTo>
                      <a:pt x="83" y="66"/>
                      <a:pt x="83" y="66"/>
                      <a:pt x="83" y="66"/>
                    </a:cubicBezTo>
                    <a:lnTo>
                      <a:pt x="74" y="67"/>
                    </a:lnTo>
                    <a:close/>
                    <a:moveTo>
                      <a:pt x="84" y="10"/>
                    </a:moveTo>
                    <a:cubicBezTo>
                      <a:pt x="84" y="10"/>
                      <a:pt x="84" y="10"/>
                      <a:pt x="84" y="10"/>
                    </a:cubicBezTo>
                    <a:cubicBezTo>
                      <a:pt x="84" y="64"/>
                      <a:pt x="84" y="64"/>
                      <a:pt x="84" y="64"/>
                    </a:cubicBezTo>
                    <a:cubicBezTo>
                      <a:pt x="84" y="65"/>
                      <a:pt x="84" y="65"/>
                      <a:pt x="84" y="65"/>
                    </a:cubicBezTo>
                    <a:cubicBezTo>
                      <a:pt x="84" y="65"/>
                      <a:pt x="86" y="65"/>
                      <a:pt x="86" y="66"/>
                    </a:cubicBezTo>
                    <a:cubicBezTo>
                      <a:pt x="85" y="66"/>
                      <a:pt x="85" y="66"/>
                      <a:pt x="85" y="66"/>
                    </a:cubicBezTo>
                    <a:cubicBezTo>
                      <a:pt x="84" y="66"/>
                      <a:pt x="84" y="66"/>
                      <a:pt x="84" y="66"/>
                    </a:cubicBezTo>
                    <a:cubicBezTo>
                      <a:pt x="84" y="66"/>
                      <a:pt x="84" y="66"/>
                      <a:pt x="84" y="66"/>
                    </a:cubicBezTo>
                    <a:cubicBezTo>
                      <a:pt x="72" y="52"/>
                      <a:pt x="72" y="52"/>
                      <a:pt x="72" y="52"/>
                    </a:cubicBezTo>
                    <a:cubicBezTo>
                      <a:pt x="58" y="38"/>
                      <a:pt x="58" y="38"/>
                      <a:pt x="58" y="38"/>
                    </a:cubicBezTo>
                    <a:cubicBezTo>
                      <a:pt x="73" y="22"/>
                      <a:pt x="73" y="22"/>
                      <a:pt x="73" y="22"/>
                    </a:cubicBezTo>
                    <a:cubicBezTo>
                      <a:pt x="87" y="9"/>
                      <a:pt x="87" y="9"/>
                      <a:pt x="87" y="9"/>
                    </a:cubicBezTo>
                    <a:cubicBezTo>
                      <a:pt x="87" y="9"/>
                      <a:pt x="87" y="9"/>
                      <a:pt x="87" y="9"/>
                    </a:cubicBezTo>
                    <a:cubicBezTo>
                      <a:pt x="87" y="9"/>
                      <a:pt x="87" y="9"/>
                      <a:pt x="87" y="9"/>
                    </a:cubicBezTo>
                    <a:cubicBezTo>
                      <a:pt x="87" y="8"/>
                      <a:pt x="87" y="8"/>
                      <a:pt x="87" y="8"/>
                    </a:cubicBezTo>
                    <a:cubicBezTo>
                      <a:pt x="87" y="8"/>
                      <a:pt x="87" y="8"/>
                      <a:pt x="87" y="8"/>
                    </a:cubicBezTo>
                    <a:cubicBezTo>
                      <a:pt x="86" y="8"/>
                      <a:pt x="86" y="8"/>
                      <a:pt x="86" y="8"/>
                    </a:cubicBezTo>
                    <a:cubicBezTo>
                      <a:pt x="84" y="8"/>
                      <a:pt x="84" y="8"/>
                      <a:pt x="84" y="8"/>
                    </a:cubicBezTo>
                    <a:cubicBezTo>
                      <a:pt x="84" y="8"/>
                      <a:pt x="84" y="8"/>
                      <a:pt x="84" y="8"/>
                    </a:cubicBezTo>
                    <a:cubicBezTo>
                      <a:pt x="84" y="8"/>
                      <a:pt x="84" y="8"/>
                      <a:pt x="84" y="8"/>
                    </a:cubicBezTo>
                    <a:cubicBezTo>
                      <a:pt x="84" y="8"/>
                      <a:pt x="84" y="8"/>
                      <a:pt x="84" y="8"/>
                    </a:cubicBezTo>
                    <a:cubicBezTo>
                      <a:pt x="84" y="8"/>
                      <a:pt x="84" y="8"/>
                      <a:pt x="84" y="8"/>
                    </a:cubicBezTo>
                    <a:cubicBezTo>
                      <a:pt x="84" y="8"/>
                      <a:pt x="84" y="8"/>
                      <a:pt x="84" y="8"/>
                    </a:cubicBezTo>
                    <a:cubicBezTo>
                      <a:pt x="86" y="8"/>
                      <a:pt x="86" y="8"/>
                      <a:pt x="86" y="8"/>
                    </a:cubicBezTo>
                    <a:cubicBezTo>
                      <a:pt x="87" y="8"/>
                      <a:pt x="87" y="8"/>
                      <a:pt x="87" y="8"/>
                    </a:cubicBezTo>
                    <a:cubicBezTo>
                      <a:pt x="85" y="9"/>
                      <a:pt x="85" y="9"/>
                      <a:pt x="85" y="9"/>
                    </a:cubicBezTo>
                    <a:cubicBezTo>
                      <a:pt x="85" y="9"/>
                      <a:pt x="84" y="9"/>
                      <a:pt x="84" y="9"/>
                    </a:cubicBezTo>
                    <a:cubicBezTo>
                      <a:pt x="84" y="9"/>
                      <a:pt x="84" y="9"/>
                      <a:pt x="84" y="9"/>
                    </a:cubicBezTo>
                    <a:cubicBezTo>
                      <a:pt x="84" y="9"/>
                      <a:pt x="84" y="9"/>
                      <a:pt x="84" y="9"/>
                    </a:cubicBezTo>
                    <a:cubicBezTo>
                      <a:pt x="86" y="9"/>
                      <a:pt x="86" y="9"/>
                      <a:pt x="86" y="9"/>
                    </a:cubicBezTo>
                    <a:cubicBezTo>
                      <a:pt x="85" y="9"/>
                      <a:pt x="85" y="9"/>
                      <a:pt x="85" y="9"/>
                    </a:cubicBezTo>
                    <a:cubicBezTo>
                      <a:pt x="84" y="9"/>
                      <a:pt x="84" y="9"/>
                      <a:pt x="84" y="9"/>
                    </a:cubicBezTo>
                    <a:cubicBezTo>
                      <a:pt x="84" y="9"/>
                      <a:pt x="84" y="9"/>
                      <a:pt x="84" y="9"/>
                    </a:cubicBezTo>
                    <a:cubicBezTo>
                      <a:pt x="84" y="9"/>
                      <a:pt x="86" y="9"/>
                      <a:pt x="86" y="10"/>
                    </a:cubicBezTo>
                    <a:cubicBezTo>
                      <a:pt x="86" y="10"/>
                      <a:pt x="85" y="10"/>
                      <a:pt x="85" y="10"/>
                    </a:cubicBezTo>
                    <a:cubicBezTo>
                      <a:pt x="84" y="10"/>
                      <a:pt x="84" y="10"/>
                      <a:pt x="8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279">
                <a:extLst>
                  <a:ext uri="{FF2B5EF4-FFF2-40B4-BE49-F238E27FC236}">
                    <a16:creationId xmlns:a16="http://schemas.microsoft.com/office/drawing/2014/main" id="{AB6280DE-5C37-4C8F-A7F2-0DB0D4BBEA11}"/>
                  </a:ext>
                </a:extLst>
              </p:cNvPr>
              <p:cNvSpPr>
                <a:spLocks noEditPoints="1"/>
              </p:cNvSpPr>
              <p:nvPr/>
            </p:nvSpPr>
            <p:spPr bwMode="auto">
              <a:xfrm>
                <a:off x="1777" y="1978"/>
                <a:ext cx="112" cy="118"/>
              </a:xfrm>
              <a:custGeom>
                <a:avLst/>
                <a:gdLst>
                  <a:gd name="T0" fmla="*/ 78 w 81"/>
                  <a:gd name="T1" fmla="*/ 24 h 86"/>
                  <a:gd name="T2" fmla="*/ 81 w 81"/>
                  <a:gd name="T3" fmla="*/ 31 h 86"/>
                  <a:gd name="T4" fmla="*/ 81 w 81"/>
                  <a:gd name="T5" fmla="*/ 77 h 86"/>
                  <a:gd name="T6" fmla="*/ 81 w 81"/>
                  <a:gd name="T7" fmla="*/ 77 h 86"/>
                  <a:gd name="T8" fmla="*/ 73 w 81"/>
                  <a:gd name="T9" fmla="*/ 86 h 86"/>
                  <a:gd name="T10" fmla="*/ 72 w 81"/>
                  <a:gd name="T11" fmla="*/ 86 h 86"/>
                  <a:gd name="T12" fmla="*/ 62 w 81"/>
                  <a:gd name="T13" fmla="*/ 86 h 86"/>
                  <a:gd name="T14" fmla="*/ 69 w 81"/>
                  <a:gd name="T15" fmla="*/ 79 h 86"/>
                  <a:gd name="T16" fmla="*/ 62 w 81"/>
                  <a:gd name="T17" fmla="*/ 67 h 86"/>
                  <a:gd name="T18" fmla="*/ 73 w 81"/>
                  <a:gd name="T19" fmla="*/ 78 h 86"/>
                  <a:gd name="T20" fmla="*/ 73 w 81"/>
                  <a:gd name="T21" fmla="*/ 78 h 86"/>
                  <a:gd name="T22" fmla="*/ 73 w 81"/>
                  <a:gd name="T23" fmla="*/ 78 h 86"/>
                  <a:gd name="T24" fmla="*/ 74 w 81"/>
                  <a:gd name="T25" fmla="*/ 77 h 86"/>
                  <a:gd name="T26" fmla="*/ 74 w 81"/>
                  <a:gd name="T27" fmla="*/ 77 h 86"/>
                  <a:gd name="T28" fmla="*/ 74 w 81"/>
                  <a:gd name="T29" fmla="*/ 31 h 86"/>
                  <a:gd name="T30" fmla="*/ 74 w 81"/>
                  <a:gd name="T31" fmla="*/ 31 h 86"/>
                  <a:gd name="T32" fmla="*/ 74 w 81"/>
                  <a:gd name="T33" fmla="*/ 31 h 86"/>
                  <a:gd name="T34" fmla="*/ 74 w 81"/>
                  <a:gd name="T35" fmla="*/ 31 h 86"/>
                  <a:gd name="T36" fmla="*/ 74 w 81"/>
                  <a:gd name="T37" fmla="*/ 31 h 86"/>
                  <a:gd name="T38" fmla="*/ 73 w 81"/>
                  <a:gd name="T39" fmla="*/ 31 h 86"/>
                  <a:gd name="T40" fmla="*/ 73 w 81"/>
                  <a:gd name="T41" fmla="*/ 31 h 86"/>
                  <a:gd name="T42" fmla="*/ 73 w 81"/>
                  <a:gd name="T43" fmla="*/ 31 h 86"/>
                  <a:gd name="T44" fmla="*/ 73 w 81"/>
                  <a:gd name="T45" fmla="*/ 31 h 86"/>
                  <a:gd name="T46" fmla="*/ 62 w 81"/>
                  <a:gd name="T47" fmla="*/ 12 h 86"/>
                  <a:gd name="T48" fmla="*/ 62 w 81"/>
                  <a:gd name="T49" fmla="*/ 12 h 86"/>
                  <a:gd name="T50" fmla="*/ 50 w 81"/>
                  <a:gd name="T51" fmla="*/ 56 h 86"/>
                  <a:gd name="T52" fmla="*/ 62 w 81"/>
                  <a:gd name="T53" fmla="*/ 72 h 86"/>
                  <a:gd name="T54" fmla="*/ 49 w 81"/>
                  <a:gd name="T55" fmla="*/ 59 h 86"/>
                  <a:gd name="T56" fmla="*/ 41 w 81"/>
                  <a:gd name="T57" fmla="*/ 58 h 86"/>
                  <a:gd name="T58" fmla="*/ 42 w 81"/>
                  <a:gd name="T59" fmla="*/ 0 h 86"/>
                  <a:gd name="T60" fmla="*/ 41 w 81"/>
                  <a:gd name="T61" fmla="*/ 86 h 86"/>
                  <a:gd name="T62" fmla="*/ 62 w 81"/>
                  <a:gd name="T63" fmla="*/ 79 h 86"/>
                  <a:gd name="T64" fmla="*/ 41 w 81"/>
                  <a:gd name="T65" fmla="*/ 86 h 86"/>
                  <a:gd name="T66" fmla="*/ 20 w 81"/>
                  <a:gd name="T67" fmla="*/ 79 h 86"/>
                  <a:gd name="T68" fmla="*/ 41 w 81"/>
                  <a:gd name="T69" fmla="*/ 86 h 86"/>
                  <a:gd name="T70" fmla="*/ 41 w 81"/>
                  <a:gd name="T71" fmla="*/ 0 h 86"/>
                  <a:gd name="T72" fmla="*/ 35 w 81"/>
                  <a:gd name="T73" fmla="*/ 58 h 86"/>
                  <a:gd name="T74" fmla="*/ 20 w 81"/>
                  <a:gd name="T75" fmla="*/ 67 h 86"/>
                  <a:gd name="T76" fmla="*/ 20 w 81"/>
                  <a:gd name="T77" fmla="*/ 43 h 86"/>
                  <a:gd name="T78" fmla="*/ 20 w 81"/>
                  <a:gd name="T79" fmla="*/ 86 h 86"/>
                  <a:gd name="T80" fmla="*/ 10 w 81"/>
                  <a:gd name="T81" fmla="*/ 86 h 86"/>
                  <a:gd name="T82" fmla="*/ 0 w 81"/>
                  <a:gd name="T83" fmla="*/ 77 h 86"/>
                  <a:gd name="T84" fmla="*/ 0 w 81"/>
                  <a:gd name="T85" fmla="*/ 77 h 86"/>
                  <a:gd name="T86" fmla="*/ 0 w 81"/>
                  <a:gd name="T87" fmla="*/ 31 h 86"/>
                  <a:gd name="T88" fmla="*/ 0 w 81"/>
                  <a:gd name="T89" fmla="*/ 31 h 86"/>
                  <a:gd name="T90" fmla="*/ 20 w 81"/>
                  <a:gd name="T91" fmla="*/ 12 h 86"/>
                  <a:gd name="T92" fmla="*/ 9 w 81"/>
                  <a:gd name="T93" fmla="*/ 30 h 86"/>
                  <a:gd name="T94" fmla="*/ 8 w 81"/>
                  <a:gd name="T95" fmla="*/ 30 h 86"/>
                  <a:gd name="T96" fmla="*/ 8 w 81"/>
                  <a:gd name="T97" fmla="*/ 31 h 86"/>
                  <a:gd name="T98" fmla="*/ 8 w 81"/>
                  <a:gd name="T99" fmla="*/ 31 h 86"/>
                  <a:gd name="T100" fmla="*/ 8 w 81"/>
                  <a:gd name="T101" fmla="*/ 77 h 86"/>
                  <a:gd name="T102" fmla="*/ 8 w 81"/>
                  <a:gd name="T103" fmla="*/ 77 h 86"/>
                  <a:gd name="T104" fmla="*/ 8 w 81"/>
                  <a:gd name="T105" fmla="*/ 77 h 86"/>
                  <a:gd name="T106" fmla="*/ 8 w 81"/>
                  <a:gd name="T107" fmla="*/ 78 h 86"/>
                  <a:gd name="T108" fmla="*/ 8 w 81"/>
                  <a:gd name="T109" fmla="*/ 78 h 86"/>
                  <a:gd name="T110" fmla="*/ 8 w 81"/>
                  <a:gd name="T111" fmla="*/ 78 h 86"/>
                  <a:gd name="T112" fmla="*/ 8 w 81"/>
                  <a:gd name="T113" fmla="*/ 78 h 86"/>
                  <a:gd name="T114" fmla="*/ 8 w 81"/>
                  <a:gd name="T115" fmla="*/ 78 h 86"/>
                  <a:gd name="T116" fmla="*/ 20 w 81"/>
                  <a:gd name="T117" fmla="*/ 67 h 86"/>
                  <a:gd name="T118" fmla="*/ 13 w 81"/>
                  <a:gd name="T119" fmla="*/ 79 h 86"/>
                  <a:gd name="T120" fmla="*/ 20 w 81"/>
                  <a:gd name="T1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 h="86">
                    <a:moveTo>
                      <a:pt x="62" y="12"/>
                    </a:moveTo>
                    <a:cubicBezTo>
                      <a:pt x="69" y="17"/>
                      <a:pt x="76" y="22"/>
                      <a:pt x="78" y="24"/>
                    </a:cubicBezTo>
                    <a:cubicBezTo>
                      <a:pt x="80" y="26"/>
                      <a:pt x="81" y="28"/>
                      <a:pt x="81" y="31"/>
                    </a:cubicBezTo>
                    <a:cubicBezTo>
                      <a:pt x="81" y="31"/>
                      <a:pt x="81" y="31"/>
                      <a:pt x="81" y="31"/>
                    </a:cubicBezTo>
                    <a:cubicBezTo>
                      <a:pt x="81" y="31"/>
                      <a:pt x="81" y="31"/>
                      <a:pt x="81" y="31"/>
                    </a:cubicBezTo>
                    <a:cubicBezTo>
                      <a:pt x="81" y="77"/>
                      <a:pt x="81" y="77"/>
                      <a:pt x="81" y="77"/>
                    </a:cubicBezTo>
                    <a:cubicBezTo>
                      <a:pt x="81" y="77"/>
                      <a:pt x="81" y="77"/>
                      <a:pt x="81" y="77"/>
                    </a:cubicBezTo>
                    <a:cubicBezTo>
                      <a:pt x="81" y="77"/>
                      <a:pt x="81" y="77"/>
                      <a:pt x="81" y="77"/>
                    </a:cubicBezTo>
                    <a:cubicBezTo>
                      <a:pt x="81" y="82"/>
                      <a:pt x="78" y="86"/>
                      <a:pt x="73" y="86"/>
                    </a:cubicBezTo>
                    <a:cubicBezTo>
                      <a:pt x="73" y="86"/>
                      <a:pt x="73" y="86"/>
                      <a:pt x="73" y="86"/>
                    </a:cubicBezTo>
                    <a:cubicBezTo>
                      <a:pt x="72" y="86"/>
                      <a:pt x="72" y="86"/>
                      <a:pt x="72" y="86"/>
                    </a:cubicBezTo>
                    <a:cubicBezTo>
                      <a:pt x="72" y="86"/>
                      <a:pt x="72" y="86"/>
                      <a:pt x="72" y="86"/>
                    </a:cubicBezTo>
                    <a:cubicBezTo>
                      <a:pt x="72" y="86"/>
                      <a:pt x="72" y="86"/>
                      <a:pt x="72" y="86"/>
                    </a:cubicBezTo>
                    <a:cubicBezTo>
                      <a:pt x="62" y="86"/>
                      <a:pt x="62" y="86"/>
                      <a:pt x="62" y="86"/>
                    </a:cubicBezTo>
                    <a:cubicBezTo>
                      <a:pt x="62" y="79"/>
                      <a:pt x="62" y="79"/>
                      <a:pt x="62" y="79"/>
                    </a:cubicBezTo>
                    <a:cubicBezTo>
                      <a:pt x="69" y="79"/>
                      <a:pt x="69" y="79"/>
                      <a:pt x="69" y="79"/>
                    </a:cubicBezTo>
                    <a:cubicBezTo>
                      <a:pt x="62" y="72"/>
                      <a:pt x="62" y="72"/>
                      <a:pt x="62" y="72"/>
                    </a:cubicBezTo>
                    <a:cubicBezTo>
                      <a:pt x="62" y="67"/>
                      <a:pt x="62" y="67"/>
                      <a:pt x="62" y="67"/>
                    </a:cubicBezTo>
                    <a:cubicBezTo>
                      <a:pt x="73" y="78"/>
                      <a:pt x="73" y="78"/>
                      <a:pt x="73" y="78"/>
                    </a:cubicBezTo>
                    <a:cubicBezTo>
                      <a:pt x="73" y="78"/>
                      <a:pt x="73" y="78"/>
                      <a:pt x="73" y="78"/>
                    </a:cubicBezTo>
                    <a:cubicBezTo>
                      <a:pt x="73" y="78"/>
                      <a:pt x="73" y="78"/>
                      <a:pt x="73" y="78"/>
                    </a:cubicBezTo>
                    <a:cubicBezTo>
                      <a:pt x="73" y="78"/>
                      <a:pt x="73" y="78"/>
                      <a:pt x="73" y="78"/>
                    </a:cubicBezTo>
                    <a:cubicBezTo>
                      <a:pt x="73" y="78"/>
                      <a:pt x="73" y="78"/>
                      <a:pt x="73" y="78"/>
                    </a:cubicBezTo>
                    <a:cubicBezTo>
                      <a:pt x="73" y="78"/>
                      <a:pt x="73" y="78"/>
                      <a:pt x="73" y="78"/>
                    </a:cubicBezTo>
                    <a:cubicBezTo>
                      <a:pt x="73" y="78"/>
                      <a:pt x="73" y="78"/>
                      <a:pt x="73" y="78"/>
                    </a:cubicBezTo>
                    <a:cubicBezTo>
                      <a:pt x="74" y="78"/>
                      <a:pt x="74" y="78"/>
                      <a:pt x="74" y="77"/>
                    </a:cubicBezTo>
                    <a:cubicBezTo>
                      <a:pt x="74" y="77"/>
                      <a:pt x="74" y="77"/>
                      <a:pt x="74" y="77"/>
                    </a:cubicBezTo>
                    <a:cubicBezTo>
                      <a:pt x="74" y="77"/>
                      <a:pt x="74" y="77"/>
                      <a:pt x="74" y="77"/>
                    </a:cubicBezTo>
                    <a:cubicBezTo>
                      <a:pt x="74" y="77"/>
                      <a:pt x="74" y="77"/>
                      <a:pt x="74" y="77"/>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3" y="31"/>
                    </a:cubicBezTo>
                    <a:cubicBezTo>
                      <a:pt x="73" y="31"/>
                      <a:pt x="73" y="31"/>
                      <a:pt x="73" y="31"/>
                    </a:cubicBezTo>
                    <a:cubicBezTo>
                      <a:pt x="73" y="31"/>
                      <a:pt x="73" y="31"/>
                      <a:pt x="73" y="31"/>
                    </a:cubicBezTo>
                    <a:cubicBezTo>
                      <a:pt x="73" y="31"/>
                      <a:pt x="73" y="31"/>
                      <a:pt x="73" y="31"/>
                    </a:cubicBezTo>
                    <a:cubicBezTo>
                      <a:pt x="73" y="31"/>
                      <a:pt x="73" y="31"/>
                      <a:pt x="73" y="31"/>
                    </a:cubicBezTo>
                    <a:cubicBezTo>
                      <a:pt x="73" y="31"/>
                      <a:pt x="73" y="31"/>
                      <a:pt x="73" y="31"/>
                    </a:cubicBezTo>
                    <a:cubicBezTo>
                      <a:pt x="73" y="31"/>
                      <a:pt x="73" y="31"/>
                      <a:pt x="73" y="31"/>
                    </a:cubicBezTo>
                    <a:cubicBezTo>
                      <a:pt x="73" y="31"/>
                      <a:pt x="73" y="31"/>
                      <a:pt x="73" y="31"/>
                    </a:cubicBezTo>
                    <a:cubicBezTo>
                      <a:pt x="62" y="43"/>
                      <a:pt x="62" y="43"/>
                      <a:pt x="62" y="43"/>
                    </a:cubicBezTo>
                    <a:lnTo>
                      <a:pt x="62" y="12"/>
                    </a:lnTo>
                    <a:close/>
                    <a:moveTo>
                      <a:pt x="42" y="0"/>
                    </a:moveTo>
                    <a:cubicBezTo>
                      <a:pt x="45" y="0"/>
                      <a:pt x="54" y="6"/>
                      <a:pt x="62" y="12"/>
                    </a:cubicBezTo>
                    <a:cubicBezTo>
                      <a:pt x="62" y="43"/>
                      <a:pt x="62" y="43"/>
                      <a:pt x="62" y="43"/>
                    </a:cubicBezTo>
                    <a:cubicBezTo>
                      <a:pt x="50" y="56"/>
                      <a:pt x="50" y="56"/>
                      <a:pt x="50" y="56"/>
                    </a:cubicBezTo>
                    <a:cubicBezTo>
                      <a:pt x="62" y="67"/>
                      <a:pt x="62" y="67"/>
                      <a:pt x="62" y="67"/>
                    </a:cubicBezTo>
                    <a:cubicBezTo>
                      <a:pt x="62" y="72"/>
                      <a:pt x="62" y="72"/>
                      <a:pt x="62" y="72"/>
                    </a:cubicBezTo>
                    <a:cubicBezTo>
                      <a:pt x="49" y="59"/>
                      <a:pt x="49" y="59"/>
                      <a:pt x="49" y="59"/>
                    </a:cubicBezTo>
                    <a:cubicBezTo>
                      <a:pt x="49" y="59"/>
                      <a:pt x="49" y="59"/>
                      <a:pt x="49" y="59"/>
                    </a:cubicBezTo>
                    <a:cubicBezTo>
                      <a:pt x="48" y="58"/>
                      <a:pt x="48" y="58"/>
                      <a:pt x="48" y="58"/>
                    </a:cubicBezTo>
                    <a:cubicBezTo>
                      <a:pt x="41" y="58"/>
                      <a:pt x="41" y="58"/>
                      <a:pt x="41" y="58"/>
                    </a:cubicBezTo>
                    <a:cubicBezTo>
                      <a:pt x="41" y="0"/>
                      <a:pt x="41" y="0"/>
                      <a:pt x="41" y="0"/>
                    </a:cubicBezTo>
                    <a:cubicBezTo>
                      <a:pt x="41" y="0"/>
                      <a:pt x="41" y="0"/>
                      <a:pt x="42" y="0"/>
                    </a:cubicBezTo>
                    <a:close/>
                    <a:moveTo>
                      <a:pt x="62" y="86"/>
                    </a:moveTo>
                    <a:cubicBezTo>
                      <a:pt x="41" y="86"/>
                      <a:pt x="41" y="86"/>
                      <a:pt x="41" y="86"/>
                    </a:cubicBezTo>
                    <a:cubicBezTo>
                      <a:pt x="41" y="79"/>
                      <a:pt x="41" y="79"/>
                      <a:pt x="41" y="79"/>
                    </a:cubicBezTo>
                    <a:cubicBezTo>
                      <a:pt x="62" y="79"/>
                      <a:pt x="62" y="79"/>
                      <a:pt x="62" y="79"/>
                    </a:cubicBezTo>
                    <a:lnTo>
                      <a:pt x="62" y="86"/>
                    </a:lnTo>
                    <a:close/>
                    <a:moveTo>
                      <a:pt x="41" y="86"/>
                    </a:moveTo>
                    <a:cubicBezTo>
                      <a:pt x="20" y="86"/>
                      <a:pt x="20" y="86"/>
                      <a:pt x="20" y="86"/>
                    </a:cubicBezTo>
                    <a:cubicBezTo>
                      <a:pt x="20" y="79"/>
                      <a:pt x="20" y="79"/>
                      <a:pt x="20" y="79"/>
                    </a:cubicBezTo>
                    <a:cubicBezTo>
                      <a:pt x="41" y="79"/>
                      <a:pt x="41" y="79"/>
                      <a:pt x="41" y="79"/>
                    </a:cubicBezTo>
                    <a:cubicBezTo>
                      <a:pt x="41" y="86"/>
                      <a:pt x="41" y="86"/>
                      <a:pt x="41" y="86"/>
                    </a:cubicBezTo>
                    <a:close/>
                    <a:moveTo>
                      <a:pt x="20" y="12"/>
                    </a:moveTo>
                    <a:cubicBezTo>
                      <a:pt x="29" y="7"/>
                      <a:pt x="38" y="1"/>
                      <a:pt x="41" y="0"/>
                    </a:cubicBezTo>
                    <a:cubicBezTo>
                      <a:pt x="41" y="58"/>
                      <a:pt x="41" y="58"/>
                      <a:pt x="41" y="58"/>
                    </a:cubicBezTo>
                    <a:cubicBezTo>
                      <a:pt x="35" y="58"/>
                      <a:pt x="35" y="58"/>
                      <a:pt x="35" y="58"/>
                    </a:cubicBezTo>
                    <a:cubicBezTo>
                      <a:pt x="20" y="72"/>
                      <a:pt x="20" y="72"/>
                      <a:pt x="20" y="72"/>
                    </a:cubicBezTo>
                    <a:cubicBezTo>
                      <a:pt x="20" y="67"/>
                      <a:pt x="20" y="67"/>
                      <a:pt x="20" y="67"/>
                    </a:cubicBezTo>
                    <a:cubicBezTo>
                      <a:pt x="33" y="56"/>
                      <a:pt x="33" y="56"/>
                      <a:pt x="33" y="56"/>
                    </a:cubicBezTo>
                    <a:cubicBezTo>
                      <a:pt x="20" y="43"/>
                      <a:pt x="20" y="43"/>
                      <a:pt x="20" y="43"/>
                    </a:cubicBezTo>
                    <a:lnTo>
                      <a:pt x="20" y="12"/>
                    </a:lnTo>
                    <a:close/>
                    <a:moveTo>
                      <a:pt x="20" y="86"/>
                    </a:moveTo>
                    <a:cubicBezTo>
                      <a:pt x="10" y="86"/>
                      <a:pt x="10" y="86"/>
                      <a:pt x="10" y="86"/>
                    </a:cubicBezTo>
                    <a:cubicBezTo>
                      <a:pt x="10" y="86"/>
                      <a:pt x="10" y="86"/>
                      <a:pt x="10" y="86"/>
                    </a:cubicBezTo>
                    <a:cubicBezTo>
                      <a:pt x="10" y="86"/>
                      <a:pt x="10" y="86"/>
                      <a:pt x="10" y="86"/>
                    </a:cubicBezTo>
                    <a:cubicBezTo>
                      <a:pt x="4" y="86"/>
                      <a:pt x="0" y="82"/>
                      <a:pt x="0" y="77"/>
                    </a:cubicBezTo>
                    <a:cubicBezTo>
                      <a:pt x="0" y="77"/>
                      <a:pt x="0" y="77"/>
                      <a:pt x="0" y="77"/>
                    </a:cubicBezTo>
                    <a:cubicBezTo>
                      <a:pt x="0" y="77"/>
                      <a:pt x="0" y="77"/>
                      <a:pt x="0" y="77"/>
                    </a:cubicBezTo>
                    <a:cubicBezTo>
                      <a:pt x="0" y="31"/>
                      <a:pt x="0" y="31"/>
                      <a:pt x="0" y="31"/>
                    </a:cubicBezTo>
                    <a:cubicBezTo>
                      <a:pt x="0" y="31"/>
                      <a:pt x="0" y="31"/>
                      <a:pt x="0" y="31"/>
                    </a:cubicBezTo>
                    <a:cubicBezTo>
                      <a:pt x="0" y="31"/>
                      <a:pt x="0" y="31"/>
                      <a:pt x="0" y="31"/>
                    </a:cubicBezTo>
                    <a:cubicBezTo>
                      <a:pt x="0" y="31"/>
                      <a:pt x="0" y="31"/>
                      <a:pt x="0" y="31"/>
                    </a:cubicBezTo>
                    <a:cubicBezTo>
                      <a:pt x="0" y="29"/>
                      <a:pt x="1" y="27"/>
                      <a:pt x="3" y="25"/>
                    </a:cubicBezTo>
                    <a:cubicBezTo>
                      <a:pt x="3" y="25"/>
                      <a:pt x="11" y="19"/>
                      <a:pt x="20" y="12"/>
                    </a:cubicBezTo>
                    <a:cubicBezTo>
                      <a:pt x="20" y="43"/>
                      <a:pt x="20" y="43"/>
                      <a:pt x="20" y="43"/>
                    </a:cubicBezTo>
                    <a:cubicBezTo>
                      <a:pt x="9" y="30"/>
                      <a:pt x="9" y="30"/>
                      <a:pt x="9" y="30"/>
                    </a:cubicBezTo>
                    <a:cubicBezTo>
                      <a:pt x="9" y="30"/>
                      <a:pt x="9" y="30"/>
                      <a:pt x="9" y="30"/>
                    </a:cubicBezTo>
                    <a:cubicBezTo>
                      <a:pt x="8" y="30"/>
                      <a:pt x="8" y="30"/>
                      <a:pt x="8" y="30"/>
                    </a:cubicBezTo>
                    <a:cubicBezTo>
                      <a:pt x="8" y="30"/>
                      <a:pt x="8" y="30"/>
                      <a:pt x="8" y="30"/>
                    </a:cubicBezTo>
                    <a:cubicBezTo>
                      <a:pt x="8" y="31"/>
                      <a:pt x="8" y="31"/>
                      <a:pt x="8" y="31"/>
                    </a:cubicBezTo>
                    <a:cubicBezTo>
                      <a:pt x="8" y="31"/>
                      <a:pt x="8" y="31"/>
                      <a:pt x="8" y="31"/>
                    </a:cubicBezTo>
                    <a:cubicBezTo>
                      <a:pt x="8" y="31"/>
                      <a:pt x="8" y="31"/>
                      <a:pt x="8" y="31"/>
                    </a:cubicBezTo>
                    <a:cubicBezTo>
                      <a:pt x="8" y="31"/>
                      <a:pt x="8" y="31"/>
                      <a:pt x="8" y="31"/>
                    </a:cubicBezTo>
                    <a:cubicBezTo>
                      <a:pt x="8" y="77"/>
                      <a:pt x="8" y="77"/>
                      <a:pt x="8" y="77"/>
                    </a:cubicBezTo>
                    <a:cubicBezTo>
                      <a:pt x="8" y="77"/>
                      <a:pt x="8" y="77"/>
                      <a:pt x="8" y="77"/>
                    </a:cubicBezTo>
                    <a:cubicBezTo>
                      <a:pt x="8" y="77"/>
                      <a:pt x="8" y="77"/>
                      <a:pt x="8" y="77"/>
                    </a:cubicBezTo>
                    <a:cubicBezTo>
                      <a:pt x="8" y="77"/>
                      <a:pt x="8" y="77"/>
                      <a:pt x="8" y="77"/>
                    </a:cubicBezTo>
                    <a:cubicBezTo>
                      <a:pt x="8" y="77"/>
                      <a:pt x="8" y="77"/>
                      <a:pt x="8" y="77"/>
                    </a:cubicBezTo>
                    <a:cubicBezTo>
                      <a:pt x="8" y="78"/>
                      <a:pt x="8" y="78"/>
                      <a:pt x="8" y="78"/>
                    </a:cubicBezTo>
                    <a:cubicBezTo>
                      <a:pt x="8" y="78"/>
                      <a:pt x="8" y="78"/>
                      <a:pt x="8" y="78"/>
                    </a:cubicBezTo>
                    <a:cubicBezTo>
                      <a:pt x="8" y="78"/>
                      <a:pt x="8" y="78"/>
                      <a:pt x="8" y="78"/>
                    </a:cubicBezTo>
                    <a:cubicBezTo>
                      <a:pt x="8" y="78"/>
                      <a:pt x="8" y="78"/>
                      <a:pt x="8" y="78"/>
                    </a:cubicBezTo>
                    <a:cubicBezTo>
                      <a:pt x="8" y="78"/>
                      <a:pt x="8" y="78"/>
                      <a:pt x="8" y="78"/>
                    </a:cubicBezTo>
                    <a:cubicBezTo>
                      <a:pt x="8" y="78"/>
                      <a:pt x="8" y="78"/>
                      <a:pt x="8" y="78"/>
                    </a:cubicBezTo>
                    <a:cubicBezTo>
                      <a:pt x="8" y="78"/>
                      <a:pt x="8" y="78"/>
                      <a:pt x="8" y="78"/>
                    </a:cubicBezTo>
                    <a:cubicBezTo>
                      <a:pt x="8" y="78"/>
                      <a:pt x="8" y="78"/>
                      <a:pt x="8" y="78"/>
                    </a:cubicBezTo>
                    <a:cubicBezTo>
                      <a:pt x="8" y="78"/>
                      <a:pt x="8" y="78"/>
                      <a:pt x="8" y="78"/>
                    </a:cubicBezTo>
                    <a:cubicBezTo>
                      <a:pt x="8" y="78"/>
                      <a:pt x="8" y="78"/>
                      <a:pt x="8" y="78"/>
                    </a:cubicBezTo>
                    <a:cubicBezTo>
                      <a:pt x="9" y="78"/>
                      <a:pt x="9" y="79"/>
                      <a:pt x="9" y="79"/>
                    </a:cubicBezTo>
                    <a:cubicBezTo>
                      <a:pt x="20" y="67"/>
                      <a:pt x="20" y="67"/>
                      <a:pt x="20" y="67"/>
                    </a:cubicBezTo>
                    <a:cubicBezTo>
                      <a:pt x="20" y="72"/>
                      <a:pt x="20" y="72"/>
                      <a:pt x="20" y="72"/>
                    </a:cubicBezTo>
                    <a:cubicBezTo>
                      <a:pt x="13" y="79"/>
                      <a:pt x="13" y="79"/>
                      <a:pt x="13" y="79"/>
                    </a:cubicBezTo>
                    <a:cubicBezTo>
                      <a:pt x="20" y="79"/>
                      <a:pt x="20" y="79"/>
                      <a:pt x="20" y="79"/>
                    </a:cubicBezTo>
                    <a:lnTo>
                      <a:pt x="20"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280">
                <a:extLst>
                  <a:ext uri="{FF2B5EF4-FFF2-40B4-BE49-F238E27FC236}">
                    <a16:creationId xmlns:a16="http://schemas.microsoft.com/office/drawing/2014/main" id="{B2F3754E-9762-49E8-BD5E-0E5EAC3D20F1}"/>
                  </a:ext>
                </a:extLst>
              </p:cNvPr>
              <p:cNvSpPr>
                <a:spLocks/>
              </p:cNvSpPr>
              <p:nvPr/>
            </p:nvSpPr>
            <p:spPr bwMode="auto">
              <a:xfrm>
                <a:off x="1802" y="1901"/>
                <a:ext cx="106" cy="68"/>
              </a:xfrm>
              <a:custGeom>
                <a:avLst/>
                <a:gdLst>
                  <a:gd name="T0" fmla="*/ 70 w 77"/>
                  <a:gd name="T1" fmla="*/ 10 h 50"/>
                  <a:gd name="T2" fmla="*/ 33 w 77"/>
                  <a:gd name="T3" fmla="*/ 10 h 50"/>
                  <a:gd name="T4" fmla="*/ 30 w 77"/>
                  <a:gd name="T5" fmla="*/ 11 h 50"/>
                  <a:gd name="T6" fmla="*/ 30 w 77"/>
                  <a:gd name="T7" fmla="*/ 2 h 50"/>
                  <a:gd name="T8" fmla="*/ 20 w 77"/>
                  <a:gd name="T9" fmla="*/ 2 h 50"/>
                  <a:gd name="T10" fmla="*/ 3 w 77"/>
                  <a:gd name="T11" fmla="*/ 20 h 50"/>
                  <a:gd name="T12" fmla="*/ 3 w 77"/>
                  <a:gd name="T13" fmla="*/ 29 h 50"/>
                  <a:gd name="T14" fmla="*/ 20 w 77"/>
                  <a:gd name="T15" fmla="*/ 47 h 50"/>
                  <a:gd name="T16" fmla="*/ 30 w 77"/>
                  <a:gd name="T17" fmla="*/ 47 h 50"/>
                  <a:gd name="T18" fmla="*/ 30 w 77"/>
                  <a:gd name="T19" fmla="*/ 38 h 50"/>
                  <a:gd name="T20" fmla="*/ 33 w 77"/>
                  <a:gd name="T21" fmla="*/ 39 h 50"/>
                  <a:gd name="T22" fmla="*/ 70 w 77"/>
                  <a:gd name="T23" fmla="*/ 39 h 50"/>
                  <a:gd name="T24" fmla="*/ 77 w 77"/>
                  <a:gd name="T25" fmla="*/ 32 h 50"/>
                  <a:gd name="T26" fmla="*/ 77 w 77"/>
                  <a:gd name="T27" fmla="*/ 18 h 50"/>
                  <a:gd name="T28" fmla="*/ 70 w 77"/>
                  <a:gd name="T29"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50">
                    <a:moveTo>
                      <a:pt x="70" y="10"/>
                    </a:moveTo>
                    <a:cubicBezTo>
                      <a:pt x="33" y="10"/>
                      <a:pt x="33" y="10"/>
                      <a:pt x="33" y="10"/>
                    </a:cubicBezTo>
                    <a:cubicBezTo>
                      <a:pt x="32" y="10"/>
                      <a:pt x="31" y="10"/>
                      <a:pt x="30" y="11"/>
                    </a:cubicBezTo>
                    <a:cubicBezTo>
                      <a:pt x="30" y="2"/>
                      <a:pt x="30" y="2"/>
                      <a:pt x="30" y="2"/>
                    </a:cubicBezTo>
                    <a:cubicBezTo>
                      <a:pt x="27" y="0"/>
                      <a:pt x="23" y="0"/>
                      <a:pt x="20" y="2"/>
                    </a:cubicBezTo>
                    <a:cubicBezTo>
                      <a:pt x="3" y="20"/>
                      <a:pt x="3" y="20"/>
                      <a:pt x="3" y="20"/>
                    </a:cubicBezTo>
                    <a:cubicBezTo>
                      <a:pt x="0" y="22"/>
                      <a:pt x="0" y="27"/>
                      <a:pt x="3" y="29"/>
                    </a:cubicBezTo>
                    <a:cubicBezTo>
                      <a:pt x="20" y="47"/>
                      <a:pt x="20" y="47"/>
                      <a:pt x="20" y="47"/>
                    </a:cubicBezTo>
                    <a:cubicBezTo>
                      <a:pt x="23" y="50"/>
                      <a:pt x="27" y="50"/>
                      <a:pt x="30" y="47"/>
                    </a:cubicBezTo>
                    <a:cubicBezTo>
                      <a:pt x="30" y="38"/>
                      <a:pt x="30" y="38"/>
                      <a:pt x="30" y="38"/>
                    </a:cubicBezTo>
                    <a:cubicBezTo>
                      <a:pt x="31" y="39"/>
                      <a:pt x="32" y="39"/>
                      <a:pt x="33" y="39"/>
                    </a:cubicBezTo>
                    <a:cubicBezTo>
                      <a:pt x="70" y="39"/>
                      <a:pt x="70" y="39"/>
                      <a:pt x="70" y="39"/>
                    </a:cubicBezTo>
                    <a:cubicBezTo>
                      <a:pt x="74" y="39"/>
                      <a:pt x="77" y="36"/>
                      <a:pt x="77" y="32"/>
                    </a:cubicBezTo>
                    <a:cubicBezTo>
                      <a:pt x="77" y="18"/>
                      <a:pt x="77" y="18"/>
                      <a:pt x="77" y="18"/>
                    </a:cubicBezTo>
                    <a:cubicBezTo>
                      <a:pt x="77" y="14"/>
                      <a:pt x="74" y="10"/>
                      <a:pt x="7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281">
                <a:extLst>
                  <a:ext uri="{FF2B5EF4-FFF2-40B4-BE49-F238E27FC236}">
                    <a16:creationId xmlns:a16="http://schemas.microsoft.com/office/drawing/2014/main" id="{0B69A726-D37F-40A0-8D36-9ED99F5B2256}"/>
                  </a:ext>
                </a:extLst>
              </p:cNvPr>
              <p:cNvSpPr>
                <a:spLocks noEditPoints="1"/>
              </p:cNvSpPr>
              <p:nvPr/>
            </p:nvSpPr>
            <p:spPr bwMode="auto">
              <a:xfrm>
                <a:off x="3005" y="1397"/>
                <a:ext cx="91" cy="87"/>
              </a:xfrm>
              <a:custGeom>
                <a:avLst/>
                <a:gdLst>
                  <a:gd name="T0" fmla="*/ 37 w 66"/>
                  <a:gd name="T1" fmla="*/ 3 h 63"/>
                  <a:gd name="T2" fmla="*/ 50 w 66"/>
                  <a:gd name="T3" fmla="*/ 29 h 63"/>
                  <a:gd name="T4" fmla="*/ 50 w 66"/>
                  <a:gd name="T5" fmla="*/ 29 h 63"/>
                  <a:gd name="T6" fmla="*/ 66 w 66"/>
                  <a:gd name="T7" fmla="*/ 59 h 63"/>
                  <a:gd name="T8" fmla="*/ 65 w 66"/>
                  <a:gd name="T9" fmla="*/ 63 h 63"/>
                  <a:gd name="T10" fmla="*/ 63 w 66"/>
                  <a:gd name="T11" fmla="*/ 63 h 63"/>
                  <a:gd name="T12" fmla="*/ 63 w 66"/>
                  <a:gd name="T13" fmla="*/ 63 h 63"/>
                  <a:gd name="T14" fmla="*/ 33 w 66"/>
                  <a:gd name="T15" fmla="*/ 63 h 63"/>
                  <a:gd name="T16" fmla="*/ 33 w 66"/>
                  <a:gd name="T17" fmla="*/ 63 h 63"/>
                  <a:gd name="T18" fmla="*/ 33 w 66"/>
                  <a:gd name="T19" fmla="*/ 58 h 63"/>
                  <a:gd name="T20" fmla="*/ 36 w 66"/>
                  <a:gd name="T21" fmla="*/ 58 h 63"/>
                  <a:gd name="T22" fmla="*/ 38 w 66"/>
                  <a:gd name="T23" fmla="*/ 56 h 63"/>
                  <a:gd name="T24" fmla="*/ 38 w 66"/>
                  <a:gd name="T25" fmla="*/ 51 h 63"/>
                  <a:gd name="T26" fmla="*/ 36 w 66"/>
                  <a:gd name="T27" fmla="*/ 48 h 63"/>
                  <a:gd name="T28" fmla="*/ 33 w 66"/>
                  <a:gd name="T29" fmla="*/ 48 h 63"/>
                  <a:gd name="T30" fmla="*/ 33 w 66"/>
                  <a:gd name="T31" fmla="*/ 46 h 63"/>
                  <a:gd name="T32" fmla="*/ 35 w 66"/>
                  <a:gd name="T33" fmla="*/ 46 h 63"/>
                  <a:gd name="T34" fmla="*/ 38 w 66"/>
                  <a:gd name="T35" fmla="*/ 43 h 63"/>
                  <a:gd name="T36" fmla="*/ 40 w 66"/>
                  <a:gd name="T37" fmla="*/ 24 h 63"/>
                  <a:gd name="T38" fmla="*/ 37 w 66"/>
                  <a:gd name="T39" fmla="*/ 21 h 63"/>
                  <a:gd name="T40" fmla="*/ 33 w 66"/>
                  <a:gd name="T41" fmla="*/ 21 h 63"/>
                  <a:gd name="T42" fmla="*/ 33 w 66"/>
                  <a:gd name="T43" fmla="*/ 0 h 63"/>
                  <a:gd name="T44" fmla="*/ 37 w 66"/>
                  <a:gd name="T45" fmla="*/ 3 h 63"/>
                  <a:gd name="T46" fmla="*/ 33 w 66"/>
                  <a:gd name="T47" fmla="*/ 63 h 63"/>
                  <a:gd name="T48" fmla="*/ 3 w 66"/>
                  <a:gd name="T49" fmla="*/ 63 h 63"/>
                  <a:gd name="T50" fmla="*/ 0 w 66"/>
                  <a:gd name="T51" fmla="*/ 60 h 63"/>
                  <a:gd name="T52" fmla="*/ 1 w 66"/>
                  <a:gd name="T53" fmla="*/ 58 h 63"/>
                  <a:gd name="T54" fmla="*/ 16 w 66"/>
                  <a:gd name="T55" fmla="*/ 29 h 63"/>
                  <a:gd name="T56" fmla="*/ 16 w 66"/>
                  <a:gd name="T57" fmla="*/ 29 h 63"/>
                  <a:gd name="T58" fmla="*/ 29 w 66"/>
                  <a:gd name="T59" fmla="*/ 3 h 63"/>
                  <a:gd name="T60" fmla="*/ 33 w 66"/>
                  <a:gd name="T61" fmla="*/ 0 h 63"/>
                  <a:gd name="T62" fmla="*/ 33 w 66"/>
                  <a:gd name="T63" fmla="*/ 21 h 63"/>
                  <a:gd name="T64" fmla="*/ 29 w 66"/>
                  <a:gd name="T65" fmla="*/ 21 h 63"/>
                  <a:gd name="T66" fmla="*/ 26 w 66"/>
                  <a:gd name="T67" fmla="*/ 24 h 63"/>
                  <a:gd name="T68" fmla="*/ 28 w 66"/>
                  <a:gd name="T69" fmla="*/ 43 h 63"/>
                  <a:gd name="T70" fmla="*/ 31 w 66"/>
                  <a:gd name="T71" fmla="*/ 46 h 63"/>
                  <a:gd name="T72" fmla="*/ 33 w 66"/>
                  <a:gd name="T73" fmla="*/ 46 h 63"/>
                  <a:gd name="T74" fmla="*/ 33 w 66"/>
                  <a:gd name="T75" fmla="*/ 48 h 63"/>
                  <a:gd name="T76" fmla="*/ 31 w 66"/>
                  <a:gd name="T77" fmla="*/ 48 h 63"/>
                  <a:gd name="T78" fmla="*/ 28 w 66"/>
                  <a:gd name="T79" fmla="*/ 51 h 63"/>
                  <a:gd name="T80" fmla="*/ 28 w 66"/>
                  <a:gd name="T81" fmla="*/ 56 h 63"/>
                  <a:gd name="T82" fmla="*/ 31 w 66"/>
                  <a:gd name="T83" fmla="*/ 58 h 63"/>
                  <a:gd name="T84" fmla="*/ 33 w 66"/>
                  <a:gd name="T85" fmla="*/ 58 h 63"/>
                  <a:gd name="T86" fmla="*/ 33 w 66"/>
                  <a:gd name="T8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63">
                    <a:moveTo>
                      <a:pt x="37" y="3"/>
                    </a:moveTo>
                    <a:cubicBezTo>
                      <a:pt x="50" y="29"/>
                      <a:pt x="50" y="29"/>
                      <a:pt x="50" y="29"/>
                    </a:cubicBezTo>
                    <a:cubicBezTo>
                      <a:pt x="50" y="29"/>
                      <a:pt x="50" y="29"/>
                      <a:pt x="50" y="29"/>
                    </a:cubicBezTo>
                    <a:cubicBezTo>
                      <a:pt x="66" y="59"/>
                      <a:pt x="66" y="59"/>
                      <a:pt x="66" y="59"/>
                    </a:cubicBezTo>
                    <a:cubicBezTo>
                      <a:pt x="66" y="60"/>
                      <a:pt x="66" y="62"/>
                      <a:pt x="65" y="63"/>
                    </a:cubicBezTo>
                    <a:cubicBezTo>
                      <a:pt x="64" y="63"/>
                      <a:pt x="64" y="63"/>
                      <a:pt x="63" y="63"/>
                    </a:cubicBezTo>
                    <a:cubicBezTo>
                      <a:pt x="63" y="63"/>
                      <a:pt x="63" y="63"/>
                      <a:pt x="63" y="63"/>
                    </a:cubicBezTo>
                    <a:cubicBezTo>
                      <a:pt x="33" y="63"/>
                      <a:pt x="33" y="63"/>
                      <a:pt x="33" y="63"/>
                    </a:cubicBezTo>
                    <a:cubicBezTo>
                      <a:pt x="33" y="63"/>
                      <a:pt x="33" y="63"/>
                      <a:pt x="33" y="63"/>
                    </a:cubicBezTo>
                    <a:cubicBezTo>
                      <a:pt x="33" y="58"/>
                      <a:pt x="33" y="58"/>
                      <a:pt x="33" y="58"/>
                    </a:cubicBezTo>
                    <a:cubicBezTo>
                      <a:pt x="36" y="58"/>
                      <a:pt x="36" y="58"/>
                      <a:pt x="36" y="58"/>
                    </a:cubicBezTo>
                    <a:cubicBezTo>
                      <a:pt x="37" y="58"/>
                      <a:pt x="38" y="57"/>
                      <a:pt x="38" y="56"/>
                    </a:cubicBezTo>
                    <a:cubicBezTo>
                      <a:pt x="38" y="51"/>
                      <a:pt x="38" y="51"/>
                      <a:pt x="38" y="51"/>
                    </a:cubicBezTo>
                    <a:cubicBezTo>
                      <a:pt x="38" y="49"/>
                      <a:pt x="37" y="48"/>
                      <a:pt x="36" y="48"/>
                    </a:cubicBezTo>
                    <a:cubicBezTo>
                      <a:pt x="33" y="48"/>
                      <a:pt x="33" y="48"/>
                      <a:pt x="33" y="48"/>
                    </a:cubicBezTo>
                    <a:cubicBezTo>
                      <a:pt x="33" y="46"/>
                      <a:pt x="33" y="46"/>
                      <a:pt x="33" y="46"/>
                    </a:cubicBezTo>
                    <a:cubicBezTo>
                      <a:pt x="35" y="46"/>
                      <a:pt x="35" y="46"/>
                      <a:pt x="35" y="46"/>
                    </a:cubicBezTo>
                    <a:cubicBezTo>
                      <a:pt x="36" y="46"/>
                      <a:pt x="38" y="45"/>
                      <a:pt x="38" y="43"/>
                    </a:cubicBezTo>
                    <a:cubicBezTo>
                      <a:pt x="40" y="24"/>
                      <a:pt x="40" y="24"/>
                      <a:pt x="40" y="24"/>
                    </a:cubicBezTo>
                    <a:cubicBezTo>
                      <a:pt x="41" y="22"/>
                      <a:pt x="39" y="21"/>
                      <a:pt x="37" y="21"/>
                    </a:cubicBezTo>
                    <a:cubicBezTo>
                      <a:pt x="33" y="21"/>
                      <a:pt x="33" y="21"/>
                      <a:pt x="33" y="21"/>
                    </a:cubicBezTo>
                    <a:cubicBezTo>
                      <a:pt x="33" y="0"/>
                      <a:pt x="33" y="0"/>
                      <a:pt x="33" y="0"/>
                    </a:cubicBezTo>
                    <a:cubicBezTo>
                      <a:pt x="34" y="0"/>
                      <a:pt x="36" y="1"/>
                      <a:pt x="37" y="3"/>
                    </a:cubicBezTo>
                    <a:close/>
                    <a:moveTo>
                      <a:pt x="33" y="63"/>
                    </a:moveTo>
                    <a:cubicBezTo>
                      <a:pt x="3" y="63"/>
                      <a:pt x="3" y="63"/>
                      <a:pt x="3" y="63"/>
                    </a:cubicBezTo>
                    <a:cubicBezTo>
                      <a:pt x="1" y="63"/>
                      <a:pt x="0" y="62"/>
                      <a:pt x="0" y="60"/>
                    </a:cubicBezTo>
                    <a:cubicBezTo>
                      <a:pt x="0" y="60"/>
                      <a:pt x="0" y="59"/>
                      <a:pt x="1" y="58"/>
                    </a:cubicBezTo>
                    <a:cubicBezTo>
                      <a:pt x="16" y="29"/>
                      <a:pt x="16" y="29"/>
                      <a:pt x="16" y="29"/>
                    </a:cubicBezTo>
                    <a:cubicBezTo>
                      <a:pt x="16" y="29"/>
                      <a:pt x="16" y="29"/>
                      <a:pt x="16" y="29"/>
                    </a:cubicBezTo>
                    <a:cubicBezTo>
                      <a:pt x="29" y="3"/>
                      <a:pt x="29" y="3"/>
                      <a:pt x="29" y="3"/>
                    </a:cubicBezTo>
                    <a:cubicBezTo>
                      <a:pt x="30" y="1"/>
                      <a:pt x="32" y="0"/>
                      <a:pt x="33" y="0"/>
                    </a:cubicBezTo>
                    <a:cubicBezTo>
                      <a:pt x="33" y="21"/>
                      <a:pt x="33" y="21"/>
                      <a:pt x="33" y="21"/>
                    </a:cubicBezTo>
                    <a:cubicBezTo>
                      <a:pt x="29" y="21"/>
                      <a:pt x="29" y="21"/>
                      <a:pt x="29" y="21"/>
                    </a:cubicBezTo>
                    <a:cubicBezTo>
                      <a:pt x="27" y="21"/>
                      <a:pt x="25" y="22"/>
                      <a:pt x="26" y="24"/>
                    </a:cubicBezTo>
                    <a:cubicBezTo>
                      <a:pt x="28" y="43"/>
                      <a:pt x="28" y="43"/>
                      <a:pt x="28" y="43"/>
                    </a:cubicBezTo>
                    <a:cubicBezTo>
                      <a:pt x="29" y="45"/>
                      <a:pt x="30" y="46"/>
                      <a:pt x="31" y="46"/>
                    </a:cubicBezTo>
                    <a:cubicBezTo>
                      <a:pt x="33" y="46"/>
                      <a:pt x="33" y="46"/>
                      <a:pt x="33" y="46"/>
                    </a:cubicBezTo>
                    <a:cubicBezTo>
                      <a:pt x="33" y="48"/>
                      <a:pt x="33" y="48"/>
                      <a:pt x="33" y="48"/>
                    </a:cubicBezTo>
                    <a:cubicBezTo>
                      <a:pt x="31" y="48"/>
                      <a:pt x="31" y="48"/>
                      <a:pt x="31" y="48"/>
                    </a:cubicBezTo>
                    <a:cubicBezTo>
                      <a:pt x="29" y="48"/>
                      <a:pt x="28" y="49"/>
                      <a:pt x="28" y="51"/>
                    </a:cubicBezTo>
                    <a:cubicBezTo>
                      <a:pt x="28" y="56"/>
                      <a:pt x="28" y="56"/>
                      <a:pt x="28" y="56"/>
                    </a:cubicBezTo>
                    <a:cubicBezTo>
                      <a:pt x="28" y="57"/>
                      <a:pt x="29" y="58"/>
                      <a:pt x="31" y="58"/>
                    </a:cubicBezTo>
                    <a:cubicBezTo>
                      <a:pt x="33" y="58"/>
                      <a:pt x="33" y="58"/>
                      <a:pt x="33" y="58"/>
                    </a:cubicBezTo>
                    <a:lnTo>
                      <a:pt x="33"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282">
                <a:extLst>
                  <a:ext uri="{FF2B5EF4-FFF2-40B4-BE49-F238E27FC236}">
                    <a16:creationId xmlns:a16="http://schemas.microsoft.com/office/drawing/2014/main" id="{388AA36B-195E-4E68-9790-892729449D3E}"/>
                  </a:ext>
                </a:extLst>
              </p:cNvPr>
              <p:cNvSpPr>
                <a:spLocks/>
              </p:cNvSpPr>
              <p:nvPr/>
            </p:nvSpPr>
            <p:spPr bwMode="auto">
              <a:xfrm>
                <a:off x="1793" y="2304"/>
                <a:ext cx="106" cy="70"/>
              </a:xfrm>
              <a:custGeom>
                <a:avLst/>
                <a:gdLst>
                  <a:gd name="T0" fmla="*/ 7 w 77"/>
                  <a:gd name="T1" fmla="*/ 11 h 51"/>
                  <a:gd name="T2" fmla="*/ 44 w 77"/>
                  <a:gd name="T3" fmla="*/ 11 h 51"/>
                  <a:gd name="T4" fmla="*/ 47 w 77"/>
                  <a:gd name="T5" fmla="*/ 12 h 51"/>
                  <a:gd name="T6" fmla="*/ 47 w 77"/>
                  <a:gd name="T7" fmla="*/ 3 h 51"/>
                  <a:gd name="T8" fmla="*/ 57 w 77"/>
                  <a:gd name="T9" fmla="*/ 3 h 51"/>
                  <a:gd name="T10" fmla="*/ 74 w 77"/>
                  <a:gd name="T11" fmla="*/ 21 h 51"/>
                  <a:gd name="T12" fmla="*/ 74 w 77"/>
                  <a:gd name="T13" fmla="*/ 30 h 51"/>
                  <a:gd name="T14" fmla="*/ 57 w 77"/>
                  <a:gd name="T15" fmla="*/ 48 h 51"/>
                  <a:gd name="T16" fmla="*/ 47 w 77"/>
                  <a:gd name="T17" fmla="*/ 48 h 51"/>
                  <a:gd name="T18" fmla="*/ 47 w 77"/>
                  <a:gd name="T19" fmla="*/ 39 h 51"/>
                  <a:gd name="T20" fmla="*/ 44 w 77"/>
                  <a:gd name="T21" fmla="*/ 40 h 51"/>
                  <a:gd name="T22" fmla="*/ 7 w 77"/>
                  <a:gd name="T23" fmla="*/ 40 h 51"/>
                  <a:gd name="T24" fmla="*/ 0 w 77"/>
                  <a:gd name="T25" fmla="*/ 32 h 51"/>
                  <a:gd name="T26" fmla="*/ 0 w 77"/>
                  <a:gd name="T27" fmla="*/ 19 h 51"/>
                  <a:gd name="T28" fmla="*/ 7 w 77"/>
                  <a:gd name="T29"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51">
                    <a:moveTo>
                      <a:pt x="7" y="11"/>
                    </a:moveTo>
                    <a:cubicBezTo>
                      <a:pt x="44" y="11"/>
                      <a:pt x="44" y="11"/>
                      <a:pt x="44" y="11"/>
                    </a:cubicBezTo>
                    <a:cubicBezTo>
                      <a:pt x="45" y="11"/>
                      <a:pt x="46" y="11"/>
                      <a:pt x="47" y="12"/>
                    </a:cubicBezTo>
                    <a:cubicBezTo>
                      <a:pt x="47" y="3"/>
                      <a:pt x="47" y="3"/>
                      <a:pt x="47" y="3"/>
                    </a:cubicBezTo>
                    <a:cubicBezTo>
                      <a:pt x="50" y="0"/>
                      <a:pt x="54" y="0"/>
                      <a:pt x="57" y="3"/>
                    </a:cubicBezTo>
                    <a:cubicBezTo>
                      <a:pt x="74" y="21"/>
                      <a:pt x="74" y="21"/>
                      <a:pt x="74" y="21"/>
                    </a:cubicBezTo>
                    <a:cubicBezTo>
                      <a:pt x="77" y="23"/>
                      <a:pt x="77" y="28"/>
                      <a:pt x="74" y="30"/>
                    </a:cubicBezTo>
                    <a:cubicBezTo>
                      <a:pt x="57" y="48"/>
                      <a:pt x="57" y="48"/>
                      <a:pt x="57" y="48"/>
                    </a:cubicBezTo>
                    <a:cubicBezTo>
                      <a:pt x="54" y="51"/>
                      <a:pt x="50" y="51"/>
                      <a:pt x="47" y="48"/>
                    </a:cubicBezTo>
                    <a:cubicBezTo>
                      <a:pt x="47" y="39"/>
                      <a:pt x="47" y="39"/>
                      <a:pt x="47" y="39"/>
                    </a:cubicBezTo>
                    <a:cubicBezTo>
                      <a:pt x="46" y="40"/>
                      <a:pt x="45" y="40"/>
                      <a:pt x="44" y="40"/>
                    </a:cubicBezTo>
                    <a:cubicBezTo>
                      <a:pt x="7" y="40"/>
                      <a:pt x="7" y="40"/>
                      <a:pt x="7" y="40"/>
                    </a:cubicBezTo>
                    <a:cubicBezTo>
                      <a:pt x="3" y="40"/>
                      <a:pt x="0" y="37"/>
                      <a:pt x="0" y="32"/>
                    </a:cubicBezTo>
                    <a:cubicBezTo>
                      <a:pt x="0" y="19"/>
                      <a:pt x="0" y="19"/>
                      <a:pt x="0" y="19"/>
                    </a:cubicBezTo>
                    <a:cubicBezTo>
                      <a:pt x="0" y="15"/>
                      <a:pt x="3" y="11"/>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283">
                <a:extLst>
                  <a:ext uri="{FF2B5EF4-FFF2-40B4-BE49-F238E27FC236}">
                    <a16:creationId xmlns:a16="http://schemas.microsoft.com/office/drawing/2014/main" id="{F48A1D1F-0926-44B3-95AB-89D68B8C1C2D}"/>
                  </a:ext>
                </a:extLst>
              </p:cNvPr>
              <p:cNvSpPr>
                <a:spLocks/>
              </p:cNvSpPr>
              <p:nvPr/>
            </p:nvSpPr>
            <p:spPr bwMode="auto">
              <a:xfrm>
                <a:off x="2473" y="2058"/>
                <a:ext cx="68" cy="88"/>
              </a:xfrm>
              <a:custGeom>
                <a:avLst/>
                <a:gdLst>
                  <a:gd name="T0" fmla="*/ 10 w 50"/>
                  <a:gd name="T1" fmla="*/ 56 h 64"/>
                  <a:gd name="T2" fmla="*/ 10 w 50"/>
                  <a:gd name="T3" fmla="*/ 33 h 64"/>
                  <a:gd name="T4" fmla="*/ 11 w 50"/>
                  <a:gd name="T5" fmla="*/ 30 h 64"/>
                  <a:gd name="T6" fmla="*/ 2 w 50"/>
                  <a:gd name="T7" fmla="*/ 30 h 64"/>
                  <a:gd name="T8" fmla="*/ 2 w 50"/>
                  <a:gd name="T9" fmla="*/ 20 h 64"/>
                  <a:gd name="T10" fmla="*/ 20 w 50"/>
                  <a:gd name="T11" fmla="*/ 3 h 64"/>
                  <a:gd name="T12" fmla="*/ 30 w 50"/>
                  <a:gd name="T13" fmla="*/ 3 h 64"/>
                  <a:gd name="T14" fmla="*/ 47 w 50"/>
                  <a:gd name="T15" fmla="*/ 20 h 64"/>
                  <a:gd name="T16" fmla="*/ 47 w 50"/>
                  <a:gd name="T17" fmla="*/ 30 h 64"/>
                  <a:gd name="T18" fmla="*/ 39 w 50"/>
                  <a:gd name="T19" fmla="*/ 30 h 64"/>
                  <a:gd name="T20" fmla="*/ 39 w 50"/>
                  <a:gd name="T21" fmla="*/ 33 h 64"/>
                  <a:gd name="T22" fmla="*/ 39 w 50"/>
                  <a:gd name="T23" fmla="*/ 56 h 64"/>
                  <a:gd name="T24" fmla="*/ 32 w 50"/>
                  <a:gd name="T25" fmla="*/ 64 h 64"/>
                  <a:gd name="T26" fmla="*/ 18 w 50"/>
                  <a:gd name="T27" fmla="*/ 64 h 64"/>
                  <a:gd name="T28" fmla="*/ 10 w 50"/>
                  <a:gd name="T2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64">
                    <a:moveTo>
                      <a:pt x="10" y="56"/>
                    </a:moveTo>
                    <a:cubicBezTo>
                      <a:pt x="10" y="33"/>
                      <a:pt x="10" y="33"/>
                      <a:pt x="10" y="33"/>
                    </a:cubicBezTo>
                    <a:cubicBezTo>
                      <a:pt x="10" y="32"/>
                      <a:pt x="11" y="31"/>
                      <a:pt x="11" y="30"/>
                    </a:cubicBezTo>
                    <a:cubicBezTo>
                      <a:pt x="2" y="30"/>
                      <a:pt x="2" y="30"/>
                      <a:pt x="2" y="30"/>
                    </a:cubicBezTo>
                    <a:cubicBezTo>
                      <a:pt x="0" y="27"/>
                      <a:pt x="0" y="23"/>
                      <a:pt x="2" y="20"/>
                    </a:cubicBezTo>
                    <a:cubicBezTo>
                      <a:pt x="20" y="3"/>
                      <a:pt x="20" y="3"/>
                      <a:pt x="20" y="3"/>
                    </a:cubicBezTo>
                    <a:cubicBezTo>
                      <a:pt x="23" y="0"/>
                      <a:pt x="27" y="0"/>
                      <a:pt x="30" y="3"/>
                    </a:cubicBezTo>
                    <a:cubicBezTo>
                      <a:pt x="47" y="20"/>
                      <a:pt x="47" y="20"/>
                      <a:pt x="47" y="20"/>
                    </a:cubicBezTo>
                    <a:cubicBezTo>
                      <a:pt x="50" y="23"/>
                      <a:pt x="50" y="27"/>
                      <a:pt x="47" y="30"/>
                    </a:cubicBezTo>
                    <a:cubicBezTo>
                      <a:pt x="39" y="30"/>
                      <a:pt x="39" y="30"/>
                      <a:pt x="39" y="30"/>
                    </a:cubicBezTo>
                    <a:cubicBezTo>
                      <a:pt x="39" y="31"/>
                      <a:pt x="39" y="32"/>
                      <a:pt x="39" y="33"/>
                    </a:cubicBezTo>
                    <a:cubicBezTo>
                      <a:pt x="39" y="56"/>
                      <a:pt x="39" y="56"/>
                      <a:pt x="39" y="56"/>
                    </a:cubicBezTo>
                    <a:cubicBezTo>
                      <a:pt x="39" y="60"/>
                      <a:pt x="36" y="64"/>
                      <a:pt x="32" y="64"/>
                    </a:cubicBezTo>
                    <a:cubicBezTo>
                      <a:pt x="18" y="64"/>
                      <a:pt x="18" y="64"/>
                      <a:pt x="18" y="64"/>
                    </a:cubicBezTo>
                    <a:cubicBezTo>
                      <a:pt x="14" y="64"/>
                      <a:pt x="10" y="60"/>
                      <a:pt x="1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284">
                <a:extLst>
                  <a:ext uri="{FF2B5EF4-FFF2-40B4-BE49-F238E27FC236}">
                    <a16:creationId xmlns:a16="http://schemas.microsoft.com/office/drawing/2014/main" id="{49978DCE-5FFF-4AC6-908F-7E60B0881143}"/>
                  </a:ext>
                </a:extLst>
              </p:cNvPr>
              <p:cNvSpPr>
                <a:spLocks/>
              </p:cNvSpPr>
              <p:nvPr/>
            </p:nvSpPr>
            <p:spPr bwMode="auto">
              <a:xfrm>
                <a:off x="2239" y="1986"/>
                <a:ext cx="68" cy="88"/>
              </a:xfrm>
              <a:custGeom>
                <a:avLst/>
                <a:gdLst>
                  <a:gd name="T0" fmla="*/ 11 w 50"/>
                  <a:gd name="T1" fmla="*/ 8 h 64"/>
                  <a:gd name="T2" fmla="*/ 11 w 50"/>
                  <a:gd name="T3" fmla="*/ 31 h 64"/>
                  <a:gd name="T4" fmla="*/ 12 w 50"/>
                  <a:gd name="T5" fmla="*/ 34 h 64"/>
                  <a:gd name="T6" fmla="*/ 3 w 50"/>
                  <a:gd name="T7" fmla="*/ 34 h 64"/>
                  <a:gd name="T8" fmla="*/ 3 w 50"/>
                  <a:gd name="T9" fmla="*/ 43 h 64"/>
                  <a:gd name="T10" fmla="*/ 20 w 50"/>
                  <a:gd name="T11" fmla="*/ 61 h 64"/>
                  <a:gd name="T12" fmla="*/ 30 w 50"/>
                  <a:gd name="T13" fmla="*/ 61 h 64"/>
                  <a:gd name="T14" fmla="*/ 48 w 50"/>
                  <a:gd name="T15" fmla="*/ 43 h 64"/>
                  <a:gd name="T16" fmla="*/ 48 w 50"/>
                  <a:gd name="T17" fmla="*/ 34 h 64"/>
                  <a:gd name="T18" fmla="*/ 39 w 50"/>
                  <a:gd name="T19" fmla="*/ 34 h 64"/>
                  <a:gd name="T20" fmla="*/ 40 w 50"/>
                  <a:gd name="T21" fmla="*/ 31 h 64"/>
                  <a:gd name="T22" fmla="*/ 40 w 50"/>
                  <a:gd name="T23" fmla="*/ 8 h 64"/>
                  <a:gd name="T24" fmla="*/ 32 w 50"/>
                  <a:gd name="T25" fmla="*/ 0 h 64"/>
                  <a:gd name="T26" fmla="*/ 18 w 50"/>
                  <a:gd name="T27" fmla="*/ 0 h 64"/>
                  <a:gd name="T28" fmla="*/ 11 w 50"/>
                  <a:gd name="T2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64">
                    <a:moveTo>
                      <a:pt x="11" y="8"/>
                    </a:moveTo>
                    <a:cubicBezTo>
                      <a:pt x="11" y="31"/>
                      <a:pt x="11" y="31"/>
                      <a:pt x="11" y="31"/>
                    </a:cubicBezTo>
                    <a:cubicBezTo>
                      <a:pt x="11" y="32"/>
                      <a:pt x="11" y="33"/>
                      <a:pt x="12" y="34"/>
                    </a:cubicBezTo>
                    <a:cubicBezTo>
                      <a:pt x="3" y="34"/>
                      <a:pt x="3" y="34"/>
                      <a:pt x="3" y="34"/>
                    </a:cubicBezTo>
                    <a:cubicBezTo>
                      <a:pt x="0" y="36"/>
                      <a:pt x="0" y="41"/>
                      <a:pt x="3" y="43"/>
                    </a:cubicBezTo>
                    <a:cubicBezTo>
                      <a:pt x="20" y="61"/>
                      <a:pt x="20" y="61"/>
                      <a:pt x="20" y="61"/>
                    </a:cubicBezTo>
                    <a:cubicBezTo>
                      <a:pt x="23" y="64"/>
                      <a:pt x="28" y="64"/>
                      <a:pt x="30" y="61"/>
                    </a:cubicBezTo>
                    <a:cubicBezTo>
                      <a:pt x="48" y="43"/>
                      <a:pt x="48" y="43"/>
                      <a:pt x="48" y="43"/>
                    </a:cubicBezTo>
                    <a:cubicBezTo>
                      <a:pt x="50" y="41"/>
                      <a:pt x="50" y="36"/>
                      <a:pt x="48" y="34"/>
                    </a:cubicBezTo>
                    <a:cubicBezTo>
                      <a:pt x="39" y="34"/>
                      <a:pt x="39" y="34"/>
                      <a:pt x="39" y="34"/>
                    </a:cubicBezTo>
                    <a:cubicBezTo>
                      <a:pt x="40" y="33"/>
                      <a:pt x="40" y="32"/>
                      <a:pt x="40" y="31"/>
                    </a:cubicBezTo>
                    <a:cubicBezTo>
                      <a:pt x="40" y="8"/>
                      <a:pt x="40" y="8"/>
                      <a:pt x="40" y="8"/>
                    </a:cubicBezTo>
                    <a:cubicBezTo>
                      <a:pt x="40" y="3"/>
                      <a:pt x="36" y="0"/>
                      <a:pt x="32" y="0"/>
                    </a:cubicBezTo>
                    <a:cubicBezTo>
                      <a:pt x="18" y="0"/>
                      <a:pt x="18" y="0"/>
                      <a:pt x="18" y="0"/>
                    </a:cubicBezTo>
                    <a:cubicBezTo>
                      <a:pt x="14" y="0"/>
                      <a:pt x="11" y="3"/>
                      <a:pt x="1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285">
                <a:extLst>
                  <a:ext uri="{FF2B5EF4-FFF2-40B4-BE49-F238E27FC236}">
                    <a16:creationId xmlns:a16="http://schemas.microsoft.com/office/drawing/2014/main" id="{5A5C28C8-5894-4D86-B9D5-41C4B733B449}"/>
                  </a:ext>
                </a:extLst>
              </p:cNvPr>
              <p:cNvSpPr>
                <a:spLocks/>
              </p:cNvSpPr>
              <p:nvPr/>
            </p:nvSpPr>
            <p:spPr bwMode="auto">
              <a:xfrm>
                <a:off x="2580" y="1411"/>
                <a:ext cx="50" cy="51"/>
              </a:xfrm>
              <a:custGeom>
                <a:avLst/>
                <a:gdLst>
                  <a:gd name="T0" fmla="*/ 3 w 36"/>
                  <a:gd name="T1" fmla="*/ 6 h 37"/>
                  <a:gd name="T2" fmla="*/ 6 w 36"/>
                  <a:gd name="T3" fmla="*/ 3 h 37"/>
                  <a:gd name="T4" fmla="*/ 14 w 36"/>
                  <a:gd name="T5" fmla="*/ 2 h 37"/>
                  <a:gd name="T6" fmla="*/ 18 w 36"/>
                  <a:gd name="T7" fmla="*/ 6 h 37"/>
                  <a:gd name="T8" fmla="*/ 22 w 36"/>
                  <a:gd name="T9" fmla="*/ 2 h 37"/>
                  <a:gd name="T10" fmla="*/ 30 w 36"/>
                  <a:gd name="T11" fmla="*/ 3 h 37"/>
                  <a:gd name="T12" fmla="*/ 33 w 36"/>
                  <a:gd name="T13" fmla="*/ 6 h 37"/>
                  <a:gd name="T14" fmla="*/ 34 w 36"/>
                  <a:gd name="T15" fmla="*/ 14 h 37"/>
                  <a:gd name="T16" fmla="*/ 30 w 36"/>
                  <a:gd name="T17" fmla="*/ 18 h 37"/>
                  <a:gd name="T18" fmla="*/ 34 w 36"/>
                  <a:gd name="T19" fmla="*/ 23 h 37"/>
                  <a:gd name="T20" fmla="*/ 33 w 36"/>
                  <a:gd name="T21" fmla="*/ 31 h 37"/>
                  <a:gd name="T22" fmla="*/ 30 w 36"/>
                  <a:gd name="T23" fmla="*/ 34 h 37"/>
                  <a:gd name="T24" fmla="*/ 22 w 36"/>
                  <a:gd name="T25" fmla="*/ 35 h 37"/>
                  <a:gd name="T26" fmla="*/ 18 w 36"/>
                  <a:gd name="T27" fmla="*/ 30 h 37"/>
                  <a:gd name="T28" fmla="*/ 14 w 36"/>
                  <a:gd name="T29" fmla="*/ 35 h 37"/>
                  <a:gd name="T30" fmla="*/ 6 w 36"/>
                  <a:gd name="T31" fmla="*/ 34 h 37"/>
                  <a:gd name="T32" fmla="*/ 3 w 36"/>
                  <a:gd name="T33" fmla="*/ 31 h 37"/>
                  <a:gd name="T34" fmla="*/ 2 w 36"/>
                  <a:gd name="T35" fmla="*/ 23 h 37"/>
                  <a:gd name="T36" fmla="*/ 6 w 36"/>
                  <a:gd name="T37" fmla="*/ 18 h 37"/>
                  <a:gd name="T38" fmla="*/ 2 w 36"/>
                  <a:gd name="T39" fmla="*/ 14 h 37"/>
                  <a:gd name="T40" fmla="*/ 3 w 36"/>
                  <a:gd name="T4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7">
                    <a:moveTo>
                      <a:pt x="3" y="6"/>
                    </a:moveTo>
                    <a:cubicBezTo>
                      <a:pt x="6" y="3"/>
                      <a:pt x="6" y="3"/>
                      <a:pt x="6" y="3"/>
                    </a:cubicBezTo>
                    <a:cubicBezTo>
                      <a:pt x="8" y="1"/>
                      <a:pt x="12" y="0"/>
                      <a:pt x="14" y="2"/>
                    </a:cubicBezTo>
                    <a:cubicBezTo>
                      <a:pt x="18" y="6"/>
                      <a:pt x="18" y="6"/>
                      <a:pt x="18" y="6"/>
                    </a:cubicBezTo>
                    <a:cubicBezTo>
                      <a:pt x="22" y="2"/>
                      <a:pt x="22" y="2"/>
                      <a:pt x="22" y="2"/>
                    </a:cubicBezTo>
                    <a:cubicBezTo>
                      <a:pt x="24" y="0"/>
                      <a:pt x="28" y="1"/>
                      <a:pt x="30" y="3"/>
                    </a:cubicBezTo>
                    <a:cubicBezTo>
                      <a:pt x="33" y="6"/>
                      <a:pt x="33" y="6"/>
                      <a:pt x="33" y="6"/>
                    </a:cubicBezTo>
                    <a:cubicBezTo>
                      <a:pt x="36" y="9"/>
                      <a:pt x="36" y="12"/>
                      <a:pt x="34" y="14"/>
                    </a:cubicBezTo>
                    <a:cubicBezTo>
                      <a:pt x="30" y="18"/>
                      <a:pt x="30" y="18"/>
                      <a:pt x="30" y="18"/>
                    </a:cubicBezTo>
                    <a:cubicBezTo>
                      <a:pt x="34" y="23"/>
                      <a:pt x="34" y="23"/>
                      <a:pt x="34" y="23"/>
                    </a:cubicBezTo>
                    <a:cubicBezTo>
                      <a:pt x="36" y="24"/>
                      <a:pt x="36" y="28"/>
                      <a:pt x="33" y="31"/>
                    </a:cubicBezTo>
                    <a:cubicBezTo>
                      <a:pt x="30" y="34"/>
                      <a:pt x="30" y="34"/>
                      <a:pt x="30" y="34"/>
                    </a:cubicBezTo>
                    <a:cubicBezTo>
                      <a:pt x="28" y="36"/>
                      <a:pt x="24" y="37"/>
                      <a:pt x="22" y="35"/>
                    </a:cubicBezTo>
                    <a:cubicBezTo>
                      <a:pt x="18" y="30"/>
                      <a:pt x="18" y="30"/>
                      <a:pt x="18" y="30"/>
                    </a:cubicBezTo>
                    <a:cubicBezTo>
                      <a:pt x="14" y="35"/>
                      <a:pt x="14" y="35"/>
                      <a:pt x="14" y="35"/>
                    </a:cubicBezTo>
                    <a:cubicBezTo>
                      <a:pt x="12" y="37"/>
                      <a:pt x="8" y="36"/>
                      <a:pt x="6" y="34"/>
                    </a:cubicBezTo>
                    <a:cubicBezTo>
                      <a:pt x="3" y="31"/>
                      <a:pt x="3" y="31"/>
                      <a:pt x="3" y="31"/>
                    </a:cubicBezTo>
                    <a:cubicBezTo>
                      <a:pt x="0" y="28"/>
                      <a:pt x="0" y="24"/>
                      <a:pt x="2" y="23"/>
                    </a:cubicBezTo>
                    <a:cubicBezTo>
                      <a:pt x="6" y="18"/>
                      <a:pt x="6" y="18"/>
                      <a:pt x="6" y="18"/>
                    </a:cubicBezTo>
                    <a:cubicBezTo>
                      <a:pt x="2" y="14"/>
                      <a:pt x="2" y="14"/>
                      <a:pt x="2" y="14"/>
                    </a:cubicBezTo>
                    <a:cubicBezTo>
                      <a:pt x="0" y="12"/>
                      <a:pt x="0" y="9"/>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286">
                <a:extLst>
                  <a:ext uri="{FF2B5EF4-FFF2-40B4-BE49-F238E27FC236}">
                    <a16:creationId xmlns:a16="http://schemas.microsoft.com/office/drawing/2014/main" id="{45339578-9123-4F52-AF73-19F40E5BD246}"/>
                  </a:ext>
                </a:extLst>
              </p:cNvPr>
              <p:cNvSpPr>
                <a:spLocks noEditPoints="1"/>
              </p:cNvSpPr>
              <p:nvPr/>
            </p:nvSpPr>
            <p:spPr bwMode="auto">
              <a:xfrm>
                <a:off x="3091" y="1390"/>
                <a:ext cx="34" cy="83"/>
              </a:xfrm>
              <a:custGeom>
                <a:avLst/>
                <a:gdLst>
                  <a:gd name="T0" fmla="*/ 5 w 25"/>
                  <a:gd name="T1" fmla="*/ 0 h 60"/>
                  <a:gd name="T2" fmla="*/ 20 w 25"/>
                  <a:gd name="T3" fmla="*/ 0 h 60"/>
                  <a:gd name="T4" fmla="*/ 25 w 25"/>
                  <a:gd name="T5" fmla="*/ 4 h 60"/>
                  <a:gd name="T6" fmla="*/ 25 w 25"/>
                  <a:gd name="T7" fmla="*/ 4 h 60"/>
                  <a:gd name="T8" fmla="*/ 25 w 25"/>
                  <a:gd name="T9" fmla="*/ 5 h 60"/>
                  <a:gd name="T10" fmla="*/ 20 w 25"/>
                  <a:gd name="T11" fmla="*/ 37 h 60"/>
                  <a:gd name="T12" fmla="*/ 15 w 25"/>
                  <a:gd name="T13" fmla="*/ 41 h 60"/>
                  <a:gd name="T14" fmla="*/ 10 w 25"/>
                  <a:gd name="T15" fmla="*/ 41 h 60"/>
                  <a:gd name="T16" fmla="*/ 5 w 25"/>
                  <a:gd name="T17" fmla="*/ 37 h 60"/>
                  <a:gd name="T18" fmla="*/ 0 w 25"/>
                  <a:gd name="T19" fmla="*/ 5 h 60"/>
                  <a:gd name="T20" fmla="*/ 0 w 25"/>
                  <a:gd name="T21" fmla="*/ 5 h 60"/>
                  <a:gd name="T22" fmla="*/ 0 w 25"/>
                  <a:gd name="T23" fmla="*/ 4 h 60"/>
                  <a:gd name="T24" fmla="*/ 5 w 25"/>
                  <a:gd name="T25" fmla="*/ 0 h 60"/>
                  <a:gd name="T26" fmla="*/ 8 w 25"/>
                  <a:gd name="T27" fmla="*/ 45 h 60"/>
                  <a:gd name="T28" fmla="*/ 17 w 25"/>
                  <a:gd name="T29" fmla="*/ 45 h 60"/>
                  <a:gd name="T30" fmla="*/ 20 w 25"/>
                  <a:gd name="T31" fmla="*/ 48 h 60"/>
                  <a:gd name="T32" fmla="*/ 20 w 25"/>
                  <a:gd name="T33" fmla="*/ 57 h 60"/>
                  <a:gd name="T34" fmla="*/ 17 w 25"/>
                  <a:gd name="T35" fmla="*/ 60 h 60"/>
                  <a:gd name="T36" fmla="*/ 8 w 25"/>
                  <a:gd name="T37" fmla="*/ 60 h 60"/>
                  <a:gd name="T38" fmla="*/ 5 w 25"/>
                  <a:gd name="T39" fmla="*/ 57 h 60"/>
                  <a:gd name="T40" fmla="*/ 5 w 25"/>
                  <a:gd name="T41" fmla="*/ 48 h 60"/>
                  <a:gd name="T42" fmla="*/ 8 w 25"/>
                  <a:gd name="T43"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60">
                    <a:moveTo>
                      <a:pt x="5" y="0"/>
                    </a:moveTo>
                    <a:cubicBezTo>
                      <a:pt x="20" y="0"/>
                      <a:pt x="20" y="0"/>
                      <a:pt x="20" y="0"/>
                    </a:cubicBezTo>
                    <a:cubicBezTo>
                      <a:pt x="22" y="0"/>
                      <a:pt x="24" y="2"/>
                      <a:pt x="25" y="4"/>
                    </a:cubicBezTo>
                    <a:cubicBezTo>
                      <a:pt x="25" y="4"/>
                      <a:pt x="25" y="4"/>
                      <a:pt x="25" y="4"/>
                    </a:cubicBezTo>
                    <a:cubicBezTo>
                      <a:pt x="25" y="5"/>
                      <a:pt x="25" y="5"/>
                      <a:pt x="25" y="5"/>
                    </a:cubicBezTo>
                    <a:cubicBezTo>
                      <a:pt x="20" y="37"/>
                      <a:pt x="20" y="37"/>
                      <a:pt x="20" y="37"/>
                    </a:cubicBezTo>
                    <a:cubicBezTo>
                      <a:pt x="20" y="39"/>
                      <a:pt x="18" y="41"/>
                      <a:pt x="15" y="41"/>
                    </a:cubicBezTo>
                    <a:cubicBezTo>
                      <a:pt x="10" y="41"/>
                      <a:pt x="10" y="41"/>
                      <a:pt x="10" y="41"/>
                    </a:cubicBezTo>
                    <a:cubicBezTo>
                      <a:pt x="7" y="41"/>
                      <a:pt x="5" y="39"/>
                      <a:pt x="5" y="37"/>
                    </a:cubicBezTo>
                    <a:cubicBezTo>
                      <a:pt x="0" y="5"/>
                      <a:pt x="0" y="5"/>
                      <a:pt x="0" y="5"/>
                    </a:cubicBezTo>
                    <a:cubicBezTo>
                      <a:pt x="0" y="5"/>
                      <a:pt x="0" y="5"/>
                      <a:pt x="0" y="5"/>
                    </a:cubicBezTo>
                    <a:cubicBezTo>
                      <a:pt x="0" y="4"/>
                      <a:pt x="0" y="4"/>
                      <a:pt x="0" y="4"/>
                    </a:cubicBezTo>
                    <a:cubicBezTo>
                      <a:pt x="1" y="2"/>
                      <a:pt x="3" y="0"/>
                      <a:pt x="5" y="0"/>
                    </a:cubicBezTo>
                    <a:close/>
                    <a:moveTo>
                      <a:pt x="8" y="45"/>
                    </a:moveTo>
                    <a:cubicBezTo>
                      <a:pt x="17" y="45"/>
                      <a:pt x="17" y="45"/>
                      <a:pt x="17" y="45"/>
                    </a:cubicBezTo>
                    <a:cubicBezTo>
                      <a:pt x="19" y="45"/>
                      <a:pt x="20" y="46"/>
                      <a:pt x="20" y="48"/>
                    </a:cubicBezTo>
                    <a:cubicBezTo>
                      <a:pt x="20" y="57"/>
                      <a:pt x="20" y="57"/>
                      <a:pt x="20" y="57"/>
                    </a:cubicBezTo>
                    <a:cubicBezTo>
                      <a:pt x="20" y="59"/>
                      <a:pt x="19" y="60"/>
                      <a:pt x="17" y="60"/>
                    </a:cubicBezTo>
                    <a:cubicBezTo>
                      <a:pt x="8" y="60"/>
                      <a:pt x="8" y="60"/>
                      <a:pt x="8" y="60"/>
                    </a:cubicBezTo>
                    <a:cubicBezTo>
                      <a:pt x="6" y="60"/>
                      <a:pt x="5" y="59"/>
                      <a:pt x="5" y="57"/>
                    </a:cubicBezTo>
                    <a:cubicBezTo>
                      <a:pt x="5" y="48"/>
                      <a:pt x="5" y="48"/>
                      <a:pt x="5" y="48"/>
                    </a:cubicBezTo>
                    <a:cubicBezTo>
                      <a:pt x="5" y="46"/>
                      <a:pt x="6" y="45"/>
                      <a:pt x="8"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287">
                <a:extLst>
                  <a:ext uri="{FF2B5EF4-FFF2-40B4-BE49-F238E27FC236}">
                    <a16:creationId xmlns:a16="http://schemas.microsoft.com/office/drawing/2014/main" id="{E905D857-6A44-46AC-B3A1-ED78136214E7}"/>
                  </a:ext>
                </a:extLst>
              </p:cNvPr>
              <p:cNvSpPr>
                <a:spLocks/>
              </p:cNvSpPr>
              <p:nvPr/>
            </p:nvSpPr>
            <p:spPr bwMode="auto">
              <a:xfrm>
                <a:off x="2795" y="1466"/>
                <a:ext cx="190" cy="168"/>
              </a:xfrm>
              <a:custGeom>
                <a:avLst/>
                <a:gdLst>
                  <a:gd name="T0" fmla="*/ 117 w 138"/>
                  <a:gd name="T1" fmla="*/ 6 h 122"/>
                  <a:gd name="T2" fmla="*/ 130 w 138"/>
                  <a:gd name="T3" fmla="*/ 17 h 122"/>
                  <a:gd name="T4" fmla="*/ 132 w 138"/>
                  <a:gd name="T5" fmla="*/ 41 h 122"/>
                  <a:gd name="T6" fmla="*/ 69 w 138"/>
                  <a:gd name="T7" fmla="*/ 113 h 122"/>
                  <a:gd name="T8" fmla="*/ 62 w 138"/>
                  <a:gd name="T9" fmla="*/ 118 h 122"/>
                  <a:gd name="T10" fmla="*/ 42 w 138"/>
                  <a:gd name="T11" fmla="*/ 116 h 122"/>
                  <a:gd name="T12" fmla="*/ 7 w 138"/>
                  <a:gd name="T13" fmla="*/ 83 h 122"/>
                  <a:gd name="T14" fmla="*/ 6 w 138"/>
                  <a:gd name="T15" fmla="*/ 60 h 122"/>
                  <a:gd name="T16" fmla="*/ 19 w 138"/>
                  <a:gd name="T17" fmla="*/ 46 h 122"/>
                  <a:gd name="T18" fmla="*/ 42 w 138"/>
                  <a:gd name="T19" fmla="*/ 45 h 122"/>
                  <a:gd name="T20" fmla="*/ 52 w 138"/>
                  <a:gd name="T21" fmla="*/ 55 h 122"/>
                  <a:gd name="T22" fmla="*/ 93 w 138"/>
                  <a:gd name="T23" fmla="*/ 8 h 122"/>
                  <a:gd name="T24" fmla="*/ 117 w 138"/>
                  <a:gd name="T25"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22">
                    <a:moveTo>
                      <a:pt x="117" y="6"/>
                    </a:moveTo>
                    <a:cubicBezTo>
                      <a:pt x="130" y="17"/>
                      <a:pt x="130" y="17"/>
                      <a:pt x="130" y="17"/>
                    </a:cubicBezTo>
                    <a:cubicBezTo>
                      <a:pt x="137" y="24"/>
                      <a:pt x="138" y="34"/>
                      <a:pt x="132" y="41"/>
                    </a:cubicBezTo>
                    <a:cubicBezTo>
                      <a:pt x="69" y="113"/>
                      <a:pt x="69" y="113"/>
                      <a:pt x="69" y="113"/>
                    </a:cubicBezTo>
                    <a:cubicBezTo>
                      <a:pt x="67" y="115"/>
                      <a:pt x="64" y="117"/>
                      <a:pt x="62" y="118"/>
                    </a:cubicBezTo>
                    <a:cubicBezTo>
                      <a:pt x="56" y="122"/>
                      <a:pt x="48" y="121"/>
                      <a:pt x="42" y="116"/>
                    </a:cubicBezTo>
                    <a:cubicBezTo>
                      <a:pt x="7" y="83"/>
                      <a:pt x="7" y="83"/>
                      <a:pt x="7" y="83"/>
                    </a:cubicBezTo>
                    <a:cubicBezTo>
                      <a:pt x="0" y="77"/>
                      <a:pt x="0" y="66"/>
                      <a:pt x="6" y="60"/>
                    </a:cubicBezTo>
                    <a:cubicBezTo>
                      <a:pt x="19" y="46"/>
                      <a:pt x="19" y="46"/>
                      <a:pt x="19" y="46"/>
                    </a:cubicBezTo>
                    <a:cubicBezTo>
                      <a:pt x="25" y="40"/>
                      <a:pt x="35" y="39"/>
                      <a:pt x="42" y="45"/>
                    </a:cubicBezTo>
                    <a:cubicBezTo>
                      <a:pt x="52" y="55"/>
                      <a:pt x="52" y="55"/>
                      <a:pt x="52" y="55"/>
                    </a:cubicBezTo>
                    <a:cubicBezTo>
                      <a:pt x="93" y="8"/>
                      <a:pt x="93" y="8"/>
                      <a:pt x="93" y="8"/>
                    </a:cubicBezTo>
                    <a:cubicBezTo>
                      <a:pt x="99" y="1"/>
                      <a:pt x="110" y="0"/>
                      <a:pt x="1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288">
                <a:extLst>
                  <a:ext uri="{FF2B5EF4-FFF2-40B4-BE49-F238E27FC236}">
                    <a16:creationId xmlns:a16="http://schemas.microsoft.com/office/drawing/2014/main" id="{65FF1485-F61D-48DC-9DB9-537EE444519C}"/>
                  </a:ext>
                </a:extLst>
              </p:cNvPr>
              <p:cNvSpPr>
                <a:spLocks/>
              </p:cNvSpPr>
              <p:nvPr/>
            </p:nvSpPr>
            <p:spPr bwMode="auto">
              <a:xfrm>
                <a:off x="2284" y="1021"/>
                <a:ext cx="84" cy="53"/>
              </a:xfrm>
              <a:custGeom>
                <a:avLst/>
                <a:gdLst>
                  <a:gd name="T0" fmla="*/ 17 w 61"/>
                  <a:gd name="T1" fmla="*/ 34 h 38"/>
                  <a:gd name="T2" fmla="*/ 30 w 61"/>
                  <a:gd name="T3" fmla="*/ 34 h 38"/>
                  <a:gd name="T4" fmla="*/ 56 w 61"/>
                  <a:gd name="T5" fmla="*/ 34 h 38"/>
                  <a:gd name="T6" fmla="*/ 58 w 61"/>
                  <a:gd name="T7" fmla="*/ 11 h 38"/>
                  <a:gd name="T8" fmla="*/ 29 w 61"/>
                  <a:gd name="T9" fmla="*/ 5 h 38"/>
                  <a:gd name="T10" fmla="*/ 0 w 61"/>
                  <a:gd name="T11" fmla="*/ 0 h 38"/>
                  <a:gd name="T12" fmla="*/ 0 w 61"/>
                  <a:gd name="T13" fmla="*/ 25 h 38"/>
                  <a:gd name="T14" fmla="*/ 17 w 61"/>
                  <a:gd name="T15" fmla="*/ 3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8">
                    <a:moveTo>
                      <a:pt x="17" y="34"/>
                    </a:moveTo>
                    <a:cubicBezTo>
                      <a:pt x="30" y="34"/>
                      <a:pt x="30" y="34"/>
                      <a:pt x="30" y="34"/>
                    </a:cubicBezTo>
                    <a:cubicBezTo>
                      <a:pt x="56" y="34"/>
                      <a:pt x="56" y="34"/>
                      <a:pt x="56" y="34"/>
                    </a:cubicBezTo>
                    <a:cubicBezTo>
                      <a:pt x="60" y="26"/>
                      <a:pt x="61" y="23"/>
                      <a:pt x="58" y="11"/>
                    </a:cubicBezTo>
                    <a:cubicBezTo>
                      <a:pt x="29" y="5"/>
                      <a:pt x="29" y="5"/>
                      <a:pt x="29" y="5"/>
                    </a:cubicBezTo>
                    <a:cubicBezTo>
                      <a:pt x="0" y="0"/>
                      <a:pt x="0" y="0"/>
                      <a:pt x="0" y="0"/>
                    </a:cubicBezTo>
                    <a:cubicBezTo>
                      <a:pt x="0" y="25"/>
                      <a:pt x="0" y="25"/>
                      <a:pt x="0" y="25"/>
                    </a:cubicBezTo>
                    <a:cubicBezTo>
                      <a:pt x="0" y="38"/>
                      <a:pt x="0" y="34"/>
                      <a:pt x="1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289">
                <a:extLst>
                  <a:ext uri="{FF2B5EF4-FFF2-40B4-BE49-F238E27FC236}">
                    <a16:creationId xmlns:a16="http://schemas.microsoft.com/office/drawing/2014/main" id="{68961E11-E041-4302-8646-FA2F4D1594AB}"/>
                  </a:ext>
                </a:extLst>
              </p:cNvPr>
              <p:cNvSpPr>
                <a:spLocks/>
              </p:cNvSpPr>
              <p:nvPr/>
            </p:nvSpPr>
            <p:spPr bwMode="auto">
              <a:xfrm>
                <a:off x="2268" y="1001"/>
                <a:ext cx="96" cy="95"/>
              </a:xfrm>
              <a:custGeom>
                <a:avLst/>
                <a:gdLst>
                  <a:gd name="T0" fmla="*/ 28 w 70"/>
                  <a:gd name="T1" fmla="*/ 53 h 69"/>
                  <a:gd name="T2" fmla="*/ 8 w 70"/>
                  <a:gd name="T3" fmla="*/ 36 h 69"/>
                  <a:gd name="T4" fmla="*/ 8 w 70"/>
                  <a:gd name="T5" fmla="*/ 20 h 69"/>
                  <a:gd name="T6" fmla="*/ 8 w 70"/>
                  <a:gd name="T7" fmla="*/ 6 h 69"/>
                  <a:gd name="T8" fmla="*/ 0 w 70"/>
                  <a:gd name="T9" fmla="*/ 2 h 69"/>
                  <a:gd name="T10" fmla="*/ 0 w 70"/>
                  <a:gd name="T11" fmla="*/ 2 h 69"/>
                  <a:gd name="T12" fmla="*/ 0 w 70"/>
                  <a:gd name="T13" fmla="*/ 2 h 69"/>
                  <a:gd name="T14" fmla="*/ 4 w 70"/>
                  <a:gd name="T15" fmla="*/ 15 h 69"/>
                  <a:gd name="T16" fmla="*/ 5 w 70"/>
                  <a:gd name="T17" fmla="*/ 42 h 69"/>
                  <a:gd name="T18" fmla="*/ 17 w 70"/>
                  <a:gd name="T19" fmla="*/ 61 h 69"/>
                  <a:gd name="T20" fmla="*/ 15 w 70"/>
                  <a:gd name="T21" fmla="*/ 65 h 69"/>
                  <a:gd name="T22" fmla="*/ 20 w 70"/>
                  <a:gd name="T23" fmla="*/ 69 h 69"/>
                  <a:gd name="T24" fmla="*/ 25 w 70"/>
                  <a:gd name="T25" fmla="*/ 64 h 69"/>
                  <a:gd name="T26" fmla="*/ 24 w 70"/>
                  <a:gd name="T27" fmla="*/ 61 h 69"/>
                  <a:gd name="T28" fmla="*/ 24 w 70"/>
                  <a:gd name="T29" fmla="*/ 61 h 69"/>
                  <a:gd name="T30" fmla="*/ 42 w 70"/>
                  <a:gd name="T31" fmla="*/ 61 h 69"/>
                  <a:gd name="T32" fmla="*/ 57 w 70"/>
                  <a:gd name="T33" fmla="*/ 61 h 69"/>
                  <a:gd name="T34" fmla="*/ 55 w 70"/>
                  <a:gd name="T35" fmla="*/ 64 h 69"/>
                  <a:gd name="T36" fmla="*/ 60 w 70"/>
                  <a:gd name="T37" fmla="*/ 69 h 69"/>
                  <a:gd name="T38" fmla="*/ 65 w 70"/>
                  <a:gd name="T39" fmla="*/ 65 h 69"/>
                  <a:gd name="T40" fmla="*/ 64 w 70"/>
                  <a:gd name="T41" fmla="*/ 60 h 69"/>
                  <a:gd name="T42" fmla="*/ 70 w 70"/>
                  <a:gd name="T43" fmla="*/ 53 h 69"/>
                  <a:gd name="T44" fmla="*/ 42 w 70"/>
                  <a:gd name="T45" fmla="*/ 53 h 69"/>
                  <a:gd name="T46" fmla="*/ 28 w 70"/>
                  <a:gd name="T47"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69">
                    <a:moveTo>
                      <a:pt x="28" y="53"/>
                    </a:moveTo>
                    <a:cubicBezTo>
                      <a:pt x="9" y="53"/>
                      <a:pt x="8" y="57"/>
                      <a:pt x="8" y="36"/>
                    </a:cubicBezTo>
                    <a:cubicBezTo>
                      <a:pt x="8" y="20"/>
                      <a:pt x="8" y="20"/>
                      <a:pt x="8" y="20"/>
                    </a:cubicBezTo>
                    <a:cubicBezTo>
                      <a:pt x="8" y="14"/>
                      <a:pt x="10" y="10"/>
                      <a:pt x="8" y="6"/>
                    </a:cubicBezTo>
                    <a:cubicBezTo>
                      <a:pt x="6" y="1"/>
                      <a:pt x="1" y="0"/>
                      <a:pt x="0" y="2"/>
                    </a:cubicBezTo>
                    <a:cubicBezTo>
                      <a:pt x="0" y="2"/>
                      <a:pt x="0" y="2"/>
                      <a:pt x="0" y="2"/>
                    </a:cubicBezTo>
                    <a:cubicBezTo>
                      <a:pt x="0" y="2"/>
                      <a:pt x="0" y="2"/>
                      <a:pt x="0" y="2"/>
                    </a:cubicBezTo>
                    <a:cubicBezTo>
                      <a:pt x="0" y="4"/>
                      <a:pt x="4" y="11"/>
                      <a:pt x="4" y="15"/>
                    </a:cubicBezTo>
                    <a:cubicBezTo>
                      <a:pt x="5" y="42"/>
                      <a:pt x="5" y="42"/>
                      <a:pt x="5" y="42"/>
                    </a:cubicBezTo>
                    <a:cubicBezTo>
                      <a:pt x="5" y="59"/>
                      <a:pt x="5" y="61"/>
                      <a:pt x="17" y="61"/>
                    </a:cubicBezTo>
                    <a:cubicBezTo>
                      <a:pt x="16" y="62"/>
                      <a:pt x="15" y="63"/>
                      <a:pt x="15" y="65"/>
                    </a:cubicBezTo>
                    <a:cubicBezTo>
                      <a:pt x="15" y="67"/>
                      <a:pt x="18" y="69"/>
                      <a:pt x="20" y="69"/>
                    </a:cubicBezTo>
                    <a:cubicBezTo>
                      <a:pt x="23" y="69"/>
                      <a:pt x="25" y="67"/>
                      <a:pt x="25" y="64"/>
                    </a:cubicBezTo>
                    <a:cubicBezTo>
                      <a:pt x="25" y="63"/>
                      <a:pt x="25" y="61"/>
                      <a:pt x="24" y="61"/>
                    </a:cubicBezTo>
                    <a:cubicBezTo>
                      <a:pt x="24" y="61"/>
                      <a:pt x="24" y="61"/>
                      <a:pt x="24" y="61"/>
                    </a:cubicBezTo>
                    <a:cubicBezTo>
                      <a:pt x="42" y="61"/>
                      <a:pt x="42" y="61"/>
                      <a:pt x="42" y="61"/>
                    </a:cubicBezTo>
                    <a:cubicBezTo>
                      <a:pt x="57" y="61"/>
                      <a:pt x="57" y="61"/>
                      <a:pt x="57" y="61"/>
                    </a:cubicBezTo>
                    <a:cubicBezTo>
                      <a:pt x="56" y="61"/>
                      <a:pt x="55" y="63"/>
                      <a:pt x="55" y="64"/>
                    </a:cubicBezTo>
                    <a:cubicBezTo>
                      <a:pt x="55" y="67"/>
                      <a:pt x="58" y="69"/>
                      <a:pt x="60" y="69"/>
                    </a:cubicBezTo>
                    <a:cubicBezTo>
                      <a:pt x="63" y="69"/>
                      <a:pt x="65" y="67"/>
                      <a:pt x="65" y="65"/>
                    </a:cubicBezTo>
                    <a:cubicBezTo>
                      <a:pt x="65" y="63"/>
                      <a:pt x="64" y="61"/>
                      <a:pt x="64" y="60"/>
                    </a:cubicBezTo>
                    <a:cubicBezTo>
                      <a:pt x="70" y="60"/>
                      <a:pt x="69" y="61"/>
                      <a:pt x="70" y="53"/>
                    </a:cubicBezTo>
                    <a:cubicBezTo>
                      <a:pt x="42" y="53"/>
                      <a:pt x="42" y="53"/>
                      <a:pt x="42" y="53"/>
                    </a:cubicBezTo>
                    <a:lnTo>
                      <a:pt x="2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290">
                <a:extLst>
                  <a:ext uri="{FF2B5EF4-FFF2-40B4-BE49-F238E27FC236}">
                    <a16:creationId xmlns:a16="http://schemas.microsoft.com/office/drawing/2014/main" id="{D62E5E8E-D2B3-4F75-B235-A7F5E41C63E6}"/>
                  </a:ext>
                </a:extLst>
              </p:cNvPr>
              <p:cNvSpPr>
                <a:spLocks noEditPoints="1"/>
              </p:cNvSpPr>
              <p:nvPr/>
            </p:nvSpPr>
            <p:spPr bwMode="auto">
              <a:xfrm>
                <a:off x="2200" y="1219"/>
                <a:ext cx="110" cy="108"/>
              </a:xfrm>
              <a:custGeom>
                <a:avLst/>
                <a:gdLst>
                  <a:gd name="T0" fmla="*/ 49 w 80"/>
                  <a:gd name="T1" fmla="*/ 17 h 78"/>
                  <a:gd name="T2" fmla="*/ 34 w 80"/>
                  <a:gd name="T3" fmla="*/ 19 h 78"/>
                  <a:gd name="T4" fmla="*/ 32 w 80"/>
                  <a:gd name="T5" fmla="*/ 17 h 78"/>
                  <a:gd name="T6" fmla="*/ 31 w 80"/>
                  <a:gd name="T7" fmla="*/ 15 h 78"/>
                  <a:gd name="T8" fmla="*/ 31 w 80"/>
                  <a:gd name="T9" fmla="*/ 15 h 78"/>
                  <a:gd name="T10" fmla="*/ 29 w 80"/>
                  <a:gd name="T11" fmla="*/ 4 h 78"/>
                  <a:gd name="T12" fmla="*/ 25 w 80"/>
                  <a:gd name="T13" fmla="*/ 1 h 78"/>
                  <a:gd name="T14" fmla="*/ 11 w 80"/>
                  <a:gd name="T15" fmla="*/ 13 h 78"/>
                  <a:gd name="T16" fmla="*/ 1 w 80"/>
                  <a:gd name="T17" fmla="*/ 23 h 78"/>
                  <a:gd name="T18" fmla="*/ 1 w 80"/>
                  <a:gd name="T19" fmla="*/ 25 h 78"/>
                  <a:gd name="T20" fmla="*/ 13 w 80"/>
                  <a:gd name="T21" fmla="*/ 13 h 78"/>
                  <a:gd name="T22" fmla="*/ 24 w 80"/>
                  <a:gd name="T23" fmla="*/ 3 h 78"/>
                  <a:gd name="T24" fmla="*/ 28 w 80"/>
                  <a:gd name="T25" fmla="*/ 6 h 78"/>
                  <a:gd name="T26" fmla="*/ 27 w 80"/>
                  <a:gd name="T27" fmla="*/ 13 h 78"/>
                  <a:gd name="T28" fmla="*/ 17 w 80"/>
                  <a:gd name="T29" fmla="*/ 28 h 78"/>
                  <a:gd name="T30" fmla="*/ 13 w 80"/>
                  <a:gd name="T31" fmla="*/ 34 h 78"/>
                  <a:gd name="T32" fmla="*/ 9 w 80"/>
                  <a:gd name="T33" fmla="*/ 40 h 78"/>
                  <a:gd name="T34" fmla="*/ 5 w 80"/>
                  <a:gd name="T35" fmla="*/ 45 h 78"/>
                  <a:gd name="T36" fmla="*/ 9 w 80"/>
                  <a:gd name="T37" fmla="*/ 59 h 78"/>
                  <a:gd name="T38" fmla="*/ 12 w 80"/>
                  <a:gd name="T39" fmla="*/ 59 h 78"/>
                  <a:gd name="T40" fmla="*/ 10 w 80"/>
                  <a:gd name="T41" fmla="*/ 57 h 78"/>
                  <a:gd name="T42" fmla="*/ 7 w 80"/>
                  <a:gd name="T43" fmla="*/ 46 h 78"/>
                  <a:gd name="T44" fmla="*/ 11 w 80"/>
                  <a:gd name="T45" fmla="*/ 42 h 78"/>
                  <a:gd name="T46" fmla="*/ 17 w 80"/>
                  <a:gd name="T47" fmla="*/ 35 h 78"/>
                  <a:gd name="T48" fmla="*/ 20 w 80"/>
                  <a:gd name="T49" fmla="*/ 28 h 78"/>
                  <a:gd name="T50" fmla="*/ 26 w 80"/>
                  <a:gd name="T51" fmla="*/ 15 h 78"/>
                  <a:gd name="T52" fmla="*/ 28 w 80"/>
                  <a:gd name="T53" fmla="*/ 21 h 78"/>
                  <a:gd name="T54" fmla="*/ 23 w 80"/>
                  <a:gd name="T55" fmla="*/ 39 h 78"/>
                  <a:gd name="T56" fmla="*/ 32 w 80"/>
                  <a:gd name="T57" fmla="*/ 50 h 78"/>
                  <a:gd name="T58" fmla="*/ 53 w 80"/>
                  <a:gd name="T59" fmla="*/ 76 h 78"/>
                  <a:gd name="T60" fmla="*/ 79 w 80"/>
                  <a:gd name="T61" fmla="*/ 54 h 78"/>
                  <a:gd name="T62" fmla="*/ 33 w 80"/>
                  <a:gd name="T63" fmla="*/ 23 h 78"/>
                  <a:gd name="T64" fmla="*/ 32 w 80"/>
                  <a:gd name="T65" fmla="*/ 23 h 78"/>
                  <a:gd name="T66" fmla="*/ 32 w 80"/>
                  <a:gd name="T67" fmla="*/ 23 h 78"/>
                  <a:gd name="T68" fmla="*/ 32 w 80"/>
                  <a:gd name="T69" fmla="*/ 23 h 78"/>
                  <a:gd name="T70" fmla="*/ 30 w 80"/>
                  <a:gd name="T71" fmla="*/ 21 h 78"/>
                  <a:gd name="T72" fmla="*/ 30 w 80"/>
                  <a:gd name="T73" fmla="*/ 17 h 78"/>
                  <a:gd name="T74" fmla="*/ 32 w 80"/>
                  <a:gd name="T75" fmla="*/ 20 h 78"/>
                  <a:gd name="T76" fmla="*/ 31 w 80"/>
                  <a:gd name="T77" fmla="*/ 21 h 78"/>
                  <a:gd name="T78" fmla="*/ 34 w 80"/>
                  <a:gd name="T79" fmla="*/ 26 h 78"/>
                  <a:gd name="T80" fmla="*/ 32 w 80"/>
                  <a:gd name="T81" fmla="*/ 26 h 78"/>
                  <a:gd name="T82" fmla="*/ 31 w 80"/>
                  <a:gd name="T83" fmla="*/ 26 h 78"/>
                  <a:gd name="T84" fmla="*/ 33 w 80"/>
                  <a:gd name="T85" fmla="*/ 25 h 78"/>
                  <a:gd name="T86" fmla="*/ 35 w 80"/>
                  <a:gd name="T87" fmla="*/ 24 h 78"/>
                  <a:gd name="T88" fmla="*/ 62 w 80"/>
                  <a:gd name="T89" fmla="*/ 61 h 78"/>
                  <a:gd name="T90" fmla="*/ 55 w 80"/>
                  <a:gd name="T91" fmla="*/ 58 h 78"/>
                  <a:gd name="T92" fmla="*/ 48 w 80"/>
                  <a:gd name="T93" fmla="*/ 54 h 78"/>
                  <a:gd name="T94" fmla="*/ 51 w 80"/>
                  <a:gd name="T95" fmla="*/ 46 h 78"/>
                  <a:gd name="T96" fmla="*/ 55 w 80"/>
                  <a:gd name="T97" fmla="*/ 41 h 78"/>
                  <a:gd name="T98" fmla="*/ 66 w 80"/>
                  <a:gd name="T99" fmla="*/ 48 h 78"/>
                  <a:gd name="T100" fmla="*/ 62 w 80"/>
                  <a:gd name="T101" fmla="*/ 6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 h="78">
                    <a:moveTo>
                      <a:pt x="55" y="25"/>
                    </a:moveTo>
                    <a:cubicBezTo>
                      <a:pt x="49" y="17"/>
                      <a:pt x="49" y="17"/>
                      <a:pt x="49" y="17"/>
                    </a:cubicBezTo>
                    <a:cubicBezTo>
                      <a:pt x="34" y="20"/>
                      <a:pt x="34" y="20"/>
                      <a:pt x="34" y="20"/>
                    </a:cubicBezTo>
                    <a:cubicBezTo>
                      <a:pt x="34" y="20"/>
                      <a:pt x="34" y="19"/>
                      <a:pt x="34" y="19"/>
                    </a:cubicBezTo>
                    <a:cubicBezTo>
                      <a:pt x="34" y="19"/>
                      <a:pt x="33" y="18"/>
                      <a:pt x="33" y="18"/>
                    </a:cubicBezTo>
                    <a:cubicBezTo>
                      <a:pt x="33" y="18"/>
                      <a:pt x="33" y="17"/>
                      <a:pt x="32" y="17"/>
                    </a:cubicBezTo>
                    <a:cubicBezTo>
                      <a:pt x="32" y="16"/>
                      <a:pt x="31" y="16"/>
                      <a:pt x="31" y="15"/>
                    </a:cubicBezTo>
                    <a:cubicBezTo>
                      <a:pt x="31" y="15"/>
                      <a:pt x="31" y="15"/>
                      <a:pt x="31" y="15"/>
                    </a:cubicBezTo>
                    <a:cubicBezTo>
                      <a:pt x="31" y="15"/>
                      <a:pt x="31" y="15"/>
                      <a:pt x="31" y="15"/>
                    </a:cubicBezTo>
                    <a:cubicBezTo>
                      <a:pt x="31" y="15"/>
                      <a:pt x="31" y="15"/>
                      <a:pt x="31" y="15"/>
                    </a:cubicBezTo>
                    <a:cubicBezTo>
                      <a:pt x="32" y="12"/>
                      <a:pt x="32" y="10"/>
                      <a:pt x="31" y="7"/>
                    </a:cubicBezTo>
                    <a:cubicBezTo>
                      <a:pt x="30" y="6"/>
                      <a:pt x="30" y="5"/>
                      <a:pt x="29" y="4"/>
                    </a:cubicBezTo>
                    <a:cubicBezTo>
                      <a:pt x="28" y="3"/>
                      <a:pt x="27" y="1"/>
                      <a:pt x="25" y="1"/>
                    </a:cubicBezTo>
                    <a:cubicBezTo>
                      <a:pt x="25" y="1"/>
                      <a:pt x="25" y="1"/>
                      <a:pt x="25" y="1"/>
                    </a:cubicBezTo>
                    <a:cubicBezTo>
                      <a:pt x="23" y="0"/>
                      <a:pt x="21" y="0"/>
                      <a:pt x="19" y="0"/>
                    </a:cubicBezTo>
                    <a:cubicBezTo>
                      <a:pt x="16" y="1"/>
                      <a:pt x="13" y="5"/>
                      <a:pt x="11" y="13"/>
                    </a:cubicBezTo>
                    <a:cubicBezTo>
                      <a:pt x="10" y="16"/>
                      <a:pt x="10" y="18"/>
                      <a:pt x="8" y="20"/>
                    </a:cubicBezTo>
                    <a:cubicBezTo>
                      <a:pt x="7" y="22"/>
                      <a:pt x="4" y="23"/>
                      <a:pt x="1" y="23"/>
                    </a:cubicBezTo>
                    <a:cubicBezTo>
                      <a:pt x="0" y="23"/>
                      <a:pt x="0" y="23"/>
                      <a:pt x="0" y="24"/>
                    </a:cubicBezTo>
                    <a:cubicBezTo>
                      <a:pt x="0" y="24"/>
                      <a:pt x="0" y="25"/>
                      <a:pt x="1" y="25"/>
                    </a:cubicBezTo>
                    <a:cubicBezTo>
                      <a:pt x="5" y="25"/>
                      <a:pt x="8" y="24"/>
                      <a:pt x="10" y="21"/>
                    </a:cubicBezTo>
                    <a:cubicBezTo>
                      <a:pt x="11" y="19"/>
                      <a:pt x="12" y="16"/>
                      <a:pt x="13" y="13"/>
                    </a:cubicBezTo>
                    <a:cubicBezTo>
                      <a:pt x="15" y="6"/>
                      <a:pt x="17" y="3"/>
                      <a:pt x="20" y="2"/>
                    </a:cubicBezTo>
                    <a:cubicBezTo>
                      <a:pt x="21" y="2"/>
                      <a:pt x="23" y="2"/>
                      <a:pt x="24" y="3"/>
                    </a:cubicBezTo>
                    <a:cubicBezTo>
                      <a:pt x="24" y="3"/>
                      <a:pt x="24" y="3"/>
                      <a:pt x="24" y="3"/>
                    </a:cubicBezTo>
                    <a:cubicBezTo>
                      <a:pt x="26" y="3"/>
                      <a:pt x="27" y="4"/>
                      <a:pt x="28" y="6"/>
                    </a:cubicBezTo>
                    <a:cubicBezTo>
                      <a:pt x="29" y="8"/>
                      <a:pt x="30" y="11"/>
                      <a:pt x="29" y="14"/>
                    </a:cubicBezTo>
                    <a:cubicBezTo>
                      <a:pt x="28" y="14"/>
                      <a:pt x="27" y="13"/>
                      <a:pt x="27" y="13"/>
                    </a:cubicBezTo>
                    <a:cubicBezTo>
                      <a:pt x="23" y="13"/>
                      <a:pt x="20" y="14"/>
                      <a:pt x="19" y="21"/>
                    </a:cubicBezTo>
                    <a:cubicBezTo>
                      <a:pt x="19" y="23"/>
                      <a:pt x="17" y="25"/>
                      <a:pt x="17" y="28"/>
                    </a:cubicBezTo>
                    <a:cubicBezTo>
                      <a:pt x="16" y="30"/>
                      <a:pt x="13" y="32"/>
                      <a:pt x="13" y="34"/>
                    </a:cubicBezTo>
                    <a:cubicBezTo>
                      <a:pt x="13" y="34"/>
                      <a:pt x="13" y="34"/>
                      <a:pt x="13" y="34"/>
                    </a:cubicBezTo>
                    <a:cubicBezTo>
                      <a:pt x="15" y="34"/>
                      <a:pt x="15" y="34"/>
                      <a:pt x="15" y="34"/>
                    </a:cubicBezTo>
                    <a:cubicBezTo>
                      <a:pt x="14" y="38"/>
                      <a:pt x="11" y="39"/>
                      <a:pt x="9" y="40"/>
                    </a:cubicBezTo>
                    <a:cubicBezTo>
                      <a:pt x="8" y="41"/>
                      <a:pt x="7" y="42"/>
                      <a:pt x="6" y="43"/>
                    </a:cubicBezTo>
                    <a:cubicBezTo>
                      <a:pt x="6" y="43"/>
                      <a:pt x="6" y="44"/>
                      <a:pt x="5" y="45"/>
                    </a:cubicBezTo>
                    <a:cubicBezTo>
                      <a:pt x="4" y="47"/>
                      <a:pt x="4" y="50"/>
                      <a:pt x="4" y="52"/>
                    </a:cubicBezTo>
                    <a:cubicBezTo>
                      <a:pt x="5" y="55"/>
                      <a:pt x="6" y="57"/>
                      <a:pt x="9" y="59"/>
                    </a:cubicBezTo>
                    <a:cubicBezTo>
                      <a:pt x="10" y="59"/>
                      <a:pt x="10" y="59"/>
                      <a:pt x="11" y="60"/>
                    </a:cubicBezTo>
                    <a:cubicBezTo>
                      <a:pt x="12" y="60"/>
                      <a:pt x="12" y="60"/>
                      <a:pt x="12" y="59"/>
                    </a:cubicBezTo>
                    <a:cubicBezTo>
                      <a:pt x="13" y="59"/>
                      <a:pt x="12" y="58"/>
                      <a:pt x="12" y="58"/>
                    </a:cubicBezTo>
                    <a:cubicBezTo>
                      <a:pt x="11" y="57"/>
                      <a:pt x="11" y="57"/>
                      <a:pt x="10" y="57"/>
                    </a:cubicBezTo>
                    <a:cubicBezTo>
                      <a:pt x="8" y="55"/>
                      <a:pt x="7" y="54"/>
                      <a:pt x="6" y="52"/>
                    </a:cubicBezTo>
                    <a:cubicBezTo>
                      <a:pt x="6" y="50"/>
                      <a:pt x="6" y="48"/>
                      <a:pt x="7" y="46"/>
                    </a:cubicBezTo>
                    <a:cubicBezTo>
                      <a:pt x="8" y="45"/>
                      <a:pt x="8" y="44"/>
                      <a:pt x="8" y="44"/>
                    </a:cubicBezTo>
                    <a:cubicBezTo>
                      <a:pt x="8" y="43"/>
                      <a:pt x="9" y="43"/>
                      <a:pt x="11" y="42"/>
                    </a:cubicBezTo>
                    <a:cubicBezTo>
                      <a:pt x="13" y="40"/>
                      <a:pt x="16" y="38"/>
                      <a:pt x="17" y="35"/>
                    </a:cubicBezTo>
                    <a:cubicBezTo>
                      <a:pt x="17" y="35"/>
                      <a:pt x="17" y="35"/>
                      <a:pt x="17" y="35"/>
                    </a:cubicBezTo>
                    <a:cubicBezTo>
                      <a:pt x="17" y="35"/>
                      <a:pt x="17" y="35"/>
                      <a:pt x="17" y="35"/>
                    </a:cubicBezTo>
                    <a:cubicBezTo>
                      <a:pt x="18" y="33"/>
                      <a:pt x="19" y="31"/>
                      <a:pt x="20" y="28"/>
                    </a:cubicBezTo>
                    <a:cubicBezTo>
                      <a:pt x="20" y="26"/>
                      <a:pt x="21" y="23"/>
                      <a:pt x="21" y="21"/>
                    </a:cubicBezTo>
                    <a:cubicBezTo>
                      <a:pt x="22" y="16"/>
                      <a:pt x="24" y="15"/>
                      <a:pt x="26" y="15"/>
                    </a:cubicBezTo>
                    <a:cubicBezTo>
                      <a:pt x="27" y="15"/>
                      <a:pt x="27" y="16"/>
                      <a:pt x="28" y="16"/>
                    </a:cubicBezTo>
                    <a:cubicBezTo>
                      <a:pt x="27" y="18"/>
                      <a:pt x="27" y="20"/>
                      <a:pt x="28" y="21"/>
                    </a:cubicBezTo>
                    <a:cubicBezTo>
                      <a:pt x="28" y="22"/>
                      <a:pt x="28" y="23"/>
                      <a:pt x="29" y="23"/>
                    </a:cubicBezTo>
                    <a:cubicBezTo>
                      <a:pt x="23" y="39"/>
                      <a:pt x="23" y="39"/>
                      <a:pt x="23" y="39"/>
                    </a:cubicBezTo>
                    <a:cubicBezTo>
                      <a:pt x="31" y="49"/>
                      <a:pt x="31" y="49"/>
                      <a:pt x="31" y="49"/>
                    </a:cubicBezTo>
                    <a:cubicBezTo>
                      <a:pt x="32" y="50"/>
                      <a:pt x="32" y="50"/>
                      <a:pt x="32" y="50"/>
                    </a:cubicBezTo>
                    <a:cubicBezTo>
                      <a:pt x="33" y="52"/>
                      <a:pt x="33" y="52"/>
                      <a:pt x="33" y="52"/>
                    </a:cubicBezTo>
                    <a:cubicBezTo>
                      <a:pt x="53" y="76"/>
                      <a:pt x="53" y="76"/>
                      <a:pt x="53" y="76"/>
                    </a:cubicBezTo>
                    <a:cubicBezTo>
                      <a:pt x="54" y="76"/>
                      <a:pt x="54" y="76"/>
                      <a:pt x="55" y="76"/>
                    </a:cubicBezTo>
                    <a:cubicBezTo>
                      <a:pt x="70" y="78"/>
                      <a:pt x="80" y="73"/>
                      <a:pt x="79" y="54"/>
                    </a:cubicBezTo>
                    <a:lnTo>
                      <a:pt x="55" y="25"/>
                    </a:lnTo>
                    <a:close/>
                    <a:moveTo>
                      <a:pt x="33" y="23"/>
                    </a:moveTo>
                    <a:cubicBezTo>
                      <a:pt x="33" y="23"/>
                      <a:pt x="33" y="23"/>
                      <a:pt x="33" y="23"/>
                    </a:cubicBezTo>
                    <a:cubicBezTo>
                      <a:pt x="33" y="23"/>
                      <a:pt x="32" y="23"/>
                      <a:pt x="32" y="23"/>
                    </a:cubicBezTo>
                    <a:cubicBezTo>
                      <a:pt x="32" y="24"/>
                      <a:pt x="32" y="24"/>
                      <a:pt x="32" y="23"/>
                    </a:cubicBezTo>
                    <a:cubicBezTo>
                      <a:pt x="32" y="23"/>
                      <a:pt x="32" y="23"/>
                      <a:pt x="32" y="23"/>
                    </a:cubicBezTo>
                    <a:cubicBezTo>
                      <a:pt x="32" y="23"/>
                      <a:pt x="32" y="23"/>
                      <a:pt x="32" y="23"/>
                    </a:cubicBezTo>
                    <a:cubicBezTo>
                      <a:pt x="32" y="23"/>
                      <a:pt x="32" y="23"/>
                      <a:pt x="32" y="23"/>
                    </a:cubicBezTo>
                    <a:cubicBezTo>
                      <a:pt x="33" y="23"/>
                      <a:pt x="33" y="23"/>
                      <a:pt x="33" y="23"/>
                    </a:cubicBezTo>
                    <a:close/>
                    <a:moveTo>
                      <a:pt x="30" y="21"/>
                    </a:moveTo>
                    <a:cubicBezTo>
                      <a:pt x="30" y="21"/>
                      <a:pt x="30" y="21"/>
                      <a:pt x="30" y="21"/>
                    </a:cubicBezTo>
                    <a:cubicBezTo>
                      <a:pt x="29" y="20"/>
                      <a:pt x="29" y="18"/>
                      <a:pt x="30" y="17"/>
                    </a:cubicBezTo>
                    <a:cubicBezTo>
                      <a:pt x="30" y="18"/>
                      <a:pt x="31" y="18"/>
                      <a:pt x="31" y="18"/>
                    </a:cubicBezTo>
                    <a:cubicBezTo>
                      <a:pt x="31" y="19"/>
                      <a:pt x="32" y="19"/>
                      <a:pt x="32" y="20"/>
                    </a:cubicBezTo>
                    <a:cubicBezTo>
                      <a:pt x="32" y="20"/>
                      <a:pt x="32" y="20"/>
                      <a:pt x="32" y="20"/>
                    </a:cubicBezTo>
                    <a:cubicBezTo>
                      <a:pt x="31" y="21"/>
                      <a:pt x="31" y="21"/>
                      <a:pt x="31" y="21"/>
                    </a:cubicBezTo>
                    <a:lnTo>
                      <a:pt x="30" y="21"/>
                    </a:lnTo>
                    <a:close/>
                    <a:moveTo>
                      <a:pt x="34" y="26"/>
                    </a:moveTo>
                    <a:cubicBezTo>
                      <a:pt x="34" y="27"/>
                      <a:pt x="34" y="27"/>
                      <a:pt x="33" y="27"/>
                    </a:cubicBezTo>
                    <a:cubicBezTo>
                      <a:pt x="33" y="27"/>
                      <a:pt x="33" y="27"/>
                      <a:pt x="32" y="26"/>
                    </a:cubicBezTo>
                    <a:cubicBezTo>
                      <a:pt x="32" y="26"/>
                      <a:pt x="32" y="26"/>
                      <a:pt x="32" y="26"/>
                    </a:cubicBezTo>
                    <a:cubicBezTo>
                      <a:pt x="32" y="26"/>
                      <a:pt x="32" y="26"/>
                      <a:pt x="31" y="26"/>
                    </a:cubicBezTo>
                    <a:cubicBezTo>
                      <a:pt x="32" y="26"/>
                      <a:pt x="32" y="26"/>
                      <a:pt x="32" y="26"/>
                    </a:cubicBezTo>
                    <a:cubicBezTo>
                      <a:pt x="33" y="26"/>
                      <a:pt x="33" y="26"/>
                      <a:pt x="33" y="25"/>
                    </a:cubicBezTo>
                    <a:cubicBezTo>
                      <a:pt x="33" y="25"/>
                      <a:pt x="34" y="25"/>
                      <a:pt x="34" y="25"/>
                    </a:cubicBezTo>
                    <a:cubicBezTo>
                      <a:pt x="34" y="25"/>
                      <a:pt x="35" y="24"/>
                      <a:pt x="35" y="24"/>
                    </a:cubicBezTo>
                    <a:cubicBezTo>
                      <a:pt x="35" y="25"/>
                      <a:pt x="35" y="26"/>
                      <a:pt x="34" y="26"/>
                    </a:cubicBezTo>
                    <a:close/>
                    <a:moveTo>
                      <a:pt x="62" y="61"/>
                    </a:moveTo>
                    <a:cubicBezTo>
                      <a:pt x="55" y="58"/>
                      <a:pt x="55" y="58"/>
                      <a:pt x="55" y="58"/>
                    </a:cubicBezTo>
                    <a:cubicBezTo>
                      <a:pt x="55" y="58"/>
                      <a:pt x="55" y="58"/>
                      <a:pt x="55" y="58"/>
                    </a:cubicBezTo>
                    <a:cubicBezTo>
                      <a:pt x="48" y="61"/>
                      <a:pt x="48" y="61"/>
                      <a:pt x="48" y="61"/>
                    </a:cubicBezTo>
                    <a:cubicBezTo>
                      <a:pt x="48" y="54"/>
                      <a:pt x="48" y="54"/>
                      <a:pt x="48" y="54"/>
                    </a:cubicBezTo>
                    <a:cubicBezTo>
                      <a:pt x="44" y="48"/>
                      <a:pt x="44" y="48"/>
                      <a:pt x="44" y="48"/>
                    </a:cubicBezTo>
                    <a:cubicBezTo>
                      <a:pt x="51" y="46"/>
                      <a:pt x="51" y="46"/>
                      <a:pt x="51" y="46"/>
                    </a:cubicBezTo>
                    <a:cubicBezTo>
                      <a:pt x="55" y="41"/>
                      <a:pt x="55" y="41"/>
                      <a:pt x="55" y="41"/>
                    </a:cubicBezTo>
                    <a:cubicBezTo>
                      <a:pt x="55" y="41"/>
                      <a:pt x="55" y="41"/>
                      <a:pt x="55" y="41"/>
                    </a:cubicBezTo>
                    <a:cubicBezTo>
                      <a:pt x="59" y="46"/>
                      <a:pt x="59" y="46"/>
                      <a:pt x="59" y="46"/>
                    </a:cubicBezTo>
                    <a:cubicBezTo>
                      <a:pt x="66" y="48"/>
                      <a:pt x="66" y="48"/>
                      <a:pt x="66" y="48"/>
                    </a:cubicBezTo>
                    <a:cubicBezTo>
                      <a:pt x="62" y="54"/>
                      <a:pt x="62" y="54"/>
                      <a:pt x="62" y="54"/>
                    </a:cubicBezTo>
                    <a:lnTo>
                      <a:pt x="6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291">
                <a:extLst>
                  <a:ext uri="{FF2B5EF4-FFF2-40B4-BE49-F238E27FC236}">
                    <a16:creationId xmlns:a16="http://schemas.microsoft.com/office/drawing/2014/main" id="{233E6989-2705-47C9-9AC5-51AACF437347}"/>
                  </a:ext>
                </a:extLst>
              </p:cNvPr>
              <p:cNvSpPr>
                <a:spLocks/>
              </p:cNvSpPr>
              <p:nvPr/>
            </p:nvSpPr>
            <p:spPr bwMode="auto">
              <a:xfrm>
                <a:off x="2067" y="608"/>
                <a:ext cx="84" cy="95"/>
              </a:xfrm>
              <a:custGeom>
                <a:avLst/>
                <a:gdLst>
                  <a:gd name="T0" fmla="*/ 5 w 61"/>
                  <a:gd name="T1" fmla="*/ 2 h 69"/>
                  <a:gd name="T2" fmla="*/ 5 w 61"/>
                  <a:gd name="T3" fmla="*/ 2 h 69"/>
                  <a:gd name="T4" fmla="*/ 6 w 61"/>
                  <a:gd name="T5" fmla="*/ 2 h 69"/>
                  <a:gd name="T6" fmla="*/ 6 w 61"/>
                  <a:gd name="T7" fmla="*/ 2 h 69"/>
                  <a:gd name="T8" fmla="*/ 6 w 61"/>
                  <a:gd name="T9" fmla="*/ 2 h 69"/>
                  <a:gd name="T10" fmla="*/ 7 w 61"/>
                  <a:gd name="T11" fmla="*/ 1 h 69"/>
                  <a:gd name="T12" fmla="*/ 7 w 61"/>
                  <a:gd name="T13" fmla="*/ 1 h 69"/>
                  <a:gd name="T14" fmla="*/ 21 w 61"/>
                  <a:gd name="T15" fmla="*/ 5 h 69"/>
                  <a:gd name="T16" fmla="*/ 52 w 61"/>
                  <a:gd name="T17" fmla="*/ 40 h 69"/>
                  <a:gd name="T18" fmla="*/ 52 w 61"/>
                  <a:gd name="T19" fmla="*/ 40 h 69"/>
                  <a:gd name="T20" fmla="*/ 51 w 61"/>
                  <a:gd name="T21" fmla="*/ 41 h 69"/>
                  <a:gd name="T22" fmla="*/ 31 w 61"/>
                  <a:gd name="T23" fmla="*/ 20 h 69"/>
                  <a:gd name="T24" fmla="*/ 30 w 61"/>
                  <a:gd name="T25" fmla="*/ 18 h 69"/>
                  <a:gd name="T26" fmla="*/ 6 w 61"/>
                  <a:gd name="T27" fmla="*/ 4 h 69"/>
                  <a:gd name="T28" fmla="*/ 6 w 61"/>
                  <a:gd name="T29" fmla="*/ 4 h 69"/>
                  <a:gd name="T30" fmla="*/ 5 w 61"/>
                  <a:gd name="T31" fmla="*/ 5 h 69"/>
                  <a:gd name="T32" fmla="*/ 5 w 61"/>
                  <a:gd name="T33" fmla="*/ 5 h 69"/>
                  <a:gd name="T34" fmla="*/ 5 w 61"/>
                  <a:gd name="T35" fmla="*/ 5 h 69"/>
                  <a:gd name="T36" fmla="*/ 4 w 61"/>
                  <a:gd name="T37" fmla="*/ 6 h 69"/>
                  <a:gd name="T38" fmla="*/ 36 w 61"/>
                  <a:gd name="T39" fmla="*/ 54 h 69"/>
                  <a:gd name="T40" fmla="*/ 56 w 61"/>
                  <a:gd name="T41" fmla="*/ 66 h 69"/>
                  <a:gd name="T42" fmla="*/ 56 w 61"/>
                  <a:gd name="T43" fmla="*/ 66 h 69"/>
                  <a:gd name="T44" fmla="*/ 57 w 61"/>
                  <a:gd name="T45" fmla="*/ 65 h 69"/>
                  <a:gd name="T46" fmla="*/ 57 w 61"/>
                  <a:gd name="T47" fmla="*/ 65 h 69"/>
                  <a:gd name="T48" fmla="*/ 58 w 61"/>
                  <a:gd name="T49" fmla="*/ 65 h 69"/>
                  <a:gd name="T50" fmla="*/ 20 w 61"/>
                  <a:gd name="T51" fmla="*/ 18 h 69"/>
                  <a:gd name="T52" fmla="*/ 18 w 61"/>
                  <a:gd name="T53" fmla="*/ 19 h 69"/>
                  <a:gd name="T54" fmla="*/ 18 w 61"/>
                  <a:gd name="T55" fmla="*/ 19 h 69"/>
                  <a:gd name="T56" fmla="*/ 17 w 61"/>
                  <a:gd name="T57" fmla="*/ 20 h 69"/>
                  <a:gd name="T58" fmla="*/ 17 w 61"/>
                  <a:gd name="T59" fmla="*/ 21 h 69"/>
                  <a:gd name="T60" fmla="*/ 17 w 61"/>
                  <a:gd name="T61" fmla="*/ 22 h 69"/>
                  <a:gd name="T62" fmla="*/ 16 w 61"/>
                  <a:gd name="T63" fmla="*/ 22 h 69"/>
                  <a:gd name="T64" fmla="*/ 16 w 61"/>
                  <a:gd name="T65" fmla="*/ 23 h 69"/>
                  <a:gd name="T66" fmla="*/ 38 w 61"/>
                  <a:gd name="T67" fmla="*/ 52 h 69"/>
                  <a:gd name="T68" fmla="*/ 38 w 61"/>
                  <a:gd name="T69" fmla="*/ 52 h 69"/>
                  <a:gd name="T70" fmla="*/ 38 w 61"/>
                  <a:gd name="T71" fmla="*/ 52 h 69"/>
                  <a:gd name="T72" fmla="*/ 37 w 61"/>
                  <a:gd name="T73" fmla="*/ 53 h 69"/>
                  <a:gd name="T74" fmla="*/ 17 w 61"/>
                  <a:gd name="T75" fmla="*/ 30 h 69"/>
                  <a:gd name="T76" fmla="*/ 17 w 61"/>
                  <a:gd name="T77" fmla="*/ 30 h 69"/>
                  <a:gd name="T78" fmla="*/ 17 w 61"/>
                  <a:gd name="T79" fmla="*/ 30 h 69"/>
                  <a:gd name="T80" fmla="*/ 17 w 61"/>
                  <a:gd name="T81" fmla="*/ 29 h 69"/>
                  <a:gd name="T82" fmla="*/ 16 w 61"/>
                  <a:gd name="T83" fmla="*/ 29 h 69"/>
                  <a:gd name="T84" fmla="*/ 16 w 61"/>
                  <a:gd name="T85" fmla="*/ 29 h 69"/>
                  <a:gd name="T86" fmla="*/ 18 w 61"/>
                  <a:gd name="T87" fmla="*/ 17 h 69"/>
                  <a:gd name="T88" fmla="*/ 18 w 61"/>
                  <a:gd name="T89" fmla="*/ 17 h 69"/>
                  <a:gd name="T90" fmla="*/ 19 w 61"/>
                  <a:gd name="T91" fmla="*/ 17 h 69"/>
                  <a:gd name="T92" fmla="*/ 19 w 61"/>
                  <a:gd name="T93" fmla="*/ 17 h 69"/>
                  <a:gd name="T94" fmla="*/ 25 w 61"/>
                  <a:gd name="T95" fmla="*/ 16 h 69"/>
                  <a:gd name="T96" fmla="*/ 26 w 61"/>
                  <a:gd name="T97" fmla="*/ 17 h 69"/>
                  <a:gd name="T98" fmla="*/ 27 w 61"/>
                  <a:gd name="T99" fmla="*/ 17 h 69"/>
                  <a:gd name="T100" fmla="*/ 29 w 61"/>
                  <a:gd name="T101" fmla="*/ 18 h 69"/>
                  <a:gd name="T102" fmla="*/ 29 w 61"/>
                  <a:gd name="T103" fmla="*/ 19 h 69"/>
                  <a:gd name="T104" fmla="*/ 58 w 61"/>
                  <a:gd name="T105" fmla="*/ 51 h 69"/>
                  <a:gd name="T106" fmla="*/ 61 w 61"/>
                  <a:gd name="T107" fmla="*/ 56 h 69"/>
                  <a:gd name="T108" fmla="*/ 61 w 61"/>
                  <a:gd name="T109" fmla="*/ 57 h 69"/>
                  <a:gd name="T110" fmla="*/ 61 w 61"/>
                  <a:gd name="T111" fmla="*/ 57 h 69"/>
                  <a:gd name="T112" fmla="*/ 61 w 61"/>
                  <a:gd name="T113" fmla="*/ 58 h 69"/>
                  <a:gd name="T114" fmla="*/ 61 w 61"/>
                  <a:gd name="T115" fmla="*/ 58 h 69"/>
                  <a:gd name="T116" fmla="*/ 59 w 61"/>
                  <a:gd name="T117" fmla="*/ 65 h 69"/>
                  <a:gd name="T118" fmla="*/ 59 w 61"/>
                  <a:gd name="T119" fmla="*/ 65 h 69"/>
                  <a:gd name="T120" fmla="*/ 59 w 61"/>
                  <a:gd name="T121" fmla="*/ 66 h 69"/>
                  <a:gd name="T122" fmla="*/ 59 w 61"/>
                  <a:gd name="T123" fmla="*/ 66 h 69"/>
                  <a:gd name="T124" fmla="*/ 35 w 61"/>
                  <a:gd name="T12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69">
                    <a:moveTo>
                      <a:pt x="35" y="55"/>
                    </a:moveTo>
                    <a:cubicBezTo>
                      <a:pt x="12" y="29"/>
                      <a:pt x="12" y="29"/>
                      <a:pt x="12" y="29"/>
                    </a:cubicBezTo>
                    <a:cubicBezTo>
                      <a:pt x="5" y="20"/>
                      <a:pt x="5" y="20"/>
                      <a:pt x="5" y="20"/>
                    </a:cubicBezTo>
                    <a:cubicBezTo>
                      <a:pt x="4" y="19"/>
                      <a:pt x="2" y="17"/>
                      <a:pt x="2" y="15"/>
                    </a:cubicBezTo>
                    <a:cubicBezTo>
                      <a:pt x="0" y="12"/>
                      <a:pt x="0" y="8"/>
                      <a:pt x="3" y="5"/>
                    </a:cubicBezTo>
                    <a:cubicBezTo>
                      <a:pt x="3" y="4"/>
                      <a:pt x="4" y="3"/>
                      <a:pt x="5" y="3"/>
                    </a:cubicBezTo>
                    <a:cubicBezTo>
                      <a:pt x="5" y="3"/>
                      <a:pt x="5" y="3"/>
                      <a:pt x="5" y="3"/>
                    </a:cubicBezTo>
                    <a:cubicBezTo>
                      <a:pt x="5" y="3"/>
                      <a:pt x="5" y="3"/>
                      <a:pt x="5" y="3"/>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11" y="0"/>
                      <a:pt x="14" y="0"/>
                      <a:pt x="17" y="2"/>
                    </a:cubicBezTo>
                    <a:cubicBezTo>
                      <a:pt x="18" y="2"/>
                      <a:pt x="20" y="4"/>
                      <a:pt x="21" y="5"/>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1" y="41"/>
                      <a:pt x="51" y="41"/>
                      <a:pt x="51" y="41"/>
                    </a:cubicBezTo>
                    <a:cubicBezTo>
                      <a:pt x="51" y="41"/>
                      <a:pt x="51" y="41"/>
                      <a:pt x="51" y="41"/>
                    </a:cubicBezTo>
                    <a:cubicBezTo>
                      <a:pt x="50" y="41"/>
                      <a:pt x="50" y="41"/>
                      <a:pt x="50" y="41"/>
                    </a:cubicBezTo>
                    <a:cubicBezTo>
                      <a:pt x="46" y="36"/>
                      <a:pt x="46" y="36"/>
                      <a:pt x="46" y="36"/>
                    </a:cubicBezTo>
                    <a:cubicBezTo>
                      <a:pt x="46" y="36"/>
                      <a:pt x="46" y="36"/>
                      <a:pt x="46" y="36"/>
                    </a:cubicBezTo>
                    <a:cubicBezTo>
                      <a:pt x="46" y="36"/>
                      <a:pt x="46" y="36"/>
                      <a:pt x="46" y="36"/>
                    </a:cubicBezTo>
                    <a:cubicBezTo>
                      <a:pt x="46" y="36"/>
                      <a:pt x="46" y="36"/>
                      <a:pt x="46" y="36"/>
                    </a:cubicBezTo>
                    <a:cubicBezTo>
                      <a:pt x="32" y="20"/>
                      <a:pt x="32" y="20"/>
                      <a:pt x="32" y="20"/>
                    </a:cubicBezTo>
                    <a:cubicBezTo>
                      <a:pt x="32" y="20"/>
                      <a:pt x="32" y="20"/>
                      <a:pt x="32" y="20"/>
                    </a:cubicBezTo>
                    <a:cubicBezTo>
                      <a:pt x="32" y="20"/>
                      <a:pt x="32" y="20"/>
                      <a:pt x="32"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20" y="6"/>
                      <a:pt x="20" y="6"/>
                      <a:pt x="20" y="6"/>
                    </a:cubicBezTo>
                    <a:cubicBezTo>
                      <a:pt x="19" y="5"/>
                      <a:pt x="17" y="4"/>
                      <a:pt x="16" y="3"/>
                    </a:cubicBezTo>
                    <a:cubicBezTo>
                      <a:pt x="14" y="2"/>
                      <a:pt x="11" y="1"/>
                      <a:pt x="8" y="3"/>
                    </a:cubicBezTo>
                    <a:cubicBezTo>
                      <a:pt x="7" y="3"/>
                      <a:pt x="7" y="3"/>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5" y="4"/>
                      <a:pt x="5" y="4"/>
                      <a:pt x="5" y="4"/>
                    </a:cubicBezTo>
                    <a:cubicBezTo>
                      <a:pt x="5" y="4"/>
                      <a:pt x="5" y="4"/>
                      <a:pt x="5" y="4"/>
                    </a:cubicBezTo>
                    <a:cubicBezTo>
                      <a:pt x="5" y="4"/>
                      <a:pt x="5" y="4"/>
                      <a:pt x="5" y="4"/>
                    </a:cubicBezTo>
                    <a:cubicBezTo>
                      <a:pt x="5" y="4"/>
                      <a:pt x="5" y="4"/>
                      <a:pt x="5" y="4"/>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4" y="5"/>
                      <a:pt x="4" y="5"/>
                      <a:pt x="4" y="5"/>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2" y="9"/>
                      <a:pt x="2" y="12"/>
                      <a:pt x="3" y="15"/>
                    </a:cubicBezTo>
                    <a:cubicBezTo>
                      <a:pt x="4" y="16"/>
                      <a:pt x="5" y="18"/>
                      <a:pt x="6" y="19"/>
                    </a:cubicBezTo>
                    <a:cubicBezTo>
                      <a:pt x="14" y="28"/>
                      <a:pt x="14" y="28"/>
                      <a:pt x="14" y="28"/>
                    </a:cubicBezTo>
                    <a:cubicBezTo>
                      <a:pt x="36" y="54"/>
                      <a:pt x="36" y="54"/>
                      <a:pt x="36" y="54"/>
                    </a:cubicBezTo>
                    <a:cubicBezTo>
                      <a:pt x="44" y="62"/>
                      <a:pt x="44" y="62"/>
                      <a:pt x="44" y="62"/>
                    </a:cubicBezTo>
                    <a:cubicBezTo>
                      <a:pt x="45" y="63"/>
                      <a:pt x="45" y="64"/>
                      <a:pt x="46" y="65"/>
                    </a:cubicBezTo>
                    <a:cubicBezTo>
                      <a:pt x="47" y="65"/>
                      <a:pt x="47" y="65"/>
                      <a:pt x="48" y="66"/>
                    </a:cubicBezTo>
                    <a:cubicBezTo>
                      <a:pt x="50" y="67"/>
                      <a:pt x="52" y="67"/>
                      <a:pt x="55" y="66"/>
                    </a:cubicBezTo>
                    <a:cubicBezTo>
                      <a:pt x="55" y="66"/>
                      <a:pt x="55"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6" y="66"/>
                      <a:pt x="56" y="66"/>
                      <a:pt x="56" y="66"/>
                    </a:cubicBezTo>
                    <a:cubicBezTo>
                      <a:pt x="57" y="66"/>
                      <a:pt x="57" y="66"/>
                      <a:pt x="57" y="66"/>
                    </a:cubicBezTo>
                    <a:cubicBezTo>
                      <a:pt x="57" y="66"/>
                      <a:pt x="57" y="66"/>
                      <a:pt x="57" y="66"/>
                    </a:cubicBezTo>
                    <a:cubicBezTo>
                      <a:pt x="57" y="66"/>
                      <a:pt x="57" y="66"/>
                      <a:pt x="57" y="66"/>
                    </a:cubicBezTo>
                    <a:cubicBezTo>
                      <a:pt x="57" y="66"/>
                      <a:pt x="57" y="66"/>
                      <a:pt x="57" y="66"/>
                    </a:cubicBezTo>
                    <a:cubicBezTo>
                      <a:pt x="57" y="66"/>
                      <a:pt x="57" y="66"/>
                      <a:pt x="57" y="66"/>
                    </a:cubicBezTo>
                    <a:cubicBezTo>
                      <a:pt x="57" y="66"/>
                      <a:pt x="57" y="66"/>
                      <a:pt x="57" y="66"/>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8" y="65"/>
                      <a:pt x="58" y="65"/>
                      <a:pt x="58" y="65"/>
                    </a:cubicBezTo>
                    <a:cubicBezTo>
                      <a:pt x="58" y="65"/>
                      <a:pt x="58" y="65"/>
                      <a:pt x="58" y="65"/>
                    </a:cubicBezTo>
                    <a:cubicBezTo>
                      <a:pt x="58" y="65"/>
                      <a:pt x="58" y="65"/>
                      <a:pt x="58" y="65"/>
                    </a:cubicBezTo>
                    <a:cubicBezTo>
                      <a:pt x="58" y="65"/>
                      <a:pt x="58" y="65"/>
                      <a:pt x="58" y="65"/>
                    </a:cubicBezTo>
                    <a:cubicBezTo>
                      <a:pt x="58" y="65"/>
                      <a:pt x="58" y="65"/>
                      <a:pt x="58" y="65"/>
                    </a:cubicBezTo>
                    <a:cubicBezTo>
                      <a:pt x="58" y="65"/>
                      <a:pt x="58" y="65"/>
                      <a:pt x="58" y="65"/>
                    </a:cubicBezTo>
                    <a:cubicBezTo>
                      <a:pt x="58" y="65"/>
                      <a:pt x="58" y="65"/>
                      <a:pt x="58" y="65"/>
                    </a:cubicBezTo>
                    <a:cubicBezTo>
                      <a:pt x="58" y="65"/>
                      <a:pt x="58" y="65"/>
                      <a:pt x="58" y="65"/>
                    </a:cubicBezTo>
                    <a:cubicBezTo>
                      <a:pt x="59" y="64"/>
                      <a:pt x="59" y="62"/>
                      <a:pt x="59" y="61"/>
                    </a:cubicBezTo>
                    <a:cubicBezTo>
                      <a:pt x="60" y="59"/>
                      <a:pt x="60" y="58"/>
                      <a:pt x="59" y="56"/>
                    </a:cubicBezTo>
                    <a:cubicBezTo>
                      <a:pt x="59" y="56"/>
                      <a:pt x="59" y="55"/>
                      <a:pt x="58" y="54"/>
                    </a:cubicBezTo>
                    <a:cubicBezTo>
                      <a:pt x="58" y="54"/>
                      <a:pt x="58" y="54"/>
                      <a:pt x="58" y="54"/>
                    </a:cubicBezTo>
                    <a:cubicBezTo>
                      <a:pt x="48" y="43"/>
                      <a:pt x="48" y="43"/>
                      <a:pt x="48" y="43"/>
                    </a:cubicBezTo>
                    <a:cubicBezTo>
                      <a:pt x="42" y="35"/>
                      <a:pt x="35" y="28"/>
                      <a:pt x="29" y="21"/>
                    </a:cubicBezTo>
                    <a:cubicBezTo>
                      <a:pt x="26" y="18"/>
                      <a:pt x="23" y="16"/>
                      <a:pt x="20" y="18"/>
                    </a:cubicBezTo>
                    <a:cubicBezTo>
                      <a:pt x="19" y="18"/>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7" y="20"/>
                    </a:cubicBezTo>
                    <a:cubicBezTo>
                      <a:pt x="17" y="20"/>
                      <a:pt x="17" y="20"/>
                      <a:pt x="17" y="20"/>
                    </a:cubicBezTo>
                    <a:cubicBezTo>
                      <a:pt x="17" y="20"/>
                      <a:pt x="17" y="20"/>
                      <a:pt x="17" y="20"/>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6"/>
                      <a:pt x="17" y="28"/>
                      <a:pt x="19" y="29"/>
                    </a:cubicBezTo>
                    <a:cubicBezTo>
                      <a:pt x="25" y="37"/>
                      <a:pt x="32" y="44"/>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3"/>
                      <a:pt x="37" y="53"/>
                    </a:cubicBezTo>
                    <a:cubicBezTo>
                      <a:pt x="37" y="53"/>
                      <a:pt x="37" y="53"/>
                      <a:pt x="37" y="53"/>
                    </a:cubicBezTo>
                    <a:cubicBezTo>
                      <a:pt x="37" y="53"/>
                      <a:pt x="37" y="53"/>
                      <a:pt x="37" y="53"/>
                    </a:cubicBezTo>
                    <a:cubicBezTo>
                      <a:pt x="37" y="53"/>
                      <a:pt x="37" y="53"/>
                      <a:pt x="37" y="53"/>
                    </a:cubicBezTo>
                    <a:cubicBezTo>
                      <a:pt x="37" y="53"/>
                      <a:pt x="37" y="53"/>
                      <a:pt x="37" y="53"/>
                    </a:cubicBezTo>
                    <a:cubicBezTo>
                      <a:pt x="37" y="53"/>
                      <a:pt x="37" y="53"/>
                      <a:pt x="37" y="53"/>
                    </a:cubicBezTo>
                    <a:cubicBezTo>
                      <a:pt x="37" y="53"/>
                      <a:pt x="37" y="53"/>
                      <a:pt x="37" y="53"/>
                    </a:cubicBezTo>
                    <a:cubicBezTo>
                      <a:pt x="37" y="53"/>
                      <a:pt x="37" y="53"/>
                      <a:pt x="37" y="53"/>
                    </a:cubicBezTo>
                    <a:cubicBezTo>
                      <a:pt x="37" y="53"/>
                      <a:pt x="37" y="53"/>
                      <a:pt x="37" y="53"/>
                    </a:cubicBezTo>
                    <a:cubicBezTo>
                      <a:pt x="37" y="53"/>
                      <a:pt x="37" y="53"/>
                      <a:pt x="37" y="53"/>
                    </a:cubicBezTo>
                    <a:cubicBezTo>
                      <a:pt x="37" y="53"/>
                      <a:pt x="37" y="53"/>
                      <a:pt x="37" y="53"/>
                    </a:cubicBezTo>
                    <a:cubicBezTo>
                      <a:pt x="37" y="53"/>
                      <a:pt x="37" y="53"/>
                      <a:pt x="37" y="53"/>
                    </a:cubicBezTo>
                    <a:cubicBezTo>
                      <a:pt x="37" y="53"/>
                      <a:pt x="37" y="53"/>
                      <a:pt x="37" y="53"/>
                    </a:cubicBezTo>
                    <a:cubicBezTo>
                      <a:pt x="37" y="53"/>
                      <a:pt x="37" y="53"/>
                      <a:pt x="37" y="53"/>
                    </a:cubicBezTo>
                    <a:cubicBezTo>
                      <a:pt x="37" y="53"/>
                      <a:pt x="37" y="53"/>
                      <a:pt x="37" y="53"/>
                    </a:cubicBezTo>
                    <a:cubicBezTo>
                      <a:pt x="37" y="53"/>
                      <a:pt x="37" y="53"/>
                      <a:pt x="37" y="53"/>
                    </a:cubicBezTo>
                    <a:cubicBezTo>
                      <a:pt x="37" y="53"/>
                      <a:pt x="37" y="53"/>
                      <a:pt x="37" y="53"/>
                    </a:cubicBezTo>
                    <a:cubicBezTo>
                      <a:pt x="31" y="45"/>
                      <a:pt x="24" y="38"/>
                      <a:pt x="18" y="31"/>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5" y="27"/>
                      <a:pt x="15" y="26"/>
                      <a:pt x="15" y="24"/>
                    </a:cubicBezTo>
                    <a:cubicBezTo>
                      <a:pt x="15" y="22"/>
                      <a:pt x="15" y="20"/>
                      <a:pt x="16" y="19"/>
                    </a:cubicBezTo>
                    <a:cubicBezTo>
                      <a:pt x="17" y="18"/>
                      <a:pt x="17" y="18"/>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21" y="16"/>
                      <a:pt x="23" y="15"/>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5" y="16"/>
                      <a:pt x="25" y="16"/>
                      <a:pt x="25"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7" y="17"/>
                      <a:pt x="27" y="17"/>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8" y="17"/>
                      <a:pt x="28"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8"/>
                      <a:pt x="29" y="18"/>
                      <a:pt x="29" y="18"/>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29" y="19"/>
                      <a:pt x="29" y="19"/>
                      <a:pt x="29"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20"/>
                      <a:pt x="30" y="20"/>
                      <a:pt x="30" y="20"/>
                    </a:cubicBezTo>
                    <a:cubicBezTo>
                      <a:pt x="39" y="30"/>
                      <a:pt x="48" y="40"/>
                      <a:pt x="58" y="51"/>
                    </a:cubicBezTo>
                    <a:cubicBezTo>
                      <a:pt x="58" y="52"/>
                      <a:pt x="59" y="53"/>
                      <a:pt x="60" y="53"/>
                    </a:cubicBezTo>
                    <a:cubicBezTo>
                      <a:pt x="60" y="54"/>
                      <a:pt x="60" y="55"/>
                      <a:pt x="61" y="56"/>
                    </a:cubicBezTo>
                    <a:cubicBezTo>
                      <a:pt x="61" y="56"/>
                      <a:pt x="61" y="56"/>
                      <a:pt x="61" y="56"/>
                    </a:cubicBezTo>
                    <a:cubicBezTo>
                      <a:pt x="61" y="56"/>
                      <a:pt x="61" y="56"/>
                      <a:pt x="61" y="56"/>
                    </a:cubicBezTo>
                    <a:cubicBezTo>
                      <a:pt x="61" y="56"/>
                      <a:pt x="61" y="56"/>
                      <a:pt x="61" y="56"/>
                    </a:cubicBezTo>
                    <a:cubicBezTo>
                      <a:pt x="61" y="56"/>
                      <a:pt x="61" y="56"/>
                      <a:pt x="61" y="56"/>
                    </a:cubicBezTo>
                    <a:cubicBezTo>
                      <a:pt x="61" y="56"/>
                      <a:pt x="61" y="56"/>
                      <a:pt x="61" y="56"/>
                    </a:cubicBezTo>
                    <a:cubicBezTo>
                      <a:pt x="61" y="56"/>
                      <a:pt x="61" y="56"/>
                      <a:pt x="61" y="56"/>
                    </a:cubicBezTo>
                    <a:cubicBezTo>
                      <a:pt x="61" y="56"/>
                      <a:pt x="61" y="56"/>
                      <a:pt x="61" y="56"/>
                    </a:cubicBezTo>
                    <a:cubicBezTo>
                      <a:pt x="61" y="56"/>
                      <a:pt x="61" y="56"/>
                      <a:pt x="61" y="56"/>
                    </a:cubicBezTo>
                    <a:cubicBezTo>
                      <a:pt x="61" y="56"/>
                      <a:pt x="61" y="56"/>
                      <a:pt x="61" y="56"/>
                    </a:cubicBezTo>
                    <a:cubicBezTo>
                      <a:pt x="61" y="56"/>
                      <a:pt x="61" y="56"/>
                      <a:pt x="61" y="56"/>
                    </a:cubicBezTo>
                    <a:cubicBezTo>
                      <a:pt x="61" y="56"/>
                      <a:pt x="61" y="56"/>
                      <a:pt x="61" y="56"/>
                    </a:cubicBezTo>
                    <a:cubicBezTo>
                      <a:pt x="61" y="56"/>
                      <a:pt x="61" y="56"/>
                      <a:pt x="61" y="56"/>
                    </a:cubicBezTo>
                    <a:cubicBezTo>
                      <a:pt x="61" y="56"/>
                      <a:pt x="61" y="56"/>
                      <a:pt x="61" y="56"/>
                    </a:cubicBezTo>
                    <a:cubicBezTo>
                      <a:pt x="61" y="56"/>
                      <a:pt x="61" y="56"/>
                      <a:pt x="61" y="56"/>
                    </a:cubicBezTo>
                    <a:cubicBezTo>
                      <a:pt x="61" y="56"/>
                      <a:pt x="61" y="56"/>
                      <a:pt x="61" y="56"/>
                    </a:cubicBezTo>
                    <a:cubicBezTo>
                      <a:pt x="61" y="56"/>
                      <a:pt x="61" y="56"/>
                      <a:pt x="61" y="56"/>
                    </a:cubicBezTo>
                    <a:cubicBezTo>
                      <a:pt x="61" y="56"/>
                      <a:pt x="61" y="56"/>
                      <a:pt x="61" y="56"/>
                    </a:cubicBezTo>
                    <a:cubicBezTo>
                      <a:pt x="61" y="56"/>
                      <a:pt x="61" y="56"/>
                      <a:pt x="61" y="56"/>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7"/>
                      <a:pt x="61" y="57"/>
                      <a:pt x="61" y="57"/>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8"/>
                      <a:pt x="61" y="58"/>
                      <a:pt x="61" y="58"/>
                    </a:cubicBezTo>
                    <a:cubicBezTo>
                      <a:pt x="61" y="59"/>
                      <a:pt x="61" y="59"/>
                      <a:pt x="61" y="59"/>
                    </a:cubicBezTo>
                    <a:cubicBezTo>
                      <a:pt x="61" y="59"/>
                      <a:pt x="61" y="60"/>
                      <a:pt x="61" y="60"/>
                    </a:cubicBezTo>
                    <a:cubicBezTo>
                      <a:pt x="61" y="60"/>
                      <a:pt x="61" y="60"/>
                      <a:pt x="61" y="60"/>
                    </a:cubicBezTo>
                    <a:cubicBezTo>
                      <a:pt x="61" y="60"/>
                      <a:pt x="61" y="60"/>
                      <a:pt x="61" y="60"/>
                    </a:cubicBezTo>
                    <a:cubicBezTo>
                      <a:pt x="61" y="62"/>
                      <a:pt x="61" y="63"/>
                      <a:pt x="60"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6"/>
                      <a:pt x="59" y="66"/>
                      <a:pt x="59" y="66"/>
                    </a:cubicBezTo>
                    <a:cubicBezTo>
                      <a:pt x="59" y="66"/>
                      <a:pt x="59" y="66"/>
                      <a:pt x="59" y="66"/>
                    </a:cubicBezTo>
                    <a:cubicBezTo>
                      <a:pt x="59" y="66"/>
                      <a:pt x="59" y="66"/>
                      <a:pt x="59" y="66"/>
                    </a:cubicBezTo>
                    <a:cubicBezTo>
                      <a:pt x="59" y="66"/>
                      <a:pt x="59" y="66"/>
                      <a:pt x="59" y="66"/>
                    </a:cubicBezTo>
                    <a:cubicBezTo>
                      <a:pt x="59" y="66"/>
                      <a:pt x="59" y="66"/>
                      <a:pt x="59" y="66"/>
                    </a:cubicBezTo>
                    <a:cubicBezTo>
                      <a:pt x="59" y="66"/>
                      <a:pt x="59" y="66"/>
                      <a:pt x="59" y="66"/>
                    </a:cubicBezTo>
                    <a:cubicBezTo>
                      <a:pt x="59" y="66"/>
                      <a:pt x="59" y="66"/>
                      <a:pt x="59" y="66"/>
                    </a:cubicBezTo>
                    <a:cubicBezTo>
                      <a:pt x="59" y="66"/>
                      <a:pt x="59" y="66"/>
                      <a:pt x="59" y="66"/>
                    </a:cubicBezTo>
                    <a:cubicBezTo>
                      <a:pt x="59" y="66"/>
                      <a:pt x="59" y="66"/>
                      <a:pt x="59" y="66"/>
                    </a:cubicBezTo>
                    <a:cubicBezTo>
                      <a:pt x="59" y="66"/>
                      <a:pt x="59" y="66"/>
                      <a:pt x="59" y="66"/>
                    </a:cubicBezTo>
                    <a:cubicBezTo>
                      <a:pt x="59" y="66"/>
                      <a:pt x="59" y="66"/>
                      <a:pt x="59" y="66"/>
                    </a:cubicBezTo>
                    <a:cubicBezTo>
                      <a:pt x="59" y="66"/>
                      <a:pt x="59" y="66"/>
                      <a:pt x="59" y="66"/>
                    </a:cubicBezTo>
                    <a:cubicBezTo>
                      <a:pt x="59" y="66"/>
                      <a:pt x="59" y="66"/>
                      <a:pt x="59" y="66"/>
                    </a:cubicBezTo>
                    <a:cubicBezTo>
                      <a:pt x="59" y="66"/>
                      <a:pt x="59" y="66"/>
                      <a:pt x="59" y="66"/>
                    </a:cubicBezTo>
                    <a:cubicBezTo>
                      <a:pt x="59" y="66"/>
                      <a:pt x="59" y="66"/>
                      <a:pt x="59" y="66"/>
                    </a:cubicBezTo>
                    <a:cubicBezTo>
                      <a:pt x="59" y="66"/>
                      <a:pt x="59" y="66"/>
                      <a:pt x="59" y="66"/>
                    </a:cubicBezTo>
                    <a:cubicBezTo>
                      <a:pt x="59" y="66"/>
                      <a:pt x="59" y="66"/>
                      <a:pt x="59" y="66"/>
                    </a:cubicBezTo>
                    <a:cubicBezTo>
                      <a:pt x="59" y="66"/>
                      <a:pt x="59" y="66"/>
                      <a:pt x="59" y="66"/>
                    </a:cubicBezTo>
                    <a:cubicBezTo>
                      <a:pt x="58" y="66"/>
                      <a:pt x="58" y="66"/>
                      <a:pt x="58" y="66"/>
                    </a:cubicBezTo>
                    <a:cubicBezTo>
                      <a:pt x="57" y="67"/>
                      <a:pt x="57" y="67"/>
                      <a:pt x="56" y="67"/>
                    </a:cubicBezTo>
                    <a:cubicBezTo>
                      <a:pt x="53" y="69"/>
                      <a:pt x="50" y="69"/>
                      <a:pt x="47" y="67"/>
                    </a:cubicBezTo>
                    <a:cubicBezTo>
                      <a:pt x="47" y="67"/>
                      <a:pt x="46" y="66"/>
                      <a:pt x="45" y="66"/>
                    </a:cubicBezTo>
                    <a:cubicBezTo>
                      <a:pt x="44" y="65"/>
                      <a:pt x="43" y="64"/>
                      <a:pt x="43" y="63"/>
                    </a:cubicBezTo>
                    <a:lnTo>
                      <a:pt x="35"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292">
                <a:extLst>
                  <a:ext uri="{FF2B5EF4-FFF2-40B4-BE49-F238E27FC236}">
                    <a16:creationId xmlns:a16="http://schemas.microsoft.com/office/drawing/2014/main" id="{DB0CE723-D5B2-4798-A297-098699DD7FEE}"/>
                  </a:ext>
                </a:extLst>
              </p:cNvPr>
              <p:cNvSpPr>
                <a:spLocks noEditPoints="1"/>
              </p:cNvSpPr>
              <p:nvPr/>
            </p:nvSpPr>
            <p:spPr bwMode="auto">
              <a:xfrm>
                <a:off x="1556" y="699"/>
                <a:ext cx="53" cy="72"/>
              </a:xfrm>
              <a:custGeom>
                <a:avLst/>
                <a:gdLst>
                  <a:gd name="T0" fmla="*/ 19 w 39"/>
                  <a:gd name="T1" fmla="*/ 51 h 52"/>
                  <a:gd name="T2" fmla="*/ 36 w 39"/>
                  <a:gd name="T3" fmla="*/ 17 h 52"/>
                  <a:gd name="T4" fmla="*/ 35 w 39"/>
                  <a:gd name="T5" fmla="*/ 16 h 52"/>
                  <a:gd name="T6" fmla="*/ 19 w 39"/>
                  <a:gd name="T7" fmla="*/ 49 h 52"/>
                  <a:gd name="T8" fmla="*/ 18 w 39"/>
                  <a:gd name="T9" fmla="*/ 51 h 52"/>
                  <a:gd name="T10" fmla="*/ 32 w 39"/>
                  <a:gd name="T11" fmla="*/ 5 h 52"/>
                  <a:gd name="T12" fmla="*/ 29 w 39"/>
                  <a:gd name="T13" fmla="*/ 16 h 52"/>
                  <a:gd name="T14" fmla="*/ 18 w 39"/>
                  <a:gd name="T15" fmla="*/ 51 h 52"/>
                  <a:gd name="T16" fmla="*/ 18 w 39"/>
                  <a:gd name="T17" fmla="*/ 51 h 52"/>
                  <a:gd name="T18" fmla="*/ 31 w 39"/>
                  <a:gd name="T19" fmla="*/ 9 h 52"/>
                  <a:gd name="T20" fmla="*/ 27 w 39"/>
                  <a:gd name="T21" fmla="*/ 20 h 52"/>
                  <a:gd name="T22" fmla="*/ 18 w 39"/>
                  <a:gd name="T23" fmla="*/ 51 h 52"/>
                  <a:gd name="T24" fmla="*/ 16 w 39"/>
                  <a:gd name="T25" fmla="*/ 50 h 52"/>
                  <a:gd name="T26" fmla="*/ 18 w 39"/>
                  <a:gd name="T27" fmla="*/ 25 h 52"/>
                  <a:gd name="T28" fmla="*/ 19 w 39"/>
                  <a:gd name="T29" fmla="*/ 23 h 52"/>
                  <a:gd name="T30" fmla="*/ 29 w 39"/>
                  <a:gd name="T31" fmla="*/ 6 h 52"/>
                  <a:gd name="T32" fmla="*/ 29 w 39"/>
                  <a:gd name="T33" fmla="*/ 6 h 52"/>
                  <a:gd name="T34" fmla="*/ 29 w 39"/>
                  <a:gd name="T35" fmla="*/ 6 h 52"/>
                  <a:gd name="T36" fmla="*/ 29 w 39"/>
                  <a:gd name="T37" fmla="*/ 6 h 52"/>
                  <a:gd name="T38" fmla="*/ 29 w 39"/>
                  <a:gd name="T39" fmla="*/ 6 h 52"/>
                  <a:gd name="T40" fmla="*/ 30 w 39"/>
                  <a:gd name="T41" fmla="*/ 6 h 52"/>
                  <a:gd name="T42" fmla="*/ 30 w 39"/>
                  <a:gd name="T43" fmla="*/ 6 h 52"/>
                  <a:gd name="T44" fmla="*/ 30 w 39"/>
                  <a:gd name="T45" fmla="*/ 6 h 52"/>
                  <a:gd name="T46" fmla="*/ 30 w 39"/>
                  <a:gd name="T47" fmla="*/ 6 h 52"/>
                  <a:gd name="T48" fmla="*/ 30 w 39"/>
                  <a:gd name="T49" fmla="*/ 6 h 52"/>
                  <a:gd name="T50" fmla="*/ 30 w 39"/>
                  <a:gd name="T51" fmla="*/ 6 h 52"/>
                  <a:gd name="T52" fmla="*/ 30 w 39"/>
                  <a:gd name="T53" fmla="*/ 6 h 52"/>
                  <a:gd name="T54" fmla="*/ 30 w 39"/>
                  <a:gd name="T55" fmla="*/ 6 h 52"/>
                  <a:gd name="T56" fmla="*/ 29 w 39"/>
                  <a:gd name="T57" fmla="*/ 11 h 52"/>
                  <a:gd name="T58" fmla="*/ 22 w 39"/>
                  <a:gd name="T59" fmla="*/ 25 h 52"/>
                  <a:gd name="T60" fmla="*/ 18 w 39"/>
                  <a:gd name="T61" fmla="*/ 25 h 52"/>
                  <a:gd name="T62" fmla="*/ 18 w 39"/>
                  <a:gd name="T63" fmla="*/ 25 h 52"/>
                  <a:gd name="T64" fmla="*/ 18 w 39"/>
                  <a:gd name="T65" fmla="*/ 25 h 52"/>
                  <a:gd name="T66" fmla="*/ 14 w 39"/>
                  <a:gd name="T67" fmla="*/ 35 h 52"/>
                  <a:gd name="T68" fmla="*/ 15 w 39"/>
                  <a:gd name="T69" fmla="*/ 29 h 52"/>
                  <a:gd name="T70" fmla="*/ 16 w 39"/>
                  <a:gd name="T71" fmla="*/ 25 h 52"/>
                  <a:gd name="T72" fmla="*/ 18 w 39"/>
                  <a:gd name="T73" fmla="*/ 25 h 52"/>
                  <a:gd name="T74" fmla="*/ 4 w 39"/>
                  <a:gd name="T75" fmla="*/ 48 h 52"/>
                  <a:gd name="T76" fmla="*/ 11 w 39"/>
                  <a:gd name="T77" fmla="*/ 23 h 52"/>
                  <a:gd name="T78" fmla="*/ 7 w 39"/>
                  <a:gd name="T79" fmla="*/ 12 h 52"/>
                  <a:gd name="T80" fmla="*/ 9 w 39"/>
                  <a:gd name="T81" fmla="*/ 0 h 52"/>
                  <a:gd name="T82" fmla="*/ 12 w 39"/>
                  <a:gd name="T83" fmla="*/ 2 h 52"/>
                  <a:gd name="T84" fmla="*/ 12 w 39"/>
                  <a:gd name="T85" fmla="*/ 2 h 52"/>
                  <a:gd name="T86" fmla="*/ 12 w 39"/>
                  <a:gd name="T87" fmla="*/ 2 h 52"/>
                  <a:gd name="T88" fmla="*/ 12 w 39"/>
                  <a:gd name="T89" fmla="*/ 2 h 52"/>
                  <a:gd name="T90" fmla="*/ 12 w 39"/>
                  <a:gd name="T91" fmla="*/ 2 h 52"/>
                  <a:gd name="T92" fmla="*/ 12 w 39"/>
                  <a:gd name="T93" fmla="*/ 2 h 52"/>
                  <a:gd name="T94" fmla="*/ 12 w 39"/>
                  <a:gd name="T95" fmla="*/ 2 h 52"/>
                  <a:gd name="T96" fmla="*/ 13 w 39"/>
                  <a:gd name="T97" fmla="*/ 5 h 52"/>
                  <a:gd name="T98" fmla="*/ 16 w 39"/>
                  <a:gd name="T99" fmla="*/ 25 h 52"/>
                  <a:gd name="T100" fmla="*/ 15 w 39"/>
                  <a:gd name="T101" fmla="*/ 29 h 52"/>
                  <a:gd name="T102" fmla="*/ 1 w 39"/>
                  <a:gd name="T103" fmla="*/ 5 h 52"/>
                  <a:gd name="T104" fmla="*/ 3 w 39"/>
                  <a:gd name="T105"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52">
                    <a:moveTo>
                      <a:pt x="19" y="50"/>
                    </a:moveTo>
                    <a:cubicBezTo>
                      <a:pt x="19" y="50"/>
                      <a:pt x="19" y="50"/>
                      <a:pt x="19" y="50"/>
                    </a:cubicBezTo>
                    <a:cubicBezTo>
                      <a:pt x="19" y="50"/>
                      <a:pt x="19" y="51"/>
                      <a:pt x="19" y="51"/>
                    </a:cubicBezTo>
                    <a:cubicBezTo>
                      <a:pt x="19" y="51"/>
                      <a:pt x="19" y="51"/>
                      <a:pt x="19" y="51"/>
                    </a:cubicBezTo>
                    <a:cubicBezTo>
                      <a:pt x="19" y="50"/>
                      <a:pt x="19" y="50"/>
                      <a:pt x="19" y="50"/>
                    </a:cubicBezTo>
                    <a:cubicBezTo>
                      <a:pt x="19" y="51"/>
                      <a:pt x="19" y="51"/>
                      <a:pt x="19" y="51"/>
                    </a:cubicBezTo>
                    <a:cubicBezTo>
                      <a:pt x="19" y="50"/>
                      <a:pt x="19" y="50"/>
                      <a:pt x="19" y="50"/>
                    </a:cubicBezTo>
                    <a:close/>
                    <a:moveTo>
                      <a:pt x="32" y="5"/>
                    </a:moveTo>
                    <a:cubicBezTo>
                      <a:pt x="32" y="5"/>
                      <a:pt x="32" y="5"/>
                      <a:pt x="32" y="5"/>
                    </a:cubicBezTo>
                    <a:cubicBezTo>
                      <a:pt x="33" y="5"/>
                      <a:pt x="35" y="6"/>
                      <a:pt x="35" y="7"/>
                    </a:cubicBezTo>
                    <a:cubicBezTo>
                      <a:pt x="38" y="8"/>
                      <a:pt x="39" y="11"/>
                      <a:pt x="38" y="14"/>
                    </a:cubicBezTo>
                    <a:cubicBezTo>
                      <a:pt x="38" y="16"/>
                      <a:pt x="36" y="17"/>
                      <a:pt x="36" y="17"/>
                    </a:cubicBezTo>
                    <a:cubicBezTo>
                      <a:pt x="34" y="19"/>
                      <a:pt x="32" y="20"/>
                      <a:pt x="29" y="20"/>
                    </a:cubicBezTo>
                    <a:cubicBezTo>
                      <a:pt x="29" y="20"/>
                      <a:pt x="28" y="20"/>
                      <a:pt x="28" y="20"/>
                    </a:cubicBezTo>
                    <a:cubicBezTo>
                      <a:pt x="29" y="16"/>
                      <a:pt x="29" y="16"/>
                      <a:pt x="29" y="16"/>
                    </a:cubicBezTo>
                    <a:cubicBezTo>
                      <a:pt x="29" y="17"/>
                      <a:pt x="29" y="17"/>
                      <a:pt x="30" y="17"/>
                    </a:cubicBezTo>
                    <a:cubicBezTo>
                      <a:pt x="31" y="18"/>
                      <a:pt x="32" y="17"/>
                      <a:pt x="33" y="17"/>
                    </a:cubicBezTo>
                    <a:cubicBezTo>
                      <a:pt x="34" y="17"/>
                      <a:pt x="34" y="17"/>
                      <a:pt x="35" y="16"/>
                    </a:cubicBezTo>
                    <a:cubicBezTo>
                      <a:pt x="35" y="16"/>
                      <a:pt x="36" y="16"/>
                      <a:pt x="36" y="15"/>
                    </a:cubicBezTo>
                    <a:cubicBezTo>
                      <a:pt x="37" y="13"/>
                      <a:pt x="37" y="10"/>
                      <a:pt x="34" y="9"/>
                    </a:cubicBezTo>
                    <a:cubicBezTo>
                      <a:pt x="33" y="8"/>
                      <a:pt x="33" y="8"/>
                      <a:pt x="31" y="8"/>
                    </a:cubicBezTo>
                    <a:cubicBezTo>
                      <a:pt x="31" y="8"/>
                      <a:pt x="31" y="8"/>
                      <a:pt x="31" y="8"/>
                    </a:cubicBezTo>
                    <a:lnTo>
                      <a:pt x="32" y="5"/>
                    </a:lnTo>
                    <a:close/>
                    <a:moveTo>
                      <a:pt x="19" y="49"/>
                    </a:moveTo>
                    <a:cubicBezTo>
                      <a:pt x="19" y="50"/>
                      <a:pt x="19" y="50"/>
                      <a:pt x="19" y="50"/>
                    </a:cubicBezTo>
                    <a:cubicBezTo>
                      <a:pt x="19" y="51"/>
                      <a:pt x="19" y="51"/>
                      <a:pt x="19" y="51"/>
                    </a:cubicBezTo>
                    <a:cubicBezTo>
                      <a:pt x="19" y="51"/>
                      <a:pt x="19" y="51"/>
                      <a:pt x="19" y="51"/>
                    </a:cubicBezTo>
                    <a:cubicBezTo>
                      <a:pt x="19" y="51"/>
                      <a:pt x="19" y="51"/>
                      <a:pt x="19" y="51"/>
                    </a:cubicBezTo>
                    <a:cubicBezTo>
                      <a:pt x="19" y="51"/>
                      <a:pt x="19" y="51"/>
                      <a:pt x="19" y="51"/>
                    </a:cubicBezTo>
                    <a:cubicBezTo>
                      <a:pt x="18" y="51"/>
                      <a:pt x="18" y="51"/>
                      <a:pt x="18" y="51"/>
                    </a:cubicBezTo>
                    <a:cubicBezTo>
                      <a:pt x="18" y="51"/>
                      <a:pt x="18" y="51"/>
                      <a:pt x="18" y="51"/>
                    </a:cubicBezTo>
                    <a:cubicBezTo>
                      <a:pt x="18" y="51"/>
                      <a:pt x="18" y="51"/>
                      <a:pt x="18" y="51"/>
                    </a:cubicBezTo>
                    <a:cubicBezTo>
                      <a:pt x="18" y="51"/>
                      <a:pt x="18" y="51"/>
                      <a:pt x="18" y="51"/>
                    </a:cubicBezTo>
                    <a:cubicBezTo>
                      <a:pt x="19" y="49"/>
                      <a:pt x="19" y="49"/>
                      <a:pt x="19" y="49"/>
                    </a:cubicBezTo>
                    <a:close/>
                    <a:moveTo>
                      <a:pt x="32" y="5"/>
                    </a:moveTo>
                    <a:cubicBezTo>
                      <a:pt x="32" y="5"/>
                      <a:pt x="32" y="5"/>
                      <a:pt x="32" y="5"/>
                    </a:cubicBezTo>
                    <a:cubicBezTo>
                      <a:pt x="31" y="8"/>
                      <a:pt x="31" y="8"/>
                      <a:pt x="31" y="8"/>
                    </a:cubicBezTo>
                    <a:cubicBezTo>
                      <a:pt x="31" y="8"/>
                      <a:pt x="31" y="8"/>
                      <a:pt x="31" y="9"/>
                    </a:cubicBezTo>
                    <a:cubicBezTo>
                      <a:pt x="32" y="5"/>
                      <a:pt x="32" y="5"/>
                      <a:pt x="32" y="5"/>
                    </a:cubicBezTo>
                    <a:close/>
                    <a:moveTo>
                      <a:pt x="28" y="20"/>
                    </a:moveTo>
                    <a:cubicBezTo>
                      <a:pt x="28" y="20"/>
                      <a:pt x="28" y="20"/>
                      <a:pt x="27" y="20"/>
                    </a:cubicBezTo>
                    <a:cubicBezTo>
                      <a:pt x="29" y="16"/>
                      <a:pt x="29" y="16"/>
                      <a:pt x="29" y="16"/>
                    </a:cubicBezTo>
                    <a:cubicBezTo>
                      <a:pt x="29" y="16"/>
                      <a:pt x="29" y="16"/>
                      <a:pt x="29" y="16"/>
                    </a:cubicBezTo>
                    <a:cubicBezTo>
                      <a:pt x="29" y="16"/>
                      <a:pt x="29" y="16"/>
                      <a:pt x="29" y="16"/>
                    </a:cubicBezTo>
                    <a:lnTo>
                      <a:pt x="28" y="20"/>
                    </a:lnTo>
                    <a:close/>
                    <a:moveTo>
                      <a:pt x="19" y="49"/>
                    </a:moveTo>
                    <a:cubicBezTo>
                      <a:pt x="19" y="49"/>
                      <a:pt x="19" y="49"/>
                      <a:pt x="19" y="49"/>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9" y="49"/>
                      <a:pt x="19" y="49"/>
                      <a:pt x="19" y="49"/>
                    </a:cubicBezTo>
                    <a:close/>
                    <a:moveTo>
                      <a:pt x="32" y="5"/>
                    </a:moveTo>
                    <a:cubicBezTo>
                      <a:pt x="32" y="5"/>
                      <a:pt x="32" y="5"/>
                      <a:pt x="32" y="5"/>
                    </a:cubicBezTo>
                    <a:cubicBezTo>
                      <a:pt x="31" y="9"/>
                      <a:pt x="31" y="9"/>
                      <a:pt x="31" y="9"/>
                    </a:cubicBezTo>
                    <a:cubicBezTo>
                      <a:pt x="31" y="9"/>
                      <a:pt x="31" y="9"/>
                      <a:pt x="31" y="9"/>
                    </a:cubicBezTo>
                    <a:cubicBezTo>
                      <a:pt x="32" y="5"/>
                      <a:pt x="32" y="5"/>
                      <a:pt x="32" y="5"/>
                    </a:cubicBezTo>
                    <a:close/>
                    <a:moveTo>
                      <a:pt x="27" y="20"/>
                    </a:moveTo>
                    <a:cubicBezTo>
                      <a:pt x="27" y="20"/>
                      <a:pt x="27" y="20"/>
                      <a:pt x="27" y="20"/>
                    </a:cubicBezTo>
                    <a:cubicBezTo>
                      <a:pt x="28" y="16"/>
                      <a:pt x="28" y="16"/>
                      <a:pt x="28" y="16"/>
                    </a:cubicBezTo>
                    <a:cubicBezTo>
                      <a:pt x="28" y="16"/>
                      <a:pt x="29" y="16"/>
                      <a:pt x="29" y="16"/>
                    </a:cubicBezTo>
                    <a:lnTo>
                      <a:pt x="27" y="20"/>
                    </a:lnTo>
                    <a:close/>
                    <a:moveTo>
                      <a:pt x="21" y="25"/>
                    </a:moveTo>
                    <a:cubicBezTo>
                      <a:pt x="18" y="30"/>
                      <a:pt x="18" y="30"/>
                      <a:pt x="18" y="30"/>
                    </a:cubicBezTo>
                    <a:cubicBezTo>
                      <a:pt x="18" y="41"/>
                      <a:pt x="18" y="41"/>
                      <a:pt x="18" y="41"/>
                    </a:cubicBezTo>
                    <a:cubicBezTo>
                      <a:pt x="19" y="49"/>
                      <a:pt x="19" y="49"/>
                      <a:pt x="19" y="49"/>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7" y="52"/>
                      <a:pt x="17" y="51"/>
                    </a:cubicBezTo>
                    <a:cubicBezTo>
                      <a:pt x="16" y="51"/>
                      <a:pt x="16" y="50"/>
                      <a:pt x="16" y="50"/>
                    </a:cubicBezTo>
                    <a:cubicBezTo>
                      <a:pt x="14" y="38"/>
                      <a:pt x="14" y="38"/>
                      <a:pt x="14" y="38"/>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9" y="25"/>
                      <a:pt x="19" y="24"/>
                      <a:pt x="19" y="24"/>
                    </a:cubicBezTo>
                    <a:cubicBezTo>
                      <a:pt x="19" y="24"/>
                      <a:pt x="19" y="24"/>
                      <a:pt x="19" y="24"/>
                    </a:cubicBezTo>
                    <a:cubicBezTo>
                      <a:pt x="19" y="24"/>
                      <a:pt x="19" y="24"/>
                      <a:pt x="19" y="23"/>
                    </a:cubicBezTo>
                    <a:cubicBezTo>
                      <a:pt x="28" y="8"/>
                      <a:pt x="28" y="8"/>
                      <a:pt x="28" y="8"/>
                    </a:cubicBezTo>
                    <a:cubicBezTo>
                      <a:pt x="28" y="8"/>
                      <a:pt x="28" y="8"/>
                      <a:pt x="28" y="8"/>
                    </a:cubicBezTo>
                    <a:cubicBezTo>
                      <a:pt x="28" y="7"/>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29" y="6"/>
                      <a:pt x="29" y="6"/>
                      <a:pt x="29"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6"/>
                      <a:pt x="30" y="6"/>
                      <a:pt x="30" y="6"/>
                    </a:cubicBezTo>
                    <a:cubicBezTo>
                      <a:pt x="30" y="5"/>
                      <a:pt x="30" y="5"/>
                      <a:pt x="30" y="5"/>
                    </a:cubicBezTo>
                    <a:cubicBezTo>
                      <a:pt x="31" y="5"/>
                      <a:pt x="31" y="5"/>
                      <a:pt x="31" y="5"/>
                    </a:cubicBezTo>
                    <a:cubicBezTo>
                      <a:pt x="31" y="5"/>
                      <a:pt x="32" y="5"/>
                      <a:pt x="32" y="5"/>
                    </a:cubicBezTo>
                    <a:cubicBezTo>
                      <a:pt x="31" y="9"/>
                      <a:pt x="31" y="9"/>
                      <a:pt x="31" y="9"/>
                    </a:cubicBezTo>
                    <a:cubicBezTo>
                      <a:pt x="30" y="9"/>
                      <a:pt x="29" y="10"/>
                      <a:pt x="29" y="11"/>
                    </a:cubicBezTo>
                    <a:cubicBezTo>
                      <a:pt x="28" y="12"/>
                      <a:pt x="28" y="13"/>
                      <a:pt x="28" y="14"/>
                    </a:cubicBezTo>
                    <a:cubicBezTo>
                      <a:pt x="28" y="15"/>
                      <a:pt x="28" y="15"/>
                      <a:pt x="28" y="16"/>
                    </a:cubicBezTo>
                    <a:cubicBezTo>
                      <a:pt x="27" y="20"/>
                      <a:pt x="27" y="20"/>
                      <a:pt x="27" y="20"/>
                    </a:cubicBezTo>
                    <a:cubicBezTo>
                      <a:pt x="27" y="20"/>
                      <a:pt x="26" y="20"/>
                      <a:pt x="26" y="21"/>
                    </a:cubicBezTo>
                    <a:cubicBezTo>
                      <a:pt x="26" y="21"/>
                      <a:pt x="24" y="22"/>
                      <a:pt x="23" y="23"/>
                    </a:cubicBezTo>
                    <a:cubicBezTo>
                      <a:pt x="22" y="24"/>
                      <a:pt x="22" y="25"/>
                      <a:pt x="22" y="25"/>
                    </a:cubicBezTo>
                    <a:cubicBezTo>
                      <a:pt x="22" y="25"/>
                      <a:pt x="22" y="25"/>
                      <a:pt x="21" y="25"/>
                    </a:cubicBezTo>
                    <a:cubicBezTo>
                      <a:pt x="21" y="25"/>
                      <a:pt x="21" y="25"/>
                      <a:pt x="21" y="25"/>
                    </a:cubicBezTo>
                    <a:close/>
                    <a:moveTo>
                      <a:pt x="18" y="25"/>
                    </a:moveTo>
                    <a:cubicBezTo>
                      <a:pt x="18" y="25"/>
                      <a:pt x="18" y="25"/>
                      <a:pt x="18" y="25"/>
                    </a:cubicBezTo>
                    <a:cubicBezTo>
                      <a:pt x="18" y="25"/>
                      <a:pt x="18" y="25"/>
                      <a:pt x="18" y="25"/>
                    </a:cubicBezTo>
                    <a:close/>
                    <a:moveTo>
                      <a:pt x="18" y="25"/>
                    </a:moveTo>
                    <a:cubicBezTo>
                      <a:pt x="14" y="38"/>
                      <a:pt x="14" y="38"/>
                      <a:pt x="14" y="38"/>
                    </a:cubicBezTo>
                    <a:lnTo>
                      <a:pt x="18" y="25"/>
                    </a:lnTo>
                    <a:close/>
                    <a:moveTo>
                      <a:pt x="14" y="38"/>
                    </a:moveTo>
                    <a:cubicBezTo>
                      <a:pt x="14" y="37"/>
                      <a:pt x="14" y="37"/>
                      <a:pt x="14" y="37"/>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lnTo>
                      <a:pt x="14" y="38"/>
                    </a:lnTo>
                    <a:close/>
                    <a:moveTo>
                      <a:pt x="14" y="37"/>
                    </a:moveTo>
                    <a:cubicBezTo>
                      <a:pt x="14" y="35"/>
                      <a:pt x="14" y="35"/>
                      <a:pt x="14" y="35"/>
                    </a:cubicBezTo>
                    <a:cubicBezTo>
                      <a:pt x="13" y="37"/>
                      <a:pt x="13" y="37"/>
                      <a:pt x="13" y="37"/>
                    </a:cubicBezTo>
                    <a:cubicBezTo>
                      <a:pt x="15" y="29"/>
                      <a:pt x="15" y="29"/>
                      <a:pt x="15" y="29"/>
                    </a:cubicBezTo>
                    <a:cubicBezTo>
                      <a:pt x="15" y="30"/>
                      <a:pt x="15" y="30"/>
                      <a:pt x="15" y="30"/>
                    </a:cubicBezTo>
                    <a:cubicBezTo>
                      <a:pt x="15" y="30"/>
                      <a:pt x="15" y="30"/>
                      <a:pt x="16" y="29"/>
                    </a:cubicBezTo>
                    <a:cubicBezTo>
                      <a:pt x="16" y="29"/>
                      <a:pt x="15" y="29"/>
                      <a:pt x="15" y="29"/>
                    </a:cubicBezTo>
                    <a:cubicBezTo>
                      <a:pt x="15" y="29"/>
                      <a:pt x="15" y="29"/>
                      <a:pt x="15" y="29"/>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7" y="25"/>
                      <a:pt x="17" y="25"/>
                      <a:pt x="17" y="25"/>
                    </a:cubicBezTo>
                    <a:cubicBezTo>
                      <a:pt x="17" y="25"/>
                      <a:pt x="17" y="25"/>
                      <a:pt x="18" y="25"/>
                    </a:cubicBezTo>
                    <a:cubicBezTo>
                      <a:pt x="18" y="25"/>
                      <a:pt x="18" y="25"/>
                      <a:pt x="18" y="25"/>
                    </a:cubicBezTo>
                    <a:cubicBezTo>
                      <a:pt x="18" y="25"/>
                      <a:pt x="18" y="25"/>
                      <a:pt x="18" y="25"/>
                    </a:cubicBezTo>
                    <a:cubicBezTo>
                      <a:pt x="18" y="25"/>
                      <a:pt x="18" y="25"/>
                      <a:pt x="18" y="25"/>
                    </a:cubicBezTo>
                    <a:lnTo>
                      <a:pt x="14" y="37"/>
                    </a:lnTo>
                    <a:close/>
                    <a:moveTo>
                      <a:pt x="13" y="37"/>
                    </a:moveTo>
                    <a:cubicBezTo>
                      <a:pt x="5" y="48"/>
                      <a:pt x="5" y="48"/>
                      <a:pt x="5" y="48"/>
                    </a:cubicBezTo>
                    <a:cubicBezTo>
                      <a:pt x="5" y="48"/>
                      <a:pt x="4" y="49"/>
                      <a:pt x="4" y="48"/>
                    </a:cubicBezTo>
                    <a:cubicBezTo>
                      <a:pt x="4" y="48"/>
                      <a:pt x="4" y="48"/>
                      <a:pt x="4" y="48"/>
                    </a:cubicBezTo>
                    <a:cubicBezTo>
                      <a:pt x="4" y="48"/>
                      <a:pt x="4" y="48"/>
                      <a:pt x="4" y="48"/>
                    </a:cubicBezTo>
                    <a:cubicBezTo>
                      <a:pt x="3" y="48"/>
                      <a:pt x="2" y="47"/>
                      <a:pt x="3" y="46"/>
                    </a:cubicBezTo>
                    <a:cubicBezTo>
                      <a:pt x="3" y="46"/>
                      <a:pt x="7" y="39"/>
                      <a:pt x="7" y="39"/>
                    </a:cubicBezTo>
                    <a:cubicBezTo>
                      <a:pt x="13" y="29"/>
                      <a:pt x="13" y="29"/>
                      <a:pt x="13" y="29"/>
                    </a:cubicBezTo>
                    <a:cubicBezTo>
                      <a:pt x="12" y="23"/>
                      <a:pt x="12" y="23"/>
                      <a:pt x="12" y="23"/>
                    </a:cubicBezTo>
                    <a:cubicBezTo>
                      <a:pt x="12" y="23"/>
                      <a:pt x="11" y="23"/>
                      <a:pt x="11" y="23"/>
                    </a:cubicBezTo>
                    <a:cubicBezTo>
                      <a:pt x="11" y="23"/>
                      <a:pt x="11" y="23"/>
                      <a:pt x="11" y="23"/>
                    </a:cubicBezTo>
                    <a:cubicBezTo>
                      <a:pt x="11" y="23"/>
                      <a:pt x="11" y="22"/>
                      <a:pt x="10" y="20"/>
                    </a:cubicBezTo>
                    <a:cubicBezTo>
                      <a:pt x="10" y="19"/>
                      <a:pt x="9" y="17"/>
                      <a:pt x="9" y="17"/>
                    </a:cubicBezTo>
                    <a:cubicBezTo>
                      <a:pt x="9" y="16"/>
                      <a:pt x="8" y="15"/>
                      <a:pt x="6" y="14"/>
                    </a:cubicBezTo>
                    <a:cubicBezTo>
                      <a:pt x="6" y="14"/>
                      <a:pt x="5" y="14"/>
                      <a:pt x="5" y="14"/>
                    </a:cubicBezTo>
                    <a:cubicBezTo>
                      <a:pt x="6" y="11"/>
                      <a:pt x="6" y="11"/>
                      <a:pt x="6" y="11"/>
                    </a:cubicBezTo>
                    <a:cubicBezTo>
                      <a:pt x="6" y="12"/>
                      <a:pt x="7" y="12"/>
                      <a:pt x="7" y="12"/>
                    </a:cubicBezTo>
                    <a:cubicBezTo>
                      <a:pt x="8" y="12"/>
                      <a:pt x="8" y="12"/>
                      <a:pt x="8" y="12"/>
                    </a:cubicBezTo>
                    <a:cubicBezTo>
                      <a:pt x="9" y="11"/>
                      <a:pt x="10" y="11"/>
                      <a:pt x="11" y="10"/>
                    </a:cubicBezTo>
                    <a:cubicBezTo>
                      <a:pt x="11" y="9"/>
                      <a:pt x="11" y="8"/>
                      <a:pt x="11" y="7"/>
                    </a:cubicBezTo>
                    <a:cubicBezTo>
                      <a:pt x="11" y="5"/>
                      <a:pt x="10" y="4"/>
                      <a:pt x="9" y="3"/>
                    </a:cubicBezTo>
                    <a:cubicBezTo>
                      <a:pt x="9" y="3"/>
                      <a:pt x="9" y="3"/>
                      <a:pt x="8" y="3"/>
                    </a:cubicBezTo>
                    <a:cubicBezTo>
                      <a:pt x="9" y="0"/>
                      <a:pt x="9" y="0"/>
                      <a:pt x="9" y="0"/>
                    </a:cubicBezTo>
                    <a:cubicBezTo>
                      <a:pt x="10" y="0"/>
                      <a:pt x="10" y="0"/>
                      <a:pt x="10" y="0"/>
                    </a:cubicBezTo>
                    <a:cubicBezTo>
                      <a:pt x="11" y="0"/>
                      <a:pt x="11" y="0"/>
                      <a:pt x="11" y="0"/>
                    </a:cubicBezTo>
                    <a:cubicBezTo>
                      <a:pt x="12" y="0"/>
                      <a:pt x="12" y="1"/>
                      <a:pt x="12" y="1"/>
                    </a:cubicBezTo>
                    <a:cubicBezTo>
                      <a:pt x="12" y="1"/>
                      <a:pt x="12" y="1"/>
                      <a:pt x="12" y="1"/>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2"/>
                      <a:pt x="13" y="2"/>
                      <a:pt x="13" y="2"/>
                    </a:cubicBezTo>
                    <a:cubicBezTo>
                      <a:pt x="13" y="2"/>
                      <a:pt x="13" y="4"/>
                      <a:pt x="13" y="4"/>
                    </a:cubicBezTo>
                    <a:cubicBezTo>
                      <a:pt x="13" y="4"/>
                      <a:pt x="13" y="5"/>
                      <a:pt x="13" y="5"/>
                    </a:cubicBezTo>
                    <a:cubicBezTo>
                      <a:pt x="14" y="22"/>
                      <a:pt x="14" y="22"/>
                      <a:pt x="14" y="22"/>
                    </a:cubicBezTo>
                    <a:cubicBezTo>
                      <a:pt x="14" y="23"/>
                      <a:pt x="14" y="23"/>
                      <a:pt x="14" y="23"/>
                    </a:cubicBezTo>
                    <a:cubicBezTo>
                      <a:pt x="14" y="23"/>
                      <a:pt x="14" y="23"/>
                      <a:pt x="14" y="23"/>
                    </a:cubicBezTo>
                    <a:cubicBezTo>
                      <a:pt x="14" y="23"/>
                      <a:pt x="14" y="24"/>
                      <a:pt x="14" y="24"/>
                    </a:cubicBezTo>
                    <a:cubicBezTo>
                      <a:pt x="14" y="24"/>
                      <a:pt x="14" y="24"/>
                      <a:pt x="15" y="24"/>
                    </a:cubicBezTo>
                    <a:cubicBezTo>
                      <a:pt x="15" y="24"/>
                      <a:pt x="16" y="24"/>
                      <a:pt x="16" y="25"/>
                    </a:cubicBezTo>
                    <a:cubicBezTo>
                      <a:pt x="16" y="25"/>
                      <a:pt x="16" y="25"/>
                      <a:pt x="16" y="25"/>
                    </a:cubicBezTo>
                    <a:cubicBezTo>
                      <a:pt x="16" y="25"/>
                      <a:pt x="16" y="25"/>
                      <a:pt x="16" y="25"/>
                    </a:cubicBezTo>
                    <a:cubicBezTo>
                      <a:pt x="16" y="25"/>
                      <a:pt x="16" y="25"/>
                      <a:pt x="16" y="25"/>
                    </a:cubicBezTo>
                    <a:cubicBezTo>
                      <a:pt x="15" y="29"/>
                      <a:pt x="15" y="29"/>
                      <a:pt x="15" y="29"/>
                    </a:cubicBezTo>
                    <a:cubicBezTo>
                      <a:pt x="15" y="29"/>
                      <a:pt x="15" y="29"/>
                      <a:pt x="15" y="29"/>
                    </a:cubicBezTo>
                    <a:cubicBezTo>
                      <a:pt x="15" y="29"/>
                      <a:pt x="15" y="29"/>
                      <a:pt x="15" y="29"/>
                    </a:cubicBezTo>
                    <a:lnTo>
                      <a:pt x="13" y="37"/>
                    </a:lnTo>
                    <a:close/>
                    <a:moveTo>
                      <a:pt x="5" y="14"/>
                    </a:moveTo>
                    <a:cubicBezTo>
                      <a:pt x="3" y="13"/>
                      <a:pt x="2" y="11"/>
                      <a:pt x="1" y="9"/>
                    </a:cubicBezTo>
                    <a:cubicBezTo>
                      <a:pt x="1" y="9"/>
                      <a:pt x="0" y="8"/>
                      <a:pt x="1" y="5"/>
                    </a:cubicBezTo>
                    <a:cubicBezTo>
                      <a:pt x="1" y="5"/>
                      <a:pt x="1" y="5"/>
                      <a:pt x="1" y="5"/>
                    </a:cubicBezTo>
                    <a:cubicBezTo>
                      <a:pt x="1" y="5"/>
                      <a:pt x="1" y="5"/>
                      <a:pt x="1" y="5"/>
                    </a:cubicBezTo>
                    <a:cubicBezTo>
                      <a:pt x="2" y="2"/>
                      <a:pt x="4" y="1"/>
                      <a:pt x="6" y="0"/>
                    </a:cubicBezTo>
                    <a:cubicBezTo>
                      <a:pt x="7" y="0"/>
                      <a:pt x="8" y="0"/>
                      <a:pt x="9" y="0"/>
                    </a:cubicBezTo>
                    <a:cubicBezTo>
                      <a:pt x="8" y="3"/>
                      <a:pt x="8" y="3"/>
                      <a:pt x="8" y="3"/>
                    </a:cubicBezTo>
                    <a:cubicBezTo>
                      <a:pt x="8" y="2"/>
                      <a:pt x="7" y="2"/>
                      <a:pt x="6" y="2"/>
                    </a:cubicBezTo>
                    <a:cubicBezTo>
                      <a:pt x="4" y="3"/>
                      <a:pt x="2" y="5"/>
                      <a:pt x="2" y="8"/>
                    </a:cubicBezTo>
                    <a:cubicBezTo>
                      <a:pt x="2" y="8"/>
                      <a:pt x="3" y="8"/>
                      <a:pt x="3" y="9"/>
                    </a:cubicBezTo>
                    <a:cubicBezTo>
                      <a:pt x="3" y="9"/>
                      <a:pt x="4" y="10"/>
                      <a:pt x="4" y="11"/>
                    </a:cubicBezTo>
                    <a:cubicBezTo>
                      <a:pt x="5" y="11"/>
                      <a:pt x="5" y="11"/>
                      <a:pt x="6" y="11"/>
                    </a:cubicBezTo>
                    <a:lnTo>
                      <a:pt x="5"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293">
                <a:extLst>
                  <a:ext uri="{FF2B5EF4-FFF2-40B4-BE49-F238E27FC236}">
                    <a16:creationId xmlns:a16="http://schemas.microsoft.com/office/drawing/2014/main" id="{865AFD5C-0B6E-4908-8164-2AB95FAE81D8}"/>
                  </a:ext>
                </a:extLst>
              </p:cNvPr>
              <p:cNvSpPr>
                <a:spLocks noEditPoints="1"/>
              </p:cNvSpPr>
              <p:nvPr/>
            </p:nvSpPr>
            <p:spPr bwMode="auto">
              <a:xfrm>
                <a:off x="1978" y="596"/>
                <a:ext cx="57" cy="66"/>
              </a:xfrm>
              <a:custGeom>
                <a:avLst/>
                <a:gdLst>
                  <a:gd name="T0" fmla="*/ 39 w 41"/>
                  <a:gd name="T1" fmla="*/ 43 h 48"/>
                  <a:gd name="T2" fmla="*/ 35 w 41"/>
                  <a:gd name="T3" fmla="*/ 46 h 48"/>
                  <a:gd name="T4" fmla="*/ 35 w 41"/>
                  <a:gd name="T5" fmla="*/ 46 h 48"/>
                  <a:gd name="T6" fmla="*/ 35 w 41"/>
                  <a:gd name="T7" fmla="*/ 46 h 48"/>
                  <a:gd name="T8" fmla="*/ 31 w 41"/>
                  <a:gd name="T9" fmla="*/ 36 h 48"/>
                  <a:gd name="T10" fmla="*/ 35 w 41"/>
                  <a:gd name="T11" fmla="*/ 47 h 48"/>
                  <a:gd name="T12" fmla="*/ 26 w 41"/>
                  <a:gd name="T13" fmla="*/ 28 h 48"/>
                  <a:gd name="T14" fmla="*/ 26 w 41"/>
                  <a:gd name="T15" fmla="*/ 21 h 48"/>
                  <a:gd name="T16" fmla="*/ 26 w 41"/>
                  <a:gd name="T17" fmla="*/ 28 h 48"/>
                  <a:gd name="T18" fmla="*/ 24 w 41"/>
                  <a:gd name="T19" fmla="*/ 10 h 48"/>
                  <a:gd name="T20" fmla="*/ 26 w 41"/>
                  <a:gd name="T21" fmla="*/ 3 h 48"/>
                  <a:gd name="T22" fmla="*/ 25 w 41"/>
                  <a:gd name="T23" fmla="*/ 22 h 48"/>
                  <a:gd name="T24" fmla="*/ 24 w 41"/>
                  <a:gd name="T25" fmla="*/ 24 h 48"/>
                  <a:gd name="T26" fmla="*/ 24 w 41"/>
                  <a:gd name="T27" fmla="*/ 3 h 48"/>
                  <a:gd name="T28" fmla="*/ 24 w 41"/>
                  <a:gd name="T29" fmla="*/ 30 h 48"/>
                  <a:gd name="T30" fmla="*/ 24 w 41"/>
                  <a:gd name="T31" fmla="*/ 24 h 48"/>
                  <a:gd name="T32" fmla="*/ 24 w 41"/>
                  <a:gd name="T33" fmla="*/ 10 h 48"/>
                  <a:gd name="T34" fmla="*/ 24 w 41"/>
                  <a:gd name="T35" fmla="*/ 1 h 48"/>
                  <a:gd name="T36" fmla="*/ 22 w 41"/>
                  <a:gd name="T37" fmla="*/ 25 h 48"/>
                  <a:gd name="T38" fmla="*/ 24 w 41"/>
                  <a:gd name="T39" fmla="*/ 24 h 48"/>
                  <a:gd name="T40" fmla="*/ 24 w 41"/>
                  <a:gd name="T41" fmla="*/ 24 h 48"/>
                  <a:gd name="T42" fmla="*/ 23 w 41"/>
                  <a:gd name="T43" fmla="*/ 24 h 48"/>
                  <a:gd name="T44" fmla="*/ 23 w 41"/>
                  <a:gd name="T45" fmla="*/ 24 h 48"/>
                  <a:gd name="T46" fmla="*/ 23 w 41"/>
                  <a:gd name="T47" fmla="*/ 24 h 48"/>
                  <a:gd name="T48" fmla="*/ 23 w 41"/>
                  <a:gd name="T49" fmla="*/ 24 h 48"/>
                  <a:gd name="T50" fmla="*/ 23 w 41"/>
                  <a:gd name="T51" fmla="*/ 24 h 48"/>
                  <a:gd name="T52" fmla="*/ 23 w 41"/>
                  <a:gd name="T53" fmla="*/ 24 h 48"/>
                  <a:gd name="T54" fmla="*/ 23 w 41"/>
                  <a:gd name="T55" fmla="*/ 24 h 48"/>
                  <a:gd name="T56" fmla="*/ 24 w 41"/>
                  <a:gd name="T57" fmla="*/ 24 h 48"/>
                  <a:gd name="T58" fmla="*/ 23 w 41"/>
                  <a:gd name="T59" fmla="*/ 11 h 48"/>
                  <a:gd name="T60" fmla="*/ 22 w 41"/>
                  <a:gd name="T61" fmla="*/ 2 h 48"/>
                  <a:gd name="T62" fmla="*/ 14 w 41"/>
                  <a:gd name="T63" fmla="*/ 23 h 48"/>
                  <a:gd name="T64" fmla="*/ 11 w 41"/>
                  <a:gd name="T65" fmla="*/ 17 h 48"/>
                  <a:gd name="T66" fmla="*/ 7 w 41"/>
                  <a:gd name="T67" fmla="*/ 10 h 48"/>
                  <a:gd name="T68" fmla="*/ 7 w 41"/>
                  <a:gd name="T69" fmla="*/ 10 h 48"/>
                  <a:gd name="T70" fmla="*/ 7 w 41"/>
                  <a:gd name="T71" fmla="*/ 10 h 48"/>
                  <a:gd name="T72" fmla="*/ 7 w 41"/>
                  <a:gd name="T73" fmla="*/ 10 h 48"/>
                  <a:gd name="T74" fmla="*/ 7 w 41"/>
                  <a:gd name="T75" fmla="*/ 10 h 48"/>
                  <a:gd name="T76" fmla="*/ 7 w 41"/>
                  <a:gd name="T77" fmla="*/ 10 h 48"/>
                  <a:gd name="T78" fmla="*/ 7 w 41"/>
                  <a:gd name="T79" fmla="*/ 10 h 48"/>
                  <a:gd name="T80" fmla="*/ 7 w 41"/>
                  <a:gd name="T81" fmla="*/ 10 h 48"/>
                  <a:gd name="T82" fmla="*/ 7 w 41"/>
                  <a:gd name="T83" fmla="*/ 10 h 48"/>
                  <a:gd name="T84" fmla="*/ 7 w 41"/>
                  <a:gd name="T85" fmla="*/ 10 h 48"/>
                  <a:gd name="T86" fmla="*/ 7 w 41"/>
                  <a:gd name="T87" fmla="*/ 10 h 48"/>
                  <a:gd name="T88" fmla="*/ 7 w 41"/>
                  <a:gd name="T89" fmla="*/ 10 h 48"/>
                  <a:gd name="T90" fmla="*/ 22 w 41"/>
                  <a:gd name="T91" fmla="*/ 25 h 48"/>
                  <a:gd name="T92" fmla="*/ 20 w 41"/>
                  <a:gd name="T93" fmla="*/ 3 h 48"/>
                  <a:gd name="T94" fmla="*/ 15 w 41"/>
                  <a:gd name="T95" fmla="*/ 5 h 48"/>
                  <a:gd name="T96" fmla="*/ 15 w 41"/>
                  <a:gd name="T97" fmla="*/ 5 h 48"/>
                  <a:gd name="T98" fmla="*/ 15 w 41"/>
                  <a:gd name="T99" fmla="*/ 5 h 48"/>
                  <a:gd name="T100" fmla="*/ 15 w 41"/>
                  <a:gd name="T101" fmla="*/ 5 h 48"/>
                  <a:gd name="T102" fmla="*/ 15 w 41"/>
                  <a:gd name="T103" fmla="*/ 5 h 48"/>
                  <a:gd name="T104" fmla="*/ 15 w 41"/>
                  <a:gd name="T105" fmla="*/ 5 h 48"/>
                  <a:gd name="T106" fmla="*/ 15 w 41"/>
                  <a:gd name="T107" fmla="*/ 5 h 48"/>
                  <a:gd name="T108" fmla="*/ 15 w 41"/>
                  <a:gd name="T109" fmla="*/ 5 h 48"/>
                  <a:gd name="T110" fmla="*/ 15 w 41"/>
                  <a:gd name="T111" fmla="*/ 5 h 48"/>
                  <a:gd name="T112" fmla="*/ 15 w 41"/>
                  <a:gd name="T113" fmla="*/ 5 h 48"/>
                  <a:gd name="T114" fmla="*/ 1 w 41"/>
                  <a:gd name="T115" fmla="*/ 20 h 48"/>
                  <a:gd name="T116" fmla="*/ 6 w 41"/>
                  <a:gd name="T117"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 h="48">
                    <a:moveTo>
                      <a:pt x="35" y="35"/>
                    </a:moveTo>
                    <a:cubicBezTo>
                      <a:pt x="35" y="35"/>
                      <a:pt x="35" y="35"/>
                      <a:pt x="35" y="35"/>
                    </a:cubicBezTo>
                    <a:cubicBezTo>
                      <a:pt x="35" y="35"/>
                      <a:pt x="40" y="41"/>
                      <a:pt x="41" y="41"/>
                    </a:cubicBezTo>
                    <a:cubicBezTo>
                      <a:pt x="41" y="41"/>
                      <a:pt x="41" y="42"/>
                      <a:pt x="41" y="43"/>
                    </a:cubicBezTo>
                    <a:cubicBezTo>
                      <a:pt x="41" y="43"/>
                      <a:pt x="41" y="43"/>
                      <a:pt x="41" y="43"/>
                    </a:cubicBezTo>
                    <a:cubicBezTo>
                      <a:pt x="41" y="43"/>
                      <a:pt x="41" y="43"/>
                      <a:pt x="40" y="43"/>
                    </a:cubicBezTo>
                    <a:cubicBezTo>
                      <a:pt x="40" y="43"/>
                      <a:pt x="39" y="43"/>
                      <a:pt x="39" y="43"/>
                    </a:cubicBezTo>
                    <a:cubicBezTo>
                      <a:pt x="35" y="39"/>
                      <a:pt x="35" y="39"/>
                      <a:pt x="35" y="39"/>
                    </a:cubicBezTo>
                    <a:cubicBezTo>
                      <a:pt x="35" y="35"/>
                      <a:pt x="35" y="35"/>
                      <a:pt x="35" y="35"/>
                    </a:cubicBezTo>
                    <a:close/>
                    <a:moveTo>
                      <a:pt x="35" y="46"/>
                    </a:moveTo>
                    <a:cubicBezTo>
                      <a:pt x="35" y="46"/>
                      <a:pt x="35" y="46"/>
                      <a:pt x="35" y="47"/>
                    </a:cubicBezTo>
                    <a:cubicBezTo>
                      <a:pt x="35" y="46"/>
                      <a:pt x="35" y="46"/>
                      <a:pt x="35" y="46"/>
                    </a:cubicBezTo>
                    <a:cubicBezTo>
                      <a:pt x="35" y="46"/>
                      <a:pt x="35" y="46"/>
                      <a:pt x="35" y="46"/>
                    </a:cubicBezTo>
                    <a:cubicBezTo>
                      <a:pt x="35" y="46"/>
                      <a:pt x="35" y="46"/>
                      <a:pt x="35" y="46"/>
                    </a:cubicBezTo>
                    <a:close/>
                    <a:moveTo>
                      <a:pt x="35" y="35"/>
                    </a:moveTo>
                    <a:cubicBezTo>
                      <a:pt x="35" y="35"/>
                      <a:pt x="35" y="35"/>
                      <a:pt x="35" y="35"/>
                    </a:cubicBezTo>
                    <a:cubicBezTo>
                      <a:pt x="35" y="39"/>
                      <a:pt x="35" y="39"/>
                      <a:pt x="35" y="39"/>
                    </a:cubicBezTo>
                    <a:cubicBezTo>
                      <a:pt x="35" y="39"/>
                      <a:pt x="35" y="39"/>
                      <a:pt x="35" y="39"/>
                    </a:cubicBezTo>
                    <a:cubicBezTo>
                      <a:pt x="35" y="35"/>
                      <a:pt x="35" y="35"/>
                      <a:pt x="35" y="35"/>
                    </a:cubicBezTo>
                    <a:close/>
                    <a:moveTo>
                      <a:pt x="35" y="46"/>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7"/>
                      <a:pt x="35" y="47"/>
                      <a:pt x="35" y="47"/>
                    </a:cubicBezTo>
                    <a:cubicBezTo>
                      <a:pt x="35" y="47"/>
                      <a:pt x="35" y="47"/>
                      <a:pt x="35" y="47"/>
                    </a:cubicBezTo>
                    <a:cubicBezTo>
                      <a:pt x="35" y="46"/>
                      <a:pt x="35" y="46"/>
                      <a:pt x="35" y="46"/>
                    </a:cubicBezTo>
                    <a:cubicBezTo>
                      <a:pt x="35" y="46"/>
                      <a:pt x="35" y="46"/>
                      <a:pt x="35" y="46"/>
                    </a:cubicBezTo>
                    <a:cubicBezTo>
                      <a:pt x="35" y="46"/>
                      <a:pt x="35" y="46"/>
                      <a:pt x="35" y="46"/>
                    </a:cubicBezTo>
                    <a:close/>
                    <a:moveTo>
                      <a:pt x="26" y="22"/>
                    </a:moveTo>
                    <a:cubicBezTo>
                      <a:pt x="28" y="27"/>
                      <a:pt x="28" y="27"/>
                      <a:pt x="28" y="27"/>
                    </a:cubicBezTo>
                    <a:cubicBezTo>
                      <a:pt x="35" y="35"/>
                      <a:pt x="35" y="35"/>
                      <a:pt x="35" y="35"/>
                    </a:cubicBezTo>
                    <a:cubicBezTo>
                      <a:pt x="35" y="39"/>
                      <a:pt x="35" y="39"/>
                      <a:pt x="35" y="39"/>
                    </a:cubicBezTo>
                    <a:cubicBezTo>
                      <a:pt x="31" y="36"/>
                      <a:pt x="31" y="36"/>
                      <a:pt x="31" y="36"/>
                    </a:cubicBezTo>
                    <a:cubicBezTo>
                      <a:pt x="35" y="46"/>
                      <a:pt x="35" y="46"/>
                      <a:pt x="35" y="46"/>
                    </a:cubicBezTo>
                    <a:cubicBezTo>
                      <a:pt x="35" y="46"/>
                      <a:pt x="35" y="46"/>
                      <a:pt x="35" y="46"/>
                    </a:cubicBezTo>
                    <a:cubicBezTo>
                      <a:pt x="35" y="46"/>
                      <a:pt x="35" y="46"/>
                      <a:pt x="35" y="46"/>
                    </a:cubicBezTo>
                    <a:cubicBezTo>
                      <a:pt x="35" y="46"/>
                      <a:pt x="35" y="46"/>
                      <a:pt x="35" y="46"/>
                    </a:cubicBezTo>
                    <a:cubicBezTo>
                      <a:pt x="35" y="47"/>
                      <a:pt x="35" y="47"/>
                      <a:pt x="35" y="47"/>
                    </a:cubicBezTo>
                    <a:cubicBezTo>
                      <a:pt x="35" y="47"/>
                      <a:pt x="35" y="47"/>
                      <a:pt x="35" y="47"/>
                    </a:cubicBezTo>
                    <a:cubicBezTo>
                      <a:pt x="35" y="47"/>
                      <a:pt x="35" y="47"/>
                      <a:pt x="35" y="47"/>
                    </a:cubicBezTo>
                    <a:cubicBezTo>
                      <a:pt x="35" y="47"/>
                      <a:pt x="35" y="47"/>
                      <a:pt x="35" y="47"/>
                    </a:cubicBezTo>
                    <a:cubicBezTo>
                      <a:pt x="34" y="48"/>
                      <a:pt x="33" y="47"/>
                      <a:pt x="33" y="47"/>
                    </a:cubicBezTo>
                    <a:cubicBezTo>
                      <a:pt x="33" y="46"/>
                      <a:pt x="29" y="39"/>
                      <a:pt x="29" y="39"/>
                    </a:cubicBezTo>
                    <a:cubicBezTo>
                      <a:pt x="26" y="33"/>
                      <a:pt x="26" y="33"/>
                      <a:pt x="26" y="33"/>
                    </a:cubicBezTo>
                    <a:cubicBezTo>
                      <a:pt x="26" y="29"/>
                      <a:pt x="26" y="29"/>
                      <a:pt x="26" y="29"/>
                    </a:cubicBezTo>
                    <a:cubicBezTo>
                      <a:pt x="26" y="29"/>
                      <a:pt x="26" y="29"/>
                      <a:pt x="26" y="29"/>
                    </a:cubicBezTo>
                    <a:cubicBezTo>
                      <a:pt x="26" y="29"/>
                      <a:pt x="26" y="28"/>
                      <a:pt x="26" y="28"/>
                    </a:cubicBezTo>
                    <a:cubicBezTo>
                      <a:pt x="26" y="28"/>
                      <a:pt x="26" y="28"/>
                      <a:pt x="26" y="28"/>
                    </a:cubicBezTo>
                    <a:cubicBezTo>
                      <a:pt x="26" y="22"/>
                      <a:pt x="26" y="22"/>
                      <a:pt x="26" y="22"/>
                    </a:cubicBezTo>
                    <a:close/>
                    <a:moveTo>
                      <a:pt x="26" y="3"/>
                    </a:moveTo>
                    <a:cubicBezTo>
                      <a:pt x="27" y="4"/>
                      <a:pt x="27" y="6"/>
                      <a:pt x="27" y="6"/>
                    </a:cubicBezTo>
                    <a:cubicBezTo>
                      <a:pt x="28" y="8"/>
                      <a:pt x="27" y="10"/>
                      <a:pt x="26" y="12"/>
                    </a:cubicBezTo>
                    <a:cubicBezTo>
                      <a:pt x="26" y="3"/>
                      <a:pt x="26" y="3"/>
                      <a:pt x="26" y="3"/>
                    </a:cubicBezTo>
                    <a:close/>
                    <a:moveTo>
                      <a:pt x="26" y="21"/>
                    </a:moveTo>
                    <a:cubicBezTo>
                      <a:pt x="26" y="21"/>
                      <a:pt x="26" y="21"/>
                      <a:pt x="26" y="21"/>
                    </a:cubicBezTo>
                    <a:cubicBezTo>
                      <a:pt x="26" y="21"/>
                      <a:pt x="26" y="21"/>
                      <a:pt x="26" y="21"/>
                    </a:cubicBezTo>
                    <a:cubicBezTo>
                      <a:pt x="26" y="21"/>
                      <a:pt x="26" y="21"/>
                      <a:pt x="26" y="21"/>
                    </a:cubicBezTo>
                    <a:close/>
                    <a:moveTo>
                      <a:pt x="25" y="22"/>
                    </a:moveTo>
                    <a:cubicBezTo>
                      <a:pt x="26" y="22"/>
                      <a:pt x="26" y="22"/>
                      <a:pt x="26" y="22"/>
                    </a:cubicBezTo>
                    <a:cubicBezTo>
                      <a:pt x="26" y="28"/>
                      <a:pt x="26" y="28"/>
                      <a:pt x="26" y="28"/>
                    </a:cubicBezTo>
                    <a:cubicBezTo>
                      <a:pt x="26" y="28"/>
                      <a:pt x="26" y="28"/>
                      <a:pt x="26" y="28"/>
                    </a:cubicBezTo>
                    <a:cubicBezTo>
                      <a:pt x="25" y="28"/>
                      <a:pt x="25" y="28"/>
                      <a:pt x="25" y="28"/>
                    </a:cubicBezTo>
                    <a:cubicBezTo>
                      <a:pt x="25" y="29"/>
                      <a:pt x="26" y="29"/>
                      <a:pt x="26" y="29"/>
                    </a:cubicBezTo>
                    <a:cubicBezTo>
                      <a:pt x="26" y="33"/>
                      <a:pt x="26" y="33"/>
                      <a:pt x="26" y="33"/>
                    </a:cubicBezTo>
                    <a:cubicBezTo>
                      <a:pt x="24" y="30"/>
                      <a:pt x="24" y="30"/>
                      <a:pt x="24" y="30"/>
                    </a:cubicBezTo>
                    <a:cubicBezTo>
                      <a:pt x="24" y="24"/>
                      <a:pt x="24" y="24"/>
                      <a:pt x="24" y="24"/>
                    </a:cubicBezTo>
                    <a:cubicBezTo>
                      <a:pt x="24" y="24"/>
                      <a:pt x="24" y="24"/>
                      <a:pt x="24" y="24"/>
                    </a:cubicBezTo>
                    <a:cubicBezTo>
                      <a:pt x="24" y="10"/>
                      <a:pt x="24" y="10"/>
                      <a:pt x="24" y="10"/>
                    </a:cubicBezTo>
                    <a:cubicBezTo>
                      <a:pt x="25" y="10"/>
                      <a:pt x="25" y="9"/>
                      <a:pt x="25" y="8"/>
                    </a:cubicBezTo>
                    <a:cubicBezTo>
                      <a:pt x="26" y="8"/>
                      <a:pt x="26" y="7"/>
                      <a:pt x="26" y="6"/>
                    </a:cubicBezTo>
                    <a:cubicBezTo>
                      <a:pt x="25" y="5"/>
                      <a:pt x="25" y="5"/>
                      <a:pt x="25" y="5"/>
                    </a:cubicBezTo>
                    <a:cubicBezTo>
                      <a:pt x="25" y="4"/>
                      <a:pt x="25" y="4"/>
                      <a:pt x="24" y="3"/>
                    </a:cubicBezTo>
                    <a:cubicBezTo>
                      <a:pt x="24" y="1"/>
                      <a:pt x="24" y="1"/>
                      <a:pt x="24" y="1"/>
                    </a:cubicBezTo>
                    <a:cubicBezTo>
                      <a:pt x="25" y="1"/>
                      <a:pt x="25" y="2"/>
                      <a:pt x="25" y="2"/>
                    </a:cubicBezTo>
                    <a:cubicBezTo>
                      <a:pt x="26" y="2"/>
                      <a:pt x="26" y="2"/>
                      <a:pt x="26" y="3"/>
                    </a:cubicBezTo>
                    <a:cubicBezTo>
                      <a:pt x="26" y="12"/>
                      <a:pt x="26" y="12"/>
                      <a:pt x="26" y="12"/>
                    </a:cubicBezTo>
                    <a:cubicBezTo>
                      <a:pt x="26" y="12"/>
                      <a:pt x="26" y="12"/>
                      <a:pt x="25" y="12"/>
                    </a:cubicBezTo>
                    <a:cubicBezTo>
                      <a:pt x="25" y="13"/>
                      <a:pt x="25" y="15"/>
                      <a:pt x="24" y="15"/>
                    </a:cubicBezTo>
                    <a:cubicBezTo>
                      <a:pt x="24" y="16"/>
                      <a:pt x="25" y="17"/>
                      <a:pt x="25" y="19"/>
                    </a:cubicBezTo>
                    <a:cubicBezTo>
                      <a:pt x="25" y="20"/>
                      <a:pt x="26" y="20"/>
                      <a:pt x="26" y="21"/>
                    </a:cubicBezTo>
                    <a:cubicBezTo>
                      <a:pt x="26" y="21"/>
                      <a:pt x="26" y="21"/>
                      <a:pt x="26" y="21"/>
                    </a:cubicBezTo>
                    <a:cubicBezTo>
                      <a:pt x="26" y="21"/>
                      <a:pt x="26" y="22"/>
                      <a:pt x="25" y="22"/>
                    </a:cubicBezTo>
                    <a:close/>
                    <a:moveTo>
                      <a:pt x="24" y="30"/>
                    </a:moveTo>
                    <a:cubicBezTo>
                      <a:pt x="24" y="30"/>
                      <a:pt x="24" y="30"/>
                      <a:pt x="24" y="30"/>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30"/>
                      <a:pt x="24" y="30"/>
                      <a:pt x="24" y="30"/>
                    </a:cubicBezTo>
                    <a:close/>
                    <a:moveTo>
                      <a:pt x="24" y="1"/>
                    </a:moveTo>
                    <a:cubicBezTo>
                      <a:pt x="24" y="1"/>
                      <a:pt x="24" y="1"/>
                      <a:pt x="24" y="1"/>
                    </a:cubicBezTo>
                    <a:cubicBezTo>
                      <a:pt x="24" y="3"/>
                      <a:pt x="24" y="3"/>
                      <a:pt x="24" y="3"/>
                    </a:cubicBezTo>
                    <a:cubicBezTo>
                      <a:pt x="24" y="3"/>
                      <a:pt x="24" y="3"/>
                      <a:pt x="24" y="3"/>
                    </a:cubicBezTo>
                    <a:cubicBezTo>
                      <a:pt x="24" y="1"/>
                      <a:pt x="24" y="1"/>
                      <a:pt x="24" y="1"/>
                    </a:cubicBezTo>
                    <a:close/>
                    <a:moveTo>
                      <a:pt x="24" y="10"/>
                    </a:moveTo>
                    <a:cubicBezTo>
                      <a:pt x="24" y="10"/>
                      <a:pt x="24" y="10"/>
                      <a:pt x="24" y="10"/>
                    </a:cubicBezTo>
                    <a:cubicBezTo>
                      <a:pt x="24" y="24"/>
                      <a:pt x="24" y="24"/>
                      <a:pt x="24" y="24"/>
                    </a:cubicBezTo>
                    <a:cubicBezTo>
                      <a:pt x="24" y="24"/>
                      <a:pt x="24" y="24"/>
                      <a:pt x="24" y="24"/>
                    </a:cubicBezTo>
                    <a:lnTo>
                      <a:pt x="24" y="10"/>
                    </a:lnTo>
                    <a:close/>
                    <a:moveTo>
                      <a:pt x="24" y="30"/>
                    </a:moveTo>
                    <a:cubicBezTo>
                      <a:pt x="24" y="30"/>
                      <a:pt x="24" y="30"/>
                      <a:pt x="24" y="30"/>
                    </a:cubicBezTo>
                    <a:cubicBezTo>
                      <a:pt x="24" y="29"/>
                      <a:pt x="24" y="29"/>
                      <a:pt x="24" y="29"/>
                    </a:cubicBezTo>
                    <a:cubicBezTo>
                      <a:pt x="24" y="24"/>
                      <a:pt x="24" y="24"/>
                      <a:pt x="24" y="24"/>
                    </a:cubicBezTo>
                    <a:cubicBezTo>
                      <a:pt x="24" y="24"/>
                      <a:pt x="24" y="24"/>
                      <a:pt x="24" y="24"/>
                    </a:cubicBezTo>
                    <a:cubicBezTo>
                      <a:pt x="24" y="30"/>
                      <a:pt x="24" y="30"/>
                      <a:pt x="24" y="30"/>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10"/>
                      <a:pt x="24" y="10"/>
                      <a:pt x="24" y="10"/>
                    </a:cubicBezTo>
                    <a:cubicBezTo>
                      <a:pt x="24" y="10"/>
                      <a:pt x="24" y="10"/>
                      <a:pt x="24" y="10"/>
                    </a:cubicBezTo>
                    <a:cubicBezTo>
                      <a:pt x="24" y="22"/>
                      <a:pt x="24" y="22"/>
                      <a:pt x="24" y="22"/>
                    </a:cubicBezTo>
                    <a:cubicBezTo>
                      <a:pt x="24" y="22"/>
                      <a:pt x="24" y="22"/>
                      <a:pt x="24" y="22"/>
                    </a:cubicBezTo>
                    <a:cubicBezTo>
                      <a:pt x="24" y="23"/>
                      <a:pt x="24" y="23"/>
                      <a:pt x="24" y="24"/>
                    </a:cubicBezTo>
                    <a:cubicBezTo>
                      <a:pt x="24" y="24"/>
                      <a:pt x="24" y="24"/>
                      <a:pt x="24" y="24"/>
                    </a:cubicBezTo>
                    <a:cubicBezTo>
                      <a:pt x="24" y="24"/>
                      <a:pt x="24" y="24"/>
                      <a:pt x="24" y="24"/>
                    </a:cubicBezTo>
                    <a:close/>
                    <a:moveTo>
                      <a:pt x="24" y="1"/>
                    </a:moveTo>
                    <a:cubicBezTo>
                      <a:pt x="24" y="1"/>
                      <a:pt x="24" y="1"/>
                      <a:pt x="24" y="1"/>
                    </a:cubicBezTo>
                    <a:cubicBezTo>
                      <a:pt x="24" y="3"/>
                      <a:pt x="24" y="3"/>
                      <a:pt x="24" y="3"/>
                    </a:cubicBezTo>
                    <a:cubicBezTo>
                      <a:pt x="24" y="3"/>
                      <a:pt x="24" y="3"/>
                      <a:pt x="24" y="3"/>
                    </a:cubicBezTo>
                    <a:lnTo>
                      <a:pt x="24" y="1"/>
                    </a:lnTo>
                    <a:close/>
                    <a:moveTo>
                      <a:pt x="24" y="29"/>
                    </a:moveTo>
                    <a:cubicBezTo>
                      <a:pt x="22" y="28"/>
                      <a:pt x="22" y="28"/>
                      <a:pt x="22" y="28"/>
                    </a:cubicBezTo>
                    <a:cubicBezTo>
                      <a:pt x="22" y="25"/>
                      <a:pt x="22" y="25"/>
                      <a:pt x="22" y="25"/>
                    </a:cubicBezTo>
                    <a:cubicBezTo>
                      <a:pt x="22" y="25"/>
                      <a:pt x="22" y="25"/>
                      <a:pt x="22" y="25"/>
                    </a:cubicBezTo>
                    <a:cubicBezTo>
                      <a:pt x="22" y="25"/>
                      <a:pt x="22" y="25"/>
                      <a:pt x="22" y="25"/>
                    </a:cubicBezTo>
                    <a:cubicBezTo>
                      <a:pt x="23" y="25"/>
                      <a:pt x="23" y="25"/>
                      <a:pt x="23" y="25"/>
                    </a:cubicBezTo>
                    <a:cubicBezTo>
                      <a:pt x="23" y="24"/>
                      <a:pt x="23" y="24"/>
                      <a:pt x="23" y="24"/>
                    </a:cubicBezTo>
                    <a:cubicBezTo>
                      <a:pt x="23" y="24"/>
                      <a:pt x="23" y="24"/>
                      <a:pt x="23" y="24"/>
                    </a:cubicBezTo>
                    <a:cubicBezTo>
                      <a:pt x="23" y="24"/>
                      <a:pt x="23" y="24"/>
                      <a:pt x="23" y="24"/>
                    </a:cubicBezTo>
                    <a:cubicBezTo>
                      <a:pt x="23"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9"/>
                      <a:pt x="24" y="29"/>
                      <a:pt x="24" y="29"/>
                    </a:cubicBezTo>
                    <a:close/>
                    <a:moveTo>
                      <a:pt x="24" y="22"/>
                    </a:moveTo>
                    <a:cubicBezTo>
                      <a:pt x="24" y="22"/>
                      <a:pt x="24" y="22"/>
                      <a:pt x="24" y="22"/>
                    </a:cubicBezTo>
                    <a:cubicBezTo>
                      <a:pt x="24" y="22"/>
                      <a:pt x="23" y="23"/>
                      <a:pt x="23" y="22"/>
                    </a:cubicBezTo>
                    <a:cubicBezTo>
                      <a:pt x="22" y="19"/>
                      <a:pt x="22" y="19"/>
                      <a:pt x="22" y="19"/>
                    </a:cubicBezTo>
                    <a:cubicBezTo>
                      <a:pt x="22" y="11"/>
                      <a:pt x="22" y="11"/>
                      <a:pt x="22" y="11"/>
                    </a:cubicBezTo>
                    <a:cubicBezTo>
                      <a:pt x="22" y="11"/>
                      <a:pt x="22" y="11"/>
                      <a:pt x="23" y="11"/>
                    </a:cubicBezTo>
                    <a:cubicBezTo>
                      <a:pt x="23" y="11"/>
                      <a:pt x="23" y="11"/>
                      <a:pt x="23" y="11"/>
                    </a:cubicBezTo>
                    <a:cubicBezTo>
                      <a:pt x="23" y="11"/>
                      <a:pt x="24" y="11"/>
                      <a:pt x="24" y="10"/>
                    </a:cubicBezTo>
                    <a:cubicBezTo>
                      <a:pt x="24" y="22"/>
                      <a:pt x="24" y="22"/>
                      <a:pt x="24" y="22"/>
                    </a:cubicBezTo>
                    <a:close/>
                    <a:moveTo>
                      <a:pt x="22" y="0"/>
                    </a:moveTo>
                    <a:cubicBezTo>
                      <a:pt x="22" y="0"/>
                      <a:pt x="23" y="1"/>
                      <a:pt x="24" y="1"/>
                    </a:cubicBezTo>
                    <a:cubicBezTo>
                      <a:pt x="24" y="3"/>
                      <a:pt x="24" y="3"/>
                      <a:pt x="24" y="3"/>
                    </a:cubicBezTo>
                    <a:cubicBezTo>
                      <a:pt x="23" y="3"/>
                      <a:pt x="22" y="2"/>
                      <a:pt x="22" y="2"/>
                    </a:cubicBezTo>
                    <a:lnTo>
                      <a:pt x="22" y="0"/>
                    </a:lnTo>
                    <a:close/>
                    <a:moveTo>
                      <a:pt x="22" y="28"/>
                    </a:moveTo>
                    <a:cubicBezTo>
                      <a:pt x="20" y="26"/>
                      <a:pt x="20" y="26"/>
                      <a:pt x="20" y="26"/>
                    </a:cubicBezTo>
                    <a:cubicBezTo>
                      <a:pt x="19" y="26"/>
                      <a:pt x="19" y="26"/>
                      <a:pt x="19" y="26"/>
                    </a:cubicBezTo>
                    <a:cubicBezTo>
                      <a:pt x="19" y="26"/>
                      <a:pt x="19" y="26"/>
                      <a:pt x="19" y="26"/>
                    </a:cubicBezTo>
                    <a:cubicBezTo>
                      <a:pt x="19" y="26"/>
                      <a:pt x="18" y="25"/>
                      <a:pt x="17" y="25"/>
                    </a:cubicBezTo>
                    <a:cubicBezTo>
                      <a:pt x="16" y="24"/>
                      <a:pt x="14" y="23"/>
                      <a:pt x="14" y="23"/>
                    </a:cubicBezTo>
                    <a:cubicBezTo>
                      <a:pt x="13" y="23"/>
                      <a:pt x="12" y="23"/>
                      <a:pt x="11" y="23"/>
                    </a:cubicBezTo>
                    <a:cubicBezTo>
                      <a:pt x="9" y="23"/>
                      <a:pt x="8" y="23"/>
                      <a:pt x="7" y="23"/>
                    </a:cubicBezTo>
                    <a:cubicBezTo>
                      <a:pt x="7" y="21"/>
                      <a:pt x="7" y="21"/>
                      <a:pt x="7" y="21"/>
                    </a:cubicBezTo>
                    <a:cubicBezTo>
                      <a:pt x="7" y="21"/>
                      <a:pt x="7" y="21"/>
                      <a:pt x="7" y="21"/>
                    </a:cubicBezTo>
                    <a:cubicBezTo>
                      <a:pt x="8" y="21"/>
                      <a:pt x="9" y="21"/>
                      <a:pt x="10" y="20"/>
                    </a:cubicBezTo>
                    <a:cubicBezTo>
                      <a:pt x="10" y="20"/>
                      <a:pt x="10" y="20"/>
                      <a:pt x="10" y="20"/>
                    </a:cubicBezTo>
                    <a:cubicBezTo>
                      <a:pt x="11" y="19"/>
                      <a:pt x="11" y="18"/>
                      <a:pt x="11" y="17"/>
                    </a:cubicBezTo>
                    <a:cubicBezTo>
                      <a:pt x="11" y="16"/>
                      <a:pt x="10" y="15"/>
                      <a:pt x="9" y="15"/>
                    </a:cubicBezTo>
                    <a:cubicBezTo>
                      <a:pt x="8" y="14"/>
                      <a:pt x="7" y="13"/>
                      <a:pt x="7" y="13"/>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8" y="10"/>
                      <a:pt x="8" y="10"/>
                    </a:cubicBezTo>
                    <a:cubicBezTo>
                      <a:pt x="8" y="11"/>
                      <a:pt x="9" y="12"/>
                      <a:pt x="9" y="12"/>
                    </a:cubicBezTo>
                    <a:cubicBezTo>
                      <a:pt x="9" y="12"/>
                      <a:pt x="9" y="12"/>
                      <a:pt x="9" y="12"/>
                    </a:cubicBezTo>
                    <a:cubicBezTo>
                      <a:pt x="21" y="24"/>
                      <a:pt x="21" y="24"/>
                      <a:pt x="21" y="24"/>
                    </a:cubicBezTo>
                    <a:cubicBezTo>
                      <a:pt x="21" y="24"/>
                      <a:pt x="21" y="24"/>
                      <a:pt x="21" y="24"/>
                    </a:cubicBezTo>
                    <a:cubicBezTo>
                      <a:pt x="21" y="24"/>
                      <a:pt x="21" y="24"/>
                      <a:pt x="21" y="24"/>
                    </a:cubicBezTo>
                    <a:cubicBezTo>
                      <a:pt x="21" y="25"/>
                      <a:pt x="21" y="25"/>
                      <a:pt x="22" y="25"/>
                    </a:cubicBezTo>
                    <a:cubicBezTo>
                      <a:pt x="22" y="28"/>
                      <a:pt x="22" y="28"/>
                      <a:pt x="22" y="28"/>
                    </a:cubicBezTo>
                    <a:close/>
                    <a:moveTo>
                      <a:pt x="22" y="19"/>
                    </a:moveTo>
                    <a:cubicBezTo>
                      <a:pt x="22" y="11"/>
                      <a:pt x="22" y="11"/>
                      <a:pt x="22" y="11"/>
                    </a:cubicBezTo>
                    <a:cubicBezTo>
                      <a:pt x="21" y="11"/>
                      <a:pt x="20" y="11"/>
                      <a:pt x="20" y="11"/>
                    </a:cubicBezTo>
                    <a:cubicBezTo>
                      <a:pt x="19" y="10"/>
                      <a:pt x="18" y="9"/>
                      <a:pt x="18" y="8"/>
                    </a:cubicBezTo>
                    <a:cubicBezTo>
                      <a:pt x="18" y="7"/>
                      <a:pt x="17" y="6"/>
                      <a:pt x="18" y="5"/>
                    </a:cubicBezTo>
                    <a:cubicBezTo>
                      <a:pt x="18" y="4"/>
                      <a:pt x="19" y="3"/>
                      <a:pt x="20" y="3"/>
                    </a:cubicBezTo>
                    <a:cubicBezTo>
                      <a:pt x="20" y="2"/>
                      <a:pt x="21" y="2"/>
                      <a:pt x="22" y="2"/>
                    </a:cubicBezTo>
                    <a:cubicBezTo>
                      <a:pt x="22" y="0"/>
                      <a:pt x="22" y="0"/>
                      <a:pt x="22" y="0"/>
                    </a:cubicBezTo>
                    <a:cubicBezTo>
                      <a:pt x="21" y="0"/>
                      <a:pt x="19" y="0"/>
                      <a:pt x="18" y="1"/>
                    </a:cubicBezTo>
                    <a:cubicBezTo>
                      <a:pt x="18" y="1"/>
                      <a:pt x="16" y="2"/>
                      <a:pt x="15" y="2"/>
                    </a:cubicBezTo>
                    <a:cubicBezTo>
                      <a:pt x="15" y="2"/>
                      <a:pt x="15" y="3"/>
                      <a:pt x="15" y="3"/>
                    </a:cubicBezTo>
                    <a:cubicBezTo>
                      <a:pt x="14" y="3"/>
                      <a:pt x="14" y="4"/>
                      <a:pt x="15" y="4"/>
                    </a:cubicBezTo>
                    <a:cubicBezTo>
                      <a:pt x="15" y="4"/>
                      <a:pt x="15" y="4"/>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4" y="5"/>
                      <a:pt x="15" y="6"/>
                    </a:cubicBezTo>
                    <a:cubicBezTo>
                      <a:pt x="15" y="6"/>
                      <a:pt x="15" y="7"/>
                      <a:pt x="15" y="7"/>
                    </a:cubicBezTo>
                    <a:cubicBezTo>
                      <a:pt x="15" y="7"/>
                      <a:pt x="16" y="7"/>
                      <a:pt x="16" y="7"/>
                    </a:cubicBezTo>
                    <a:lnTo>
                      <a:pt x="22" y="19"/>
                    </a:lnTo>
                    <a:close/>
                    <a:moveTo>
                      <a:pt x="7" y="23"/>
                    </a:moveTo>
                    <a:cubicBezTo>
                      <a:pt x="6" y="23"/>
                      <a:pt x="5" y="23"/>
                      <a:pt x="4" y="22"/>
                    </a:cubicBezTo>
                    <a:cubicBezTo>
                      <a:pt x="4" y="22"/>
                      <a:pt x="2" y="22"/>
                      <a:pt x="1" y="20"/>
                    </a:cubicBezTo>
                    <a:cubicBezTo>
                      <a:pt x="0" y="17"/>
                      <a:pt x="0" y="15"/>
                      <a:pt x="2" y="13"/>
                    </a:cubicBezTo>
                    <a:cubicBezTo>
                      <a:pt x="2" y="12"/>
                      <a:pt x="4" y="10"/>
                      <a:pt x="4" y="10"/>
                    </a:cubicBezTo>
                    <a:cubicBezTo>
                      <a:pt x="5" y="10"/>
                      <a:pt x="5" y="10"/>
                      <a:pt x="5" y="10"/>
                    </a:cubicBezTo>
                    <a:cubicBezTo>
                      <a:pt x="6" y="10"/>
                      <a:pt x="6" y="10"/>
                      <a:pt x="6" y="10"/>
                    </a:cubicBezTo>
                    <a:cubicBezTo>
                      <a:pt x="6" y="10"/>
                      <a:pt x="6" y="10"/>
                      <a:pt x="7" y="10"/>
                    </a:cubicBezTo>
                    <a:cubicBezTo>
                      <a:pt x="7" y="13"/>
                      <a:pt x="7" y="13"/>
                      <a:pt x="7" y="13"/>
                    </a:cubicBezTo>
                    <a:cubicBezTo>
                      <a:pt x="6" y="13"/>
                      <a:pt x="6" y="13"/>
                      <a:pt x="6" y="13"/>
                    </a:cubicBezTo>
                    <a:cubicBezTo>
                      <a:pt x="5" y="13"/>
                      <a:pt x="4" y="13"/>
                      <a:pt x="3" y="14"/>
                    </a:cubicBezTo>
                    <a:cubicBezTo>
                      <a:pt x="2" y="16"/>
                      <a:pt x="2" y="19"/>
                      <a:pt x="4" y="20"/>
                    </a:cubicBezTo>
                    <a:cubicBezTo>
                      <a:pt x="4" y="21"/>
                      <a:pt x="4" y="21"/>
                      <a:pt x="4" y="21"/>
                    </a:cubicBezTo>
                    <a:cubicBezTo>
                      <a:pt x="5" y="21"/>
                      <a:pt x="6" y="21"/>
                      <a:pt x="7" y="21"/>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294">
                <a:extLst>
                  <a:ext uri="{FF2B5EF4-FFF2-40B4-BE49-F238E27FC236}">
                    <a16:creationId xmlns:a16="http://schemas.microsoft.com/office/drawing/2014/main" id="{BF8936A2-3E8A-437F-A7E7-C38AC02C7264}"/>
                  </a:ext>
                </a:extLst>
              </p:cNvPr>
              <p:cNvSpPr>
                <a:spLocks noEditPoints="1"/>
              </p:cNvSpPr>
              <p:nvPr/>
            </p:nvSpPr>
            <p:spPr bwMode="auto">
              <a:xfrm>
                <a:off x="1844" y="1285"/>
                <a:ext cx="72" cy="94"/>
              </a:xfrm>
              <a:custGeom>
                <a:avLst/>
                <a:gdLst>
                  <a:gd name="T0" fmla="*/ 51 w 53"/>
                  <a:gd name="T1" fmla="*/ 24 h 68"/>
                  <a:gd name="T2" fmla="*/ 34 w 53"/>
                  <a:gd name="T3" fmla="*/ 18 h 68"/>
                  <a:gd name="T4" fmla="*/ 27 w 53"/>
                  <a:gd name="T5" fmla="*/ 20 h 68"/>
                  <a:gd name="T6" fmla="*/ 21 w 53"/>
                  <a:gd name="T7" fmla="*/ 18 h 68"/>
                  <a:gd name="T8" fmla="*/ 17 w 53"/>
                  <a:gd name="T9" fmla="*/ 18 h 68"/>
                  <a:gd name="T10" fmla="*/ 7 w 53"/>
                  <a:gd name="T11" fmla="*/ 21 h 68"/>
                  <a:gd name="T12" fmla="*/ 1 w 53"/>
                  <a:gd name="T13" fmla="*/ 28 h 68"/>
                  <a:gd name="T14" fmla="*/ 0 w 53"/>
                  <a:gd name="T15" fmla="*/ 36 h 68"/>
                  <a:gd name="T16" fmla="*/ 0 w 53"/>
                  <a:gd name="T17" fmla="*/ 38 h 68"/>
                  <a:gd name="T18" fmla="*/ 6 w 53"/>
                  <a:gd name="T19" fmla="*/ 56 h 68"/>
                  <a:gd name="T20" fmla="*/ 14 w 53"/>
                  <a:gd name="T21" fmla="*/ 66 h 68"/>
                  <a:gd name="T22" fmla="*/ 24 w 53"/>
                  <a:gd name="T23" fmla="*/ 64 h 68"/>
                  <a:gd name="T24" fmla="*/ 33 w 53"/>
                  <a:gd name="T25" fmla="*/ 65 h 68"/>
                  <a:gd name="T26" fmla="*/ 36 w 53"/>
                  <a:gd name="T27" fmla="*/ 66 h 68"/>
                  <a:gd name="T28" fmla="*/ 48 w 53"/>
                  <a:gd name="T29" fmla="*/ 60 h 68"/>
                  <a:gd name="T30" fmla="*/ 53 w 53"/>
                  <a:gd name="T31" fmla="*/ 51 h 68"/>
                  <a:gd name="T32" fmla="*/ 45 w 53"/>
                  <a:gd name="T33" fmla="*/ 41 h 68"/>
                  <a:gd name="T34" fmla="*/ 51 w 53"/>
                  <a:gd name="T35" fmla="*/ 24 h 68"/>
                  <a:gd name="T36" fmla="*/ 26 w 53"/>
                  <a:gd name="T37" fmla="*/ 15 h 68"/>
                  <a:gd name="T38" fmla="*/ 29 w 53"/>
                  <a:gd name="T39" fmla="*/ 5 h 68"/>
                  <a:gd name="T40" fmla="*/ 38 w 53"/>
                  <a:gd name="T41" fmla="*/ 0 h 68"/>
                  <a:gd name="T42" fmla="*/ 31 w 53"/>
                  <a:gd name="T43" fmla="*/ 14 h 68"/>
                  <a:gd name="T44" fmla="*/ 26 w 53"/>
                  <a:gd name="T45"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68">
                    <a:moveTo>
                      <a:pt x="51" y="24"/>
                    </a:moveTo>
                    <a:cubicBezTo>
                      <a:pt x="47" y="18"/>
                      <a:pt x="40" y="16"/>
                      <a:pt x="34" y="18"/>
                    </a:cubicBezTo>
                    <a:cubicBezTo>
                      <a:pt x="31" y="19"/>
                      <a:pt x="29" y="20"/>
                      <a:pt x="27" y="20"/>
                    </a:cubicBezTo>
                    <a:cubicBezTo>
                      <a:pt x="24" y="20"/>
                      <a:pt x="23" y="19"/>
                      <a:pt x="21" y="18"/>
                    </a:cubicBezTo>
                    <a:cubicBezTo>
                      <a:pt x="20" y="18"/>
                      <a:pt x="19" y="18"/>
                      <a:pt x="17" y="18"/>
                    </a:cubicBezTo>
                    <a:cubicBezTo>
                      <a:pt x="14" y="17"/>
                      <a:pt x="10" y="18"/>
                      <a:pt x="7" y="21"/>
                    </a:cubicBezTo>
                    <a:cubicBezTo>
                      <a:pt x="5" y="23"/>
                      <a:pt x="3" y="25"/>
                      <a:pt x="1" y="28"/>
                    </a:cubicBezTo>
                    <a:cubicBezTo>
                      <a:pt x="0" y="31"/>
                      <a:pt x="0" y="33"/>
                      <a:pt x="0" y="36"/>
                    </a:cubicBezTo>
                    <a:cubicBezTo>
                      <a:pt x="0" y="38"/>
                      <a:pt x="0" y="38"/>
                      <a:pt x="0" y="38"/>
                    </a:cubicBezTo>
                    <a:cubicBezTo>
                      <a:pt x="0" y="44"/>
                      <a:pt x="3" y="50"/>
                      <a:pt x="6" y="56"/>
                    </a:cubicBezTo>
                    <a:cubicBezTo>
                      <a:pt x="8" y="60"/>
                      <a:pt x="10" y="64"/>
                      <a:pt x="14" y="66"/>
                    </a:cubicBezTo>
                    <a:cubicBezTo>
                      <a:pt x="18" y="68"/>
                      <a:pt x="20" y="66"/>
                      <a:pt x="24" y="64"/>
                    </a:cubicBezTo>
                    <a:cubicBezTo>
                      <a:pt x="27" y="63"/>
                      <a:pt x="31" y="63"/>
                      <a:pt x="33" y="65"/>
                    </a:cubicBezTo>
                    <a:cubicBezTo>
                      <a:pt x="34" y="65"/>
                      <a:pt x="35" y="66"/>
                      <a:pt x="36" y="66"/>
                    </a:cubicBezTo>
                    <a:cubicBezTo>
                      <a:pt x="41" y="68"/>
                      <a:pt x="45" y="64"/>
                      <a:pt x="48" y="60"/>
                    </a:cubicBezTo>
                    <a:cubicBezTo>
                      <a:pt x="51" y="56"/>
                      <a:pt x="53" y="51"/>
                      <a:pt x="53" y="51"/>
                    </a:cubicBezTo>
                    <a:cubicBezTo>
                      <a:pt x="53" y="51"/>
                      <a:pt x="47" y="48"/>
                      <a:pt x="45" y="41"/>
                    </a:cubicBezTo>
                    <a:cubicBezTo>
                      <a:pt x="43" y="34"/>
                      <a:pt x="46" y="27"/>
                      <a:pt x="51" y="24"/>
                    </a:cubicBezTo>
                    <a:close/>
                    <a:moveTo>
                      <a:pt x="26" y="15"/>
                    </a:moveTo>
                    <a:cubicBezTo>
                      <a:pt x="26" y="15"/>
                      <a:pt x="26" y="8"/>
                      <a:pt x="29" y="5"/>
                    </a:cubicBezTo>
                    <a:cubicBezTo>
                      <a:pt x="32" y="1"/>
                      <a:pt x="38" y="0"/>
                      <a:pt x="38" y="0"/>
                    </a:cubicBezTo>
                    <a:cubicBezTo>
                      <a:pt x="37" y="5"/>
                      <a:pt x="36" y="12"/>
                      <a:pt x="31" y="14"/>
                    </a:cubicBezTo>
                    <a:cubicBezTo>
                      <a:pt x="29" y="15"/>
                      <a:pt x="26" y="15"/>
                      <a:pt x="2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295">
                <a:extLst>
                  <a:ext uri="{FF2B5EF4-FFF2-40B4-BE49-F238E27FC236}">
                    <a16:creationId xmlns:a16="http://schemas.microsoft.com/office/drawing/2014/main" id="{2D0C0CC6-27B8-4D99-A540-0CD6F46A58EA}"/>
                  </a:ext>
                </a:extLst>
              </p:cNvPr>
              <p:cNvSpPr>
                <a:spLocks noEditPoints="1"/>
              </p:cNvSpPr>
              <p:nvPr/>
            </p:nvSpPr>
            <p:spPr bwMode="auto">
              <a:xfrm>
                <a:off x="1409" y="944"/>
                <a:ext cx="72" cy="94"/>
              </a:xfrm>
              <a:custGeom>
                <a:avLst/>
                <a:gdLst>
                  <a:gd name="T0" fmla="*/ 51 w 53"/>
                  <a:gd name="T1" fmla="*/ 24 h 68"/>
                  <a:gd name="T2" fmla="*/ 34 w 53"/>
                  <a:gd name="T3" fmla="*/ 18 h 68"/>
                  <a:gd name="T4" fmla="*/ 27 w 53"/>
                  <a:gd name="T5" fmla="*/ 20 h 68"/>
                  <a:gd name="T6" fmla="*/ 21 w 53"/>
                  <a:gd name="T7" fmla="*/ 18 h 68"/>
                  <a:gd name="T8" fmla="*/ 17 w 53"/>
                  <a:gd name="T9" fmla="*/ 18 h 68"/>
                  <a:gd name="T10" fmla="*/ 7 w 53"/>
                  <a:gd name="T11" fmla="*/ 21 h 68"/>
                  <a:gd name="T12" fmla="*/ 1 w 53"/>
                  <a:gd name="T13" fmla="*/ 28 h 68"/>
                  <a:gd name="T14" fmla="*/ 0 w 53"/>
                  <a:gd name="T15" fmla="*/ 36 h 68"/>
                  <a:gd name="T16" fmla="*/ 0 w 53"/>
                  <a:gd name="T17" fmla="*/ 38 h 68"/>
                  <a:gd name="T18" fmla="*/ 6 w 53"/>
                  <a:gd name="T19" fmla="*/ 56 h 68"/>
                  <a:gd name="T20" fmla="*/ 14 w 53"/>
                  <a:gd name="T21" fmla="*/ 66 h 68"/>
                  <a:gd name="T22" fmla="*/ 24 w 53"/>
                  <a:gd name="T23" fmla="*/ 64 h 68"/>
                  <a:gd name="T24" fmla="*/ 33 w 53"/>
                  <a:gd name="T25" fmla="*/ 65 h 68"/>
                  <a:gd name="T26" fmla="*/ 36 w 53"/>
                  <a:gd name="T27" fmla="*/ 66 h 68"/>
                  <a:gd name="T28" fmla="*/ 48 w 53"/>
                  <a:gd name="T29" fmla="*/ 60 h 68"/>
                  <a:gd name="T30" fmla="*/ 53 w 53"/>
                  <a:gd name="T31" fmla="*/ 51 h 68"/>
                  <a:gd name="T32" fmla="*/ 45 w 53"/>
                  <a:gd name="T33" fmla="*/ 41 h 68"/>
                  <a:gd name="T34" fmla="*/ 51 w 53"/>
                  <a:gd name="T35" fmla="*/ 24 h 68"/>
                  <a:gd name="T36" fmla="*/ 26 w 53"/>
                  <a:gd name="T37" fmla="*/ 15 h 68"/>
                  <a:gd name="T38" fmla="*/ 29 w 53"/>
                  <a:gd name="T39" fmla="*/ 5 h 68"/>
                  <a:gd name="T40" fmla="*/ 38 w 53"/>
                  <a:gd name="T41" fmla="*/ 0 h 68"/>
                  <a:gd name="T42" fmla="*/ 31 w 53"/>
                  <a:gd name="T43" fmla="*/ 14 h 68"/>
                  <a:gd name="T44" fmla="*/ 26 w 53"/>
                  <a:gd name="T45"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68">
                    <a:moveTo>
                      <a:pt x="51" y="24"/>
                    </a:moveTo>
                    <a:cubicBezTo>
                      <a:pt x="47" y="18"/>
                      <a:pt x="40" y="16"/>
                      <a:pt x="34" y="18"/>
                    </a:cubicBezTo>
                    <a:cubicBezTo>
                      <a:pt x="31" y="19"/>
                      <a:pt x="29" y="20"/>
                      <a:pt x="27" y="20"/>
                    </a:cubicBezTo>
                    <a:cubicBezTo>
                      <a:pt x="24" y="20"/>
                      <a:pt x="23" y="19"/>
                      <a:pt x="21" y="18"/>
                    </a:cubicBezTo>
                    <a:cubicBezTo>
                      <a:pt x="20" y="18"/>
                      <a:pt x="19" y="18"/>
                      <a:pt x="17" y="18"/>
                    </a:cubicBezTo>
                    <a:cubicBezTo>
                      <a:pt x="14" y="17"/>
                      <a:pt x="10" y="18"/>
                      <a:pt x="7" y="21"/>
                    </a:cubicBezTo>
                    <a:cubicBezTo>
                      <a:pt x="5" y="23"/>
                      <a:pt x="3" y="25"/>
                      <a:pt x="1" y="28"/>
                    </a:cubicBezTo>
                    <a:cubicBezTo>
                      <a:pt x="0" y="31"/>
                      <a:pt x="0" y="33"/>
                      <a:pt x="0" y="36"/>
                    </a:cubicBezTo>
                    <a:cubicBezTo>
                      <a:pt x="0" y="38"/>
                      <a:pt x="0" y="38"/>
                      <a:pt x="0" y="38"/>
                    </a:cubicBezTo>
                    <a:cubicBezTo>
                      <a:pt x="0" y="44"/>
                      <a:pt x="3" y="50"/>
                      <a:pt x="6" y="56"/>
                    </a:cubicBezTo>
                    <a:cubicBezTo>
                      <a:pt x="8" y="60"/>
                      <a:pt x="10" y="64"/>
                      <a:pt x="14" y="66"/>
                    </a:cubicBezTo>
                    <a:cubicBezTo>
                      <a:pt x="18" y="68"/>
                      <a:pt x="20" y="66"/>
                      <a:pt x="24" y="64"/>
                    </a:cubicBezTo>
                    <a:cubicBezTo>
                      <a:pt x="27" y="63"/>
                      <a:pt x="31" y="63"/>
                      <a:pt x="33" y="65"/>
                    </a:cubicBezTo>
                    <a:cubicBezTo>
                      <a:pt x="34" y="65"/>
                      <a:pt x="35" y="66"/>
                      <a:pt x="36" y="66"/>
                    </a:cubicBezTo>
                    <a:cubicBezTo>
                      <a:pt x="41" y="68"/>
                      <a:pt x="45" y="64"/>
                      <a:pt x="48" y="60"/>
                    </a:cubicBezTo>
                    <a:cubicBezTo>
                      <a:pt x="51" y="56"/>
                      <a:pt x="53" y="51"/>
                      <a:pt x="53" y="51"/>
                    </a:cubicBezTo>
                    <a:cubicBezTo>
                      <a:pt x="53" y="51"/>
                      <a:pt x="47" y="48"/>
                      <a:pt x="45" y="41"/>
                    </a:cubicBezTo>
                    <a:cubicBezTo>
                      <a:pt x="43" y="34"/>
                      <a:pt x="46" y="27"/>
                      <a:pt x="51" y="24"/>
                    </a:cubicBezTo>
                    <a:close/>
                    <a:moveTo>
                      <a:pt x="26" y="15"/>
                    </a:moveTo>
                    <a:cubicBezTo>
                      <a:pt x="26" y="15"/>
                      <a:pt x="26" y="8"/>
                      <a:pt x="29" y="5"/>
                    </a:cubicBezTo>
                    <a:cubicBezTo>
                      <a:pt x="32" y="1"/>
                      <a:pt x="38" y="0"/>
                      <a:pt x="38" y="0"/>
                    </a:cubicBezTo>
                    <a:cubicBezTo>
                      <a:pt x="37" y="5"/>
                      <a:pt x="36" y="12"/>
                      <a:pt x="31" y="14"/>
                    </a:cubicBezTo>
                    <a:cubicBezTo>
                      <a:pt x="29" y="15"/>
                      <a:pt x="26" y="15"/>
                      <a:pt x="2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296">
                <a:extLst>
                  <a:ext uri="{FF2B5EF4-FFF2-40B4-BE49-F238E27FC236}">
                    <a16:creationId xmlns:a16="http://schemas.microsoft.com/office/drawing/2014/main" id="{453B387B-E385-4656-9140-B78C3F10A29D}"/>
                  </a:ext>
                </a:extLst>
              </p:cNvPr>
              <p:cNvSpPr>
                <a:spLocks noEditPoints="1"/>
              </p:cNvSpPr>
              <p:nvPr/>
            </p:nvSpPr>
            <p:spPr bwMode="auto">
              <a:xfrm>
                <a:off x="1667" y="1189"/>
                <a:ext cx="102" cy="101"/>
              </a:xfrm>
              <a:custGeom>
                <a:avLst/>
                <a:gdLst>
                  <a:gd name="T0" fmla="*/ 63 w 74"/>
                  <a:gd name="T1" fmla="*/ 11 h 73"/>
                  <a:gd name="T2" fmla="*/ 74 w 74"/>
                  <a:gd name="T3" fmla="*/ 37 h 73"/>
                  <a:gd name="T4" fmla="*/ 74 w 74"/>
                  <a:gd name="T5" fmla="*/ 37 h 73"/>
                  <a:gd name="T6" fmla="*/ 63 w 74"/>
                  <a:gd name="T7" fmla="*/ 63 h 73"/>
                  <a:gd name="T8" fmla="*/ 39 w 74"/>
                  <a:gd name="T9" fmla="*/ 61 h 73"/>
                  <a:gd name="T10" fmla="*/ 41 w 74"/>
                  <a:gd name="T11" fmla="*/ 56 h 73"/>
                  <a:gd name="T12" fmla="*/ 49 w 74"/>
                  <a:gd name="T13" fmla="*/ 53 h 73"/>
                  <a:gd name="T14" fmla="*/ 53 w 74"/>
                  <a:gd name="T15" fmla="*/ 45 h 73"/>
                  <a:gd name="T16" fmla="*/ 50 w 74"/>
                  <a:gd name="T17" fmla="*/ 36 h 73"/>
                  <a:gd name="T18" fmla="*/ 40 w 74"/>
                  <a:gd name="T19" fmla="*/ 31 h 73"/>
                  <a:gd name="T20" fmla="*/ 39 w 74"/>
                  <a:gd name="T21" fmla="*/ 25 h 73"/>
                  <a:gd name="T22" fmla="*/ 42 w 74"/>
                  <a:gd name="T23" fmla="*/ 25 h 73"/>
                  <a:gd name="T24" fmla="*/ 46 w 74"/>
                  <a:gd name="T25" fmla="*/ 26 h 73"/>
                  <a:gd name="T26" fmla="*/ 51 w 74"/>
                  <a:gd name="T27" fmla="*/ 19 h 73"/>
                  <a:gd name="T28" fmla="*/ 41 w 74"/>
                  <a:gd name="T29" fmla="*/ 17 h 73"/>
                  <a:gd name="T30" fmla="*/ 39 w 74"/>
                  <a:gd name="T31" fmla="*/ 12 h 73"/>
                  <a:gd name="T32" fmla="*/ 39 w 74"/>
                  <a:gd name="T33" fmla="*/ 48 h 73"/>
                  <a:gd name="T34" fmla="*/ 42 w 74"/>
                  <a:gd name="T35" fmla="*/ 45 h 73"/>
                  <a:gd name="T36" fmla="*/ 41 w 74"/>
                  <a:gd name="T37" fmla="*/ 42 h 73"/>
                  <a:gd name="T38" fmla="*/ 39 w 74"/>
                  <a:gd name="T39" fmla="*/ 41 h 73"/>
                  <a:gd name="T40" fmla="*/ 37 w 74"/>
                  <a:gd name="T41" fmla="*/ 0 h 73"/>
                  <a:gd name="T42" fmla="*/ 37 w 74"/>
                  <a:gd name="T43" fmla="*/ 0 h 73"/>
                  <a:gd name="T44" fmla="*/ 39 w 74"/>
                  <a:gd name="T45" fmla="*/ 12 h 73"/>
                  <a:gd name="T46" fmla="*/ 36 w 74"/>
                  <a:gd name="T47" fmla="*/ 17 h 73"/>
                  <a:gd name="T48" fmla="*/ 29 w 74"/>
                  <a:gd name="T49" fmla="*/ 20 h 73"/>
                  <a:gd name="T50" fmla="*/ 26 w 74"/>
                  <a:gd name="T51" fmla="*/ 28 h 73"/>
                  <a:gd name="T52" fmla="*/ 29 w 74"/>
                  <a:gd name="T53" fmla="*/ 36 h 73"/>
                  <a:gd name="T54" fmla="*/ 37 w 74"/>
                  <a:gd name="T55" fmla="*/ 40 h 73"/>
                  <a:gd name="T56" fmla="*/ 39 w 74"/>
                  <a:gd name="T57" fmla="*/ 48 h 73"/>
                  <a:gd name="T58" fmla="*/ 36 w 74"/>
                  <a:gd name="T59" fmla="*/ 48 h 73"/>
                  <a:gd name="T60" fmla="*/ 31 w 74"/>
                  <a:gd name="T61" fmla="*/ 47 h 73"/>
                  <a:gd name="T62" fmla="*/ 26 w 74"/>
                  <a:gd name="T63" fmla="*/ 54 h 73"/>
                  <a:gd name="T64" fmla="*/ 36 w 74"/>
                  <a:gd name="T65" fmla="*/ 57 h 73"/>
                  <a:gd name="T66" fmla="*/ 39 w 74"/>
                  <a:gd name="T67" fmla="*/ 61 h 73"/>
                  <a:gd name="T68" fmla="*/ 37 w 74"/>
                  <a:gd name="T69" fmla="*/ 73 h 73"/>
                  <a:gd name="T70" fmla="*/ 37 w 74"/>
                  <a:gd name="T71" fmla="*/ 73 h 73"/>
                  <a:gd name="T72" fmla="*/ 37 w 74"/>
                  <a:gd name="T73" fmla="*/ 73 h 73"/>
                  <a:gd name="T74" fmla="*/ 0 w 74"/>
                  <a:gd name="T75" fmla="*/ 37 h 73"/>
                  <a:gd name="T76" fmla="*/ 0 w 74"/>
                  <a:gd name="T77" fmla="*/ 37 h 73"/>
                  <a:gd name="T78" fmla="*/ 0 w 74"/>
                  <a:gd name="T79" fmla="*/ 37 h 73"/>
                  <a:gd name="T80" fmla="*/ 37 w 74"/>
                  <a:gd name="T81" fmla="*/ 0 h 73"/>
                  <a:gd name="T82" fmla="*/ 37 w 74"/>
                  <a:gd name="T83" fmla="*/ 0 h 73"/>
                  <a:gd name="T84" fmla="*/ 37 w 74"/>
                  <a:gd name="T85" fmla="*/ 26 h 73"/>
                  <a:gd name="T86" fmla="*/ 37 w 74"/>
                  <a:gd name="T87" fmla="*/ 30 h 73"/>
                  <a:gd name="T88" fmla="*/ 39 w 74"/>
                  <a:gd name="T8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 h="73">
                    <a:moveTo>
                      <a:pt x="39" y="0"/>
                    </a:moveTo>
                    <a:cubicBezTo>
                      <a:pt x="49" y="0"/>
                      <a:pt x="57" y="4"/>
                      <a:pt x="63" y="11"/>
                    </a:cubicBezTo>
                    <a:cubicBezTo>
                      <a:pt x="70" y="17"/>
                      <a:pt x="74" y="26"/>
                      <a:pt x="74" y="37"/>
                    </a:cubicBezTo>
                    <a:cubicBezTo>
                      <a:pt x="74" y="37"/>
                      <a:pt x="74" y="37"/>
                      <a:pt x="74" y="37"/>
                    </a:cubicBezTo>
                    <a:cubicBezTo>
                      <a:pt x="74" y="37"/>
                      <a:pt x="74" y="37"/>
                      <a:pt x="74" y="37"/>
                    </a:cubicBezTo>
                    <a:cubicBezTo>
                      <a:pt x="74" y="37"/>
                      <a:pt x="74" y="37"/>
                      <a:pt x="74" y="37"/>
                    </a:cubicBezTo>
                    <a:cubicBezTo>
                      <a:pt x="74" y="37"/>
                      <a:pt x="74" y="37"/>
                      <a:pt x="74" y="37"/>
                    </a:cubicBezTo>
                    <a:cubicBezTo>
                      <a:pt x="74" y="47"/>
                      <a:pt x="70" y="56"/>
                      <a:pt x="63" y="63"/>
                    </a:cubicBezTo>
                    <a:cubicBezTo>
                      <a:pt x="57" y="69"/>
                      <a:pt x="49" y="73"/>
                      <a:pt x="39" y="73"/>
                    </a:cubicBezTo>
                    <a:cubicBezTo>
                      <a:pt x="39" y="61"/>
                      <a:pt x="39" y="61"/>
                      <a:pt x="39" y="61"/>
                    </a:cubicBezTo>
                    <a:cubicBezTo>
                      <a:pt x="41" y="61"/>
                      <a:pt x="41" y="61"/>
                      <a:pt x="41" y="61"/>
                    </a:cubicBezTo>
                    <a:cubicBezTo>
                      <a:pt x="41" y="56"/>
                      <a:pt x="41" y="56"/>
                      <a:pt x="41" y="56"/>
                    </a:cubicBezTo>
                    <a:cubicBezTo>
                      <a:pt x="43" y="56"/>
                      <a:pt x="44" y="56"/>
                      <a:pt x="46" y="55"/>
                    </a:cubicBezTo>
                    <a:cubicBezTo>
                      <a:pt x="47" y="55"/>
                      <a:pt x="48" y="54"/>
                      <a:pt x="49" y="53"/>
                    </a:cubicBezTo>
                    <a:cubicBezTo>
                      <a:pt x="50" y="52"/>
                      <a:pt x="51" y="51"/>
                      <a:pt x="52" y="49"/>
                    </a:cubicBezTo>
                    <a:cubicBezTo>
                      <a:pt x="52" y="48"/>
                      <a:pt x="53" y="46"/>
                      <a:pt x="53" y="45"/>
                    </a:cubicBezTo>
                    <a:cubicBezTo>
                      <a:pt x="53" y="43"/>
                      <a:pt x="52" y="41"/>
                      <a:pt x="52" y="40"/>
                    </a:cubicBezTo>
                    <a:cubicBezTo>
                      <a:pt x="52" y="39"/>
                      <a:pt x="51" y="37"/>
                      <a:pt x="50" y="36"/>
                    </a:cubicBezTo>
                    <a:cubicBezTo>
                      <a:pt x="49" y="35"/>
                      <a:pt x="48" y="35"/>
                      <a:pt x="46" y="34"/>
                    </a:cubicBezTo>
                    <a:cubicBezTo>
                      <a:pt x="45" y="33"/>
                      <a:pt x="43" y="32"/>
                      <a:pt x="40" y="31"/>
                    </a:cubicBezTo>
                    <a:cubicBezTo>
                      <a:pt x="40" y="31"/>
                      <a:pt x="39" y="31"/>
                      <a:pt x="39" y="31"/>
                    </a:cubicBezTo>
                    <a:cubicBezTo>
                      <a:pt x="39" y="25"/>
                      <a:pt x="39" y="25"/>
                      <a:pt x="39" y="25"/>
                    </a:cubicBezTo>
                    <a:cubicBezTo>
                      <a:pt x="39" y="25"/>
                      <a:pt x="40" y="25"/>
                      <a:pt x="40" y="25"/>
                    </a:cubicBezTo>
                    <a:cubicBezTo>
                      <a:pt x="41" y="25"/>
                      <a:pt x="41" y="25"/>
                      <a:pt x="42" y="25"/>
                    </a:cubicBezTo>
                    <a:cubicBezTo>
                      <a:pt x="42" y="25"/>
                      <a:pt x="43" y="25"/>
                      <a:pt x="44" y="25"/>
                    </a:cubicBezTo>
                    <a:cubicBezTo>
                      <a:pt x="44" y="25"/>
                      <a:pt x="45" y="25"/>
                      <a:pt x="46" y="26"/>
                    </a:cubicBezTo>
                    <a:cubicBezTo>
                      <a:pt x="47" y="26"/>
                      <a:pt x="48" y="26"/>
                      <a:pt x="49" y="26"/>
                    </a:cubicBezTo>
                    <a:cubicBezTo>
                      <a:pt x="51" y="19"/>
                      <a:pt x="51" y="19"/>
                      <a:pt x="51" y="19"/>
                    </a:cubicBezTo>
                    <a:cubicBezTo>
                      <a:pt x="49" y="18"/>
                      <a:pt x="48" y="18"/>
                      <a:pt x="46" y="17"/>
                    </a:cubicBezTo>
                    <a:cubicBezTo>
                      <a:pt x="44" y="17"/>
                      <a:pt x="42" y="17"/>
                      <a:pt x="41" y="17"/>
                    </a:cubicBezTo>
                    <a:cubicBezTo>
                      <a:pt x="41" y="12"/>
                      <a:pt x="41" y="12"/>
                      <a:pt x="41" y="12"/>
                    </a:cubicBezTo>
                    <a:cubicBezTo>
                      <a:pt x="39" y="12"/>
                      <a:pt x="39" y="12"/>
                      <a:pt x="39" y="12"/>
                    </a:cubicBezTo>
                    <a:cubicBezTo>
                      <a:pt x="39" y="0"/>
                      <a:pt x="39" y="0"/>
                      <a:pt x="39" y="0"/>
                    </a:cubicBezTo>
                    <a:close/>
                    <a:moveTo>
                      <a:pt x="39" y="48"/>
                    </a:moveTo>
                    <a:cubicBezTo>
                      <a:pt x="40" y="48"/>
                      <a:pt x="40" y="48"/>
                      <a:pt x="41" y="47"/>
                    </a:cubicBezTo>
                    <a:cubicBezTo>
                      <a:pt x="42" y="47"/>
                      <a:pt x="42" y="46"/>
                      <a:pt x="42" y="45"/>
                    </a:cubicBezTo>
                    <a:cubicBezTo>
                      <a:pt x="42" y="44"/>
                      <a:pt x="42" y="44"/>
                      <a:pt x="42" y="43"/>
                    </a:cubicBezTo>
                    <a:cubicBezTo>
                      <a:pt x="41" y="43"/>
                      <a:pt x="41" y="42"/>
                      <a:pt x="41" y="42"/>
                    </a:cubicBezTo>
                    <a:cubicBezTo>
                      <a:pt x="41" y="42"/>
                      <a:pt x="40" y="42"/>
                      <a:pt x="39" y="41"/>
                    </a:cubicBezTo>
                    <a:cubicBezTo>
                      <a:pt x="39" y="41"/>
                      <a:pt x="39" y="41"/>
                      <a:pt x="39" y="41"/>
                    </a:cubicBezTo>
                    <a:lnTo>
                      <a:pt x="39" y="48"/>
                    </a:lnTo>
                    <a:close/>
                    <a:moveTo>
                      <a:pt x="37" y="0"/>
                    </a:moveTo>
                    <a:cubicBezTo>
                      <a:pt x="37" y="0"/>
                      <a:pt x="37" y="0"/>
                      <a:pt x="37" y="0"/>
                    </a:cubicBezTo>
                    <a:cubicBezTo>
                      <a:pt x="37" y="0"/>
                      <a:pt x="37" y="0"/>
                      <a:pt x="37" y="0"/>
                    </a:cubicBezTo>
                    <a:cubicBezTo>
                      <a:pt x="38" y="0"/>
                      <a:pt x="38" y="0"/>
                      <a:pt x="39" y="0"/>
                    </a:cubicBezTo>
                    <a:cubicBezTo>
                      <a:pt x="39" y="12"/>
                      <a:pt x="39" y="12"/>
                      <a:pt x="39" y="12"/>
                    </a:cubicBezTo>
                    <a:cubicBezTo>
                      <a:pt x="36" y="12"/>
                      <a:pt x="36" y="12"/>
                      <a:pt x="36" y="12"/>
                    </a:cubicBezTo>
                    <a:cubicBezTo>
                      <a:pt x="36" y="17"/>
                      <a:pt x="36" y="17"/>
                      <a:pt x="36" y="17"/>
                    </a:cubicBezTo>
                    <a:cubicBezTo>
                      <a:pt x="35" y="17"/>
                      <a:pt x="33" y="17"/>
                      <a:pt x="32" y="18"/>
                    </a:cubicBezTo>
                    <a:cubicBezTo>
                      <a:pt x="31" y="18"/>
                      <a:pt x="30" y="19"/>
                      <a:pt x="29" y="20"/>
                    </a:cubicBezTo>
                    <a:cubicBezTo>
                      <a:pt x="28" y="21"/>
                      <a:pt x="27" y="22"/>
                      <a:pt x="26" y="23"/>
                    </a:cubicBezTo>
                    <a:cubicBezTo>
                      <a:pt x="26" y="25"/>
                      <a:pt x="26" y="26"/>
                      <a:pt x="26" y="28"/>
                    </a:cubicBezTo>
                    <a:cubicBezTo>
                      <a:pt x="26" y="30"/>
                      <a:pt x="26" y="32"/>
                      <a:pt x="26" y="33"/>
                    </a:cubicBezTo>
                    <a:cubicBezTo>
                      <a:pt x="27" y="34"/>
                      <a:pt x="28" y="35"/>
                      <a:pt x="29" y="36"/>
                    </a:cubicBezTo>
                    <a:cubicBezTo>
                      <a:pt x="30" y="37"/>
                      <a:pt x="31" y="38"/>
                      <a:pt x="32" y="39"/>
                    </a:cubicBezTo>
                    <a:cubicBezTo>
                      <a:pt x="34" y="39"/>
                      <a:pt x="35" y="40"/>
                      <a:pt x="37" y="40"/>
                    </a:cubicBezTo>
                    <a:cubicBezTo>
                      <a:pt x="38" y="41"/>
                      <a:pt x="39" y="41"/>
                      <a:pt x="39" y="41"/>
                    </a:cubicBezTo>
                    <a:cubicBezTo>
                      <a:pt x="39" y="48"/>
                      <a:pt x="39" y="48"/>
                      <a:pt x="39" y="48"/>
                    </a:cubicBezTo>
                    <a:cubicBezTo>
                      <a:pt x="39" y="48"/>
                      <a:pt x="38" y="48"/>
                      <a:pt x="37" y="48"/>
                    </a:cubicBezTo>
                    <a:cubicBezTo>
                      <a:pt x="37" y="48"/>
                      <a:pt x="36" y="48"/>
                      <a:pt x="36" y="48"/>
                    </a:cubicBezTo>
                    <a:cubicBezTo>
                      <a:pt x="35" y="48"/>
                      <a:pt x="34" y="48"/>
                      <a:pt x="34" y="48"/>
                    </a:cubicBezTo>
                    <a:cubicBezTo>
                      <a:pt x="33" y="48"/>
                      <a:pt x="32" y="48"/>
                      <a:pt x="31" y="47"/>
                    </a:cubicBezTo>
                    <a:cubicBezTo>
                      <a:pt x="30" y="47"/>
                      <a:pt x="29" y="47"/>
                      <a:pt x="28" y="46"/>
                    </a:cubicBezTo>
                    <a:cubicBezTo>
                      <a:pt x="26" y="54"/>
                      <a:pt x="26" y="54"/>
                      <a:pt x="26" y="54"/>
                    </a:cubicBezTo>
                    <a:cubicBezTo>
                      <a:pt x="27" y="55"/>
                      <a:pt x="29" y="55"/>
                      <a:pt x="31" y="56"/>
                    </a:cubicBezTo>
                    <a:cubicBezTo>
                      <a:pt x="33" y="56"/>
                      <a:pt x="34" y="56"/>
                      <a:pt x="36" y="57"/>
                    </a:cubicBezTo>
                    <a:cubicBezTo>
                      <a:pt x="36" y="61"/>
                      <a:pt x="36" y="61"/>
                      <a:pt x="36" y="61"/>
                    </a:cubicBezTo>
                    <a:cubicBezTo>
                      <a:pt x="39" y="61"/>
                      <a:pt x="39" y="61"/>
                      <a:pt x="39" y="61"/>
                    </a:cubicBezTo>
                    <a:cubicBezTo>
                      <a:pt x="39" y="73"/>
                      <a:pt x="39" y="73"/>
                      <a:pt x="39" y="73"/>
                    </a:cubicBezTo>
                    <a:cubicBezTo>
                      <a:pt x="38" y="73"/>
                      <a:pt x="38" y="73"/>
                      <a:pt x="37" y="73"/>
                    </a:cubicBezTo>
                    <a:cubicBezTo>
                      <a:pt x="37" y="73"/>
                      <a:pt x="37" y="73"/>
                      <a:pt x="37" y="73"/>
                    </a:cubicBezTo>
                    <a:cubicBezTo>
                      <a:pt x="37" y="73"/>
                      <a:pt x="37" y="73"/>
                      <a:pt x="37" y="73"/>
                    </a:cubicBezTo>
                    <a:cubicBezTo>
                      <a:pt x="37" y="73"/>
                      <a:pt x="37" y="73"/>
                      <a:pt x="37" y="73"/>
                    </a:cubicBezTo>
                    <a:cubicBezTo>
                      <a:pt x="37" y="73"/>
                      <a:pt x="37" y="73"/>
                      <a:pt x="37" y="73"/>
                    </a:cubicBezTo>
                    <a:cubicBezTo>
                      <a:pt x="27" y="73"/>
                      <a:pt x="18" y="69"/>
                      <a:pt x="11" y="63"/>
                    </a:cubicBezTo>
                    <a:cubicBezTo>
                      <a:pt x="5" y="56"/>
                      <a:pt x="1" y="47"/>
                      <a:pt x="0" y="37"/>
                    </a:cubicBezTo>
                    <a:cubicBezTo>
                      <a:pt x="0" y="37"/>
                      <a:pt x="0" y="37"/>
                      <a:pt x="0" y="37"/>
                    </a:cubicBezTo>
                    <a:cubicBezTo>
                      <a:pt x="0" y="37"/>
                      <a:pt x="0" y="37"/>
                      <a:pt x="0" y="37"/>
                    </a:cubicBezTo>
                    <a:cubicBezTo>
                      <a:pt x="0" y="37"/>
                      <a:pt x="0" y="37"/>
                      <a:pt x="0" y="37"/>
                    </a:cubicBezTo>
                    <a:cubicBezTo>
                      <a:pt x="0" y="37"/>
                      <a:pt x="0" y="37"/>
                      <a:pt x="0" y="37"/>
                    </a:cubicBezTo>
                    <a:cubicBezTo>
                      <a:pt x="1" y="26"/>
                      <a:pt x="5" y="17"/>
                      <a:pt x="11" y="11"/>
                    </a:cubicBezTo>
                    <a:cubicBezTo>
                      <a:pt x="18" y="4"/>
                      <a:pt x="27" y="0"/>
                      <a:pt x="37" y="0"/>
                    </a:cubicBezTo>
                    <a:cubicBezTo>
                      <a:pt x="37" y="0"/>
                      <a:pt x="37" y="0"/>
                      <a:pt x="37" y="0"/>
                    </a:cubicBezTo>
                    <a:cubicBezTo>
                      <a:pt x="37" y="0"/>
                      <a:pt x="37" y="0"/>
                      <a:pt x="37" y="0"/>
                    </a:cubicBezTo>
                    <a:close/>
                    <a:moveTo>
                      <a:pt x="39" y="25"/>
                    </a:moveTo>
                    <a:cubicBezTo>
                      <a:pt x="38" y="25"/>
                      <a:pt x="38" y="25"/>
                      <a:pt x="37" y="26"/>
                    </a:cubicBezTo>
                    <a:cubicBezTo>
                      <a:pt x="37" y="26"/>
                      <a:pt x="36" y="27"/>
                      <a:pt x="36" y="28"/>
                    </a:cubicBezTo>
                    <a:cubicBezTo>
                      <a:pt x="36" y="29"/>
                      <a:pt x="37" y="29"/>
                      <a:pt x="37" y="30"/>
                    </a:cubicBezTo>
                    <a:cubicBezTo>
                      <a:pt x="38" y="30"/>
                      <a:pt x="38" y="31"/>
                      <a:pt x="39" y="31"/>
                    </a:cubicBezTo>
                    <a:lnTo>
                      <a:pt x="39"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297">
                <a:extLst>
                  <a:ext uri="{FF2B5EF4-FFF2-40B4-BE49-F238E27FC236}">
                    <a16:creationId xmlns:a16="http://schemas.microsoft.com/office/drawing/2014/main" id="{74B5B53D-6B16-4D49-8AA2-1502A6DFDF61}"/>
                  </a:ext>
                </a:extLst>
              </p:cNvPr>
              <p:cNvSpPr>
                <a:spLocks noEditPoints="1"/>
              </p:cNvSpPr>
              <p:nvPr/>
            </p:nvSpPr>
            <p:spPr bwMode="auto">
              <a:xfrm>
                <a:off x="1451" y="1185"/>
                <a:ext cx="102" cy="102"/>
              </a:xfrm>
              <a:custGeom>
                <a:avLst/>
                <a:gdLst>
                  <a:gd name="T0" fmla="*/ 74 w 74"/>
                  <a:gd name="T1" fmla="*/ 37 h 74"/>
                  <a:gd name="T2" fmla="*/ 74 w 74"/>
                  <a:gd name="T3" fmla="*/ 37 h 74"/>
                  <a:gd name="T4" fmla="*/ 53 w 74"/>
                  <a:gd name="T5" fmla="*/ 70 h 74"/>
                  <a:gd name="T6" fmla="*/ 59 w 74"/>
                  <a:gd name="T7" fmla="*/ 57 h 74"/>
                  <a:gd name="T8" fmla="*/ 64 w 74"/>
                  <a:gd name="T9" fmla="*/ 44 h 74"/>
                  <a:gd name="T10" fmla="*/ 58 w 74"/>
                  <a:gd name="T11" fmla="*/ 33 h 74"/>
                  <a:gd name="T12" fmla="*/ 53 w 74"/>
                  <a:gd name="T13" fmla="*/ 4 h 74"/>
                  <a:gd name="T14" fmla="*/ 55 w 74"/>
                  <a:gd name="T15" fmla="*/ 51 h 74"/>
                  <a:gd name="T16" fmla="*/ 56 w 74"/>
                  <a:gd name="T17" fmla="*/ 44 h 74"/>
                  <a:gd name="T18" fmla="*/ 55 w 74"/>
                  <a:gd name="T19" fmla="*/ 38 h 74"/>
                  <a:gd name="T20" fmla="*/ 53 w 74"/>
                  <a:gd name="T21" fmla="*/ 52 h 74"/>
                  <a:gd name="T22" fmla="*/ 53 w 74"/>
                  <a:gd name="T23" fmla="*/ 32 h 74"/>
                  <a:gd name="T24" fmla="*/ 45 w 74"/>
                  <a:gd name="T25" fmla="*/ 24 h 74"/>
                  <a:gd name="T26" fmla="*/ 45 w 74"/>
                  <a:gd name="T27" fmla="*/ 1 h 74"/>
                  <a:gd name="T28" fmla="*/ 45 w 74"/>
                  <a:gd name="T29" fmla="*/ 54 h 74"/>
                  <a:gd name="T30" fmla="*/ 53 w 74"/>
                  <a:gd name="T31" fmla="*/ 70 h 74"/>
                  <a:gd name="T32" fmla="*/ 52 w 74"/>
                  <a:gd name="T33" fmla="*/ 51 h 74"/>
                  <a:gd name="T34" fmla="*/ 50 w 74"/>
                  <a:gd name="T35" fmla="*/ 44 h 74"/>
                  <a:gd name="T36" fmla="*/ 52 w 74"/>
                  <a:gd name="T37" fmla="*/ 38 h 74"/>
                  <a:gd name="T38" fmla="*/ 45 w 74"/>
                  <a:gd name="T39" fmla="*/ 1 h 74"/>
                  <a:gd name="T40" fmla="*/ 38 w 74"/>
                  <a:gd name="T41" fmla="*/ 27 h 74"/>
                  <a:gd name="T42" fmla="*/ 45 w 74"/>
                  <a:gd name="T43" fmla="*/ 54 h 74"/>
                  <a:gd name="T44" fmla="*/ 42 w 74"/>
                  <a:gd name="T45" fmla="*/ 44 h 74"/>
                  <a:gd name="T46" fmla="*/ 45 w 74"/>
                  <a:gd name="T47" fmla="*/ 35 h 74"/>
                  <a:gd name="T48" fmla="*/ 38 w 74"/>
                  <a:gd name="T49" fmla="*/ 74 h 74"/>
                  <a:gd name="T50" fmla="*/ 37 w 74"/>
                  <a:gd name="T51" fmla="*/ 0 h 74"/>
                  <a:gd name="T52" fmla="*/ 38 w 74"/>
                  <a:gd name="T53" fmla="*/ 27 h 74"/>
                  <a:gd name="T54" fmla="*/ 31 w 74"/>
                  <a:gd name="T55" fmla="*/ 39 h 74"/>
                  <a:gd name="T56" fmla="*/ 33 w 74"/>
                  <a:gd name="T57" fmla="*/ 25 h 74"/>
                  <a:gd name="T58" fmla="*/ 31 w 74"/>
                  <a:gd name="T59" fmla="*/ 1 h 74"/>
                  <a:gd name="T60" fmla="*/ 37 w 74"/>
                  <a:gd name="T61" fmla="*/ 0 h 74"/>
                  <a:gd name="T62" fmla="*/ 34 w 74"/>
                  <a:gd name="T63" fmla="*/ 58 h 74"/>
                  <a:gd name="T64" fmla="*/ 37 w 74"/>
                  <a:gd name="T65" fmla="*/ 74 h 74"/>
                  <a:gd name="T66" fmla="*/ 37 w 74"/>
                  <a:gd name="T67" fmla="*/ 74 h 74"/>
                  <a:gd name="T68" fmla="*/ 31 w 74"/>
                  <a:gd name="T69" fmla="*/ 73 h 74"/>
                  <a:gd name="T70" fmla="*/ 23 w 74"/>
                  <a:gd name="T71" fmla="*/ 43 h 74"/>
                  <a:gd name="T72" fmla="*/ 31 w 74"/>
                  <a:gd name="T73" fmla="*/ 50 h 74"/>
                  <a:gd name="T74" fmla="*/ 31 w 74"/>
                  <a:gd name="T75" fmla="*/ 73 h 74"/>
                  <a:gd name="T76" fmla="*/ 31 w 74"/>
                  <a:gd name="T77" fmla="*/ 20 h 74"/>
                  <a:gd name="T78" fmla="*/ 22 w 74"/>
                  <a:gd name="T79" fmla="*/ 17 h 74"/>
                  <a:gd name="T80" fmla="*/ 22 w 74"/>
                  <a:gd name="T81" fmla="*/ 22 h 74"/>
                  <a:gd name="T82" fmla="*/ 25 w 74"/>
                  <a:gd name="T83" fmla="*/ 25 h 74"/>
                  <a:gd name="T84" fmla="*/ 25 w 74"/>
                  <a:gd name="T85" fmla="*/ 33 h 74"/>
                  <a:gd name="T86" fmla="*/ 23 w 74"/>
                  <a:gd name="T87" fmla="*/ 37 h 74"/>
                  <a:gd name="T88" fmla="*/ 11 w 74"/>
                  <a:gd name="T89" fmla="*/ 63 h 74"/>
                  <a:gd name="T90" fmla="*/ 0 w 74"/>
                  <a:gd name="T91" fmla="*/ 37 h 74"/>
                  <a:gd name="T92" fmla="*/ 11 w 74"/>
                  <a:gd name="T93" fmla="*/ 11 h 74"/>
                  <a:gd name="T94" fmla="*/ 17 w 74"/>
                  <a:gd name="T95" fmla="*/ 18 h 74"/>
                  <a:gd name="T96" fmla="*/ 12 w 74"/>
                  <a:gd name="T97" fmla="*/ 30 h 74"/>
                  <a:gd name="T98" fmla="*/ 17 w 74"/>
                  <a:gd name="T99" fmla="*/ 42 h 74"/>
                  <a:gd name="T100" fmla="*/ 22 w 74"/>
                  <a:gd name="T101" fmla="*/ 22 h 74"/>
                  <a:gd name="T102" fmla="*/ 20 w 74"/>
                  <a:gd name="T103" fmla="*/ 27 h 74"/>
                  <a:gd name="T104" fmla="*/ 20 w 74"/>
                  <a:gd name="T105" fmla="*/ 35 h 74"/>
                  <a:gd name="T106" fmla="*/ 22 w 74"/>
                  <a:gd name="T107"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 h="74">
                    <a:moveTo>
                      <a:pt x="53" y="4"/>
                    </a:moveTo>
                    <a:cubicBezTo>
                      <a:pt x="57" y="6"/>
                      <a:pt x="60" y="8"/>
                      <a:pt x="63" y="11"/>
                    </a:cubicBezTo>
                    <a:cubicBezTo>
                      <a:pt x="70" y="18"/>
                      <a:pt x="74" y="27"/>
                      <a:pt x="74" y="37"/>
                    </a:cubicBezTo>
                    <a:cubicBezTo>
                      <a:pt x="74" y="37"/>
                      <a:pt x="74" y="37"/>
                      <a:pt x="74" y="37"/>
                    </a:cubicBezTo>
                    <a:cubicBezTo>
                      <a:pt x="74" y="37"/>
                      <a:pt x="74" y="37"/>
                      <a:pt x="74" y="37"/>
                    </a:cubicBezTo>
                    <a:cubicBezTo>
                      <a:pt x="74" y="37"/>
                      <a:pt x="74" y="37"/>
                      <a:pt x="74" y="37"/>
                    </a:cubicBezTo>
                    <a:cubicBezTo>
                      <a:pt x="74" y="37"/>
                      <a:pt x="74" y="37"/>
                      <a:pt x="74" y="37"/>
                    </a:cubicBezTo>
                    <a:cubicBezTo>
                      <a:pt x="74" y="47"/>
                      <a:pt x="70" y="56"/>
                      <a:pt x="63" y="63"/>
                    </a:cubicBezTo>
                    <a:cubicBezTo>
                      <a:pt x="60" y="66"/>
                      <a:pt x="57" y="68"/>
                      <a:pt x="53" y="70"/>
                    </a:cubicBezTo>
                    <a:cubicBezTo>
                      <a:pt x="53" y="58"/>
                      <a:pt x="53" y="58"/>
                      <a:pt x="53" y="58"/>
                    </a:cubicBezTo>
                    <a:cubicBezTo>
                      <a:pt x="53" y="58"/>
                      <a:pt x="53" y="58"/>
                      <a:pt x="53" y="58"/>
                    </a:cubicBezTo>
                    <a:cubicBezTo>
                      <a:pt x="56" y="58"/>
                      <a:pt x="57" y="57"/>
                      <a:pt x="59" y="57"/>
                    </a:cubicBezTo>
                    <a:cubicBezTo>
                      <a:pt x="60" y="56"/>
                      <a:pt x="61" y="55"/>
                      <a:pt x="62" y="54"/>
                    </a:cubicBezTo>
                    <a:cubicBezTo>
                      <a:pt x="63" y="53"/>
                      <a:pt x="63" y="51"/>
                      <a:pt x="64" y="50"/>
                    </a:cubicBezTo>
                    <a:cubicBezTo>
                      <a:pt x="64" y="48"/>
                      <a:pt x="64" y="46"/>
                      <a:pt x="64" y="44"/>
                    </a:cubicBezTo>
                    <a:cubicBezTo>
                      <a:pt x="64" y="43"/>
                      <a:pt x="64" y="41"/>
                      <a:pt x="64" y="40"/>
                    </a:cubicBezTo>
                    <a:cubicBezTo>
                      <a:pt x="63" y="38"/>
                      <a:pt x="63" y="37"/>
                      <a:pt x="62" y="36"/>
                    </a:cubicBezTo>
                    <a:cubicBezTo>
                      <a:pt x="61" y="34"/>
                      <a:pt x="60" y="33"/>
                      <a:pt x="58" y="33"/>
                    </a:cubicBezTo>
                    <a:cubicBezTo>
                      <a:pt x="57" y="32"/>
                      <a:pt x="55" y="32"/>
                      <a:pt x="53" y="32"/>
                    </a:cubicBezTo>
                    <a:cubicBezTo>
                      <a:pt x="53" y="32"/>
                      <a:pt x="53" y="32"/>
                      <a:pt x="53" y="32"/>
                    </a:cubicBezTo>
                    <a:cubicBezTo>
                      <a:pt x="53" y="4"/>
                      <a:pt x="53" y="4"/>
                      <a:pt x="53" y="4"/>
                    </a:cubicBezTo>
                    <a:close/>
                    <a:moveTo>
                      <a:pt x="53" y="52"/>
                    </a:moveTo>
                    <a:cubicBezTo>
                      <a:pt x="53" y="52"/>
                      <a:pt x="53" y="52"/>
                      <a:pt x="53" y="52"/>
                    </a:cubicBezTo>
                    <a:cubicBezTo>
                      <a:pt x="54" y="52"/>
                      <a:pt x="54" y="52"/>
                      <a:pt x="55" y="51"/>
                    </a:cubicBezTo>
                    <a:cubicBezTo>
                      <a:pt x="55" y="51"/>
                      <a:pt x="55" y="50"/>
                      <a:pt x="56" y="50"/>
                    </a:cubicBezTo>
                    <a:cubicBezTo>
                      <a:pt x="56" y="49"/>
                      <a:pt x="56" y="48"/>
                      <a:pt x="56" y="47"/>
                    </a:cubicBezTo>
                    <a:cubicBezTo>
                      <a:pt x="56" y="47"/>
                      <a:pt x="56" y="46"/>
                      <a:pt x="56" y="44"/>
                    </a:cubicBezTo>
                    <a:cubicBezTo>
                      <a:pt x="56" y="44"/>
                      <a:pt x="56" y="43"/>
                      <a:pt x="56" y="42"/>
                    </a:cubicBezTo>
                    <a:cubicBezTo>
                      <a:pt x="56" y="41"/>
                      <a:pt x="56" y="40"/>
                      <a:pt x="56" y="39"/>
                    </a:cubicBezTo>
                    <a:cubicBezTo>
                      <a:pt x="55" y="39"/>
                      <a:pt x="55" y="38"/>
                      <a:pt x="55" y="38"/>
                    </a:cubicBezTo>
                    <a:cubicBezTo>
                      <a:pt x="54" y="37"/>
                      <a:pt x="54" y="37"/>
                      <a:pt x="53" y="37"/>
                    </a:cubicBezTo>
                    <a:cubicBezTo>
                      <a:pt x="53" y="37"/>
                      <a:pt x="53" y="37"/>
                      <a:pt x="53" y="37"/>
                    </a:cubicBezTo>
                    <a:lnTo>
                      <a:pt x="53" y="52"/>
                    </a:lnTo>
                    <a:close/>
                    <a:moveTo>
                      <a:pt x="45" y="1"/>
                    </a:moveTo>
                    <a:cubicBezTo>
                      <a:pt x="48" y="2"/>
                      <a:pt x="51" y="3"/>
                      <a:pt x="53" y="4"/>
                    </a:cubicBezTo>
                    <a:cubicBezTo>
                      <a:pt x="53" y="32"/>
                      <a:pt x="53" y="32"/>
                      <a:pt x="53" y="32"/>
                    </a:cubicBezTo>
                    <a:cubicBezTo>
                      <a:pt x="51" y="32"/>
                      <a:pt x="49" y="32"/>
                      <a:pt x="48" y="33"/>
                    </a:cubicBezTo>
                    <a:cubicBezTo>
                      <a:pt x="47" y="33"/>
                      <a:pt x="46" y="34"/>
                      <a:pt x="45" y="35"/>
                    </a:cubicBezTo>
                    <a:cubicBezTo>
                      <a:pt x="45" y="24"/>
                      <a:pt x="45" y="24"/>
                      <a:pt x="45" y="24"/>
                    </a:cubicBezTo>
                    <a:cubicBezTo>
                      <a:pt x="48" y="16"/>
                      <a:pt x="48" y="16"/>
                      <a:pt x="48" y="16"/>
                    </a:cubicBezTo>
                    <a:cubicBezTo>
                      <a:pt x="45" y="16"/>
                      <a:pt x="45" y="16"/>
                      <a:pt x="45" y="16"/>
                    </a:cubicBezTo>
                    <a:cubicBezTo>
                      <a:pt x="45" y="1"/>
                      <a:pt x="45" y="1"/>
                      <a:pt x="45" y="1"/>
                    </a:cubicBezTo>
                    <a:close/>
                    <a:moveTo>
                      <a:pt x="53" y="70"/>
                    </a:moveTo>
                    <a:cubicBezTo>
                      <a:pt x="51" y="71"/>
                      <a:pt x="48" y="72"/>
                      <a:pt x="45" y="73"/>
                    </a:cubicBezTo>
                    <a:cubicBezTo>
                      <a:pt x="45" y="54"/>
                      <a:pt x="45" y="54"/>
                      <a:pt x="45" y="54"/>
                    </a:cubicBezTo>
                    <a:cubicBezTo>
                      <a:pt x="46" y="55"/>
                      <a:pt x="47" y="56"/>
                      <a:pt x="48" y="57"/>
                    </a:cubicBezTo>
                    <a:cubicBezTo>
                      <a:pt x="49" y="57"/>
                      <a:pt x="51" y="58"/>
                      <a:pt x="53" y="58"/>
                    </a:cubicBezTo>
                    <a:cubicBezTo>
                      <a:pt x="53" y="70"/>
                      <a:pt x="53" y="70"/>
                      <a:pt x="53" y="70"/>
                    </a:cubicBezTo>
                    <a:close/>
                    <a:moveTo>
                      <a:pt x="53" y="37"/>
                    </a:moveTo>
                    <a:cubicBezTo>
                      <a:pt x="53" y="52"/>
                      <a:pt x="53" y="52"/>
                      <a:pt x="53" y="52"/>
                    </a:cubicBezTo>
                    <a:cubicBezTo>
                      <a:pt x="53" y="52"/>
                      <a:pt x="52" y="52"/>
                      <a:pt x="52" y="51"/>
                    </a:cubicBezTo>
                    <a:cubicBezTo>
                      <a:pt x="51" y="51"/>
                      <a:pt x="51" y="51"/>
                      <a:pt x="51" y="50"/>
                    </a:cubicBezTo>
                    <a:cubicBezTo>
                      <a:pt x="51" y="49"/>
                      <a:pt x="51" y="48"/>
                      <a:pt x="50" y="48"/>
                    </a:cubicBezTo>
                    <a:cubicBezTo>
                      <a:pt x="50" y="47"/>
                      <a:pt x="50" y="46"/>
                      <a:pt x="50" y="44"/>
                    </a:cubicBezTo>
                    <a:cubicBezTo>
                      <a:pt x="50" y="43"/>
                      <a:pt x="50" y="43"/>
                      <a:pt x="50" y="42"/>
                    </a:cubicBezTo>
                    <a:cubicBezTo>
                      <a:pt x="51" y="41"/>
                      <a:pt x="51" y="40"/>
                      <a:pt x="51" y="39"/>
                    </a:cubicBezTo>
                    <a:cubicBezTo>
                      <a:pt x="51" y="39"/>
                      <a:pt x="51" y="38"/>
                      <a:pt x="52" y="38"/>
                    </a:cubicBezTo>
                    <a:cubicBezTo>
                      <a:pt x="52" y="37"/>
                      <a:pt x="53" y="37"/>
                      <a:pt x="53" y="37"/>
                    </a:cubicBezTo>
                    <a:close/>
                    <a:moveTo>
                      <a:pt x="38" y="0"/>
                    </a:moveTo>
                    <a:cubicBezTo>
                      <a:pt x="40" y="0"/>
                      <a:pt x="43" y="1"/>
                      <a:pt x="45" y="1"/>
                    </a:cubicBezTo>
                    <a:cubicBezTo>
                      <a:pt x="45" y="16"/>
                      <a:pt x="45" y="16"/>
                      <a:pt x="45" y="16"/>
                    </a:cubicBezTo>
                    <a:cubicBezTo>
                      <a:pt x="41" y="16"/>
                      <a:pt x="41" y="16"/>
                      <a:pt x="41" y="16"/>
                    </a:cubicBezTo>
                    <a:cubicBezTo>
                      <a:pt x="38" y="27"/>
                      <a:pt x="38" y="27"/>
                      <a:pt x="38" y="27"/>
                    </a:cubicBezTo>
                    <a:cubicBezTo>
                      <a:pt x="38" y="0"/>
                      <a:pt x="38" y="0"/>
                      <a:pt x="38" y="0"/>
                    </a:cubicBezTo>
                    <a:close/>
                    <a:moveTo>
                      <a:pt x="45" y="73"/>
                    </a:moveTo>
                    <a:cubicBezTo>
                      <a:pt x="45" y="54"/>
                      <a:pt x="45" y="54"/>
                      <a:pt x="45" y="54"/>
                    </a:cubicBezTo>
                    <a:cubicBezTo>
                      <a:pt x="45" y="54"/>
                      <a:pt x="45" y="54"/>
                      <a:pt x="45" y="54"/>
                    </a:cubicBezTo>
                    <a:cubicBezTo>
                      <a:pt x="44" y="53"/>
                      <a:pt x="43" y="51"/>
                      <a:pt x="43" y="50"/>
                    </a:cubicBezTo>
                    <a:cubicBezTo>
                      <a:pt x="43" y="48"/>
                      <a:pt x="42" y="46"/>
                      <a:pt x="42" y="44"/>
                    </a:cubicBezTo>
                    <a:cubicBezTo>
                      <a:pt x="42" y="43"/>
                      <a:pt x="43" y="41"/>
                      <a:pt x="43" y="40"/>
                    </a:cubicBezTo>
                    <a:cubicBezTo>
                      <a:pt x="43" y="38"/>
                      <a:pt x="44" y="37"/>
                      <a:pt x="45" y="36"/>
                    </a:cubicBezTo>
                    <a:cubicBezTo>
                      <a:pt x="45" y="36"/>
                      <a:pt x="45" y="35"/>
                      <a:pt x="45" y="35"/>
                    </a:cubicBezTo>
                    <a:cubicBezTo>
                      <a:pt x="45" y="24"/>
                      <a:pt x="45" y="24"/>
                      <a:pt x="45" y="24"/>
                    </a:cubicBezTo>
                    <a:cubicBezTo>
                      <a:pt x="38" y="47"/>
                      <a:pt x="38" y="47"/>
                      <a:pt x="38" y="47"/>
                    </a:cubicBezTo>
                    <a:cubicBezTo>
                      <a:pt x="38" y="74"/>
                      <a:pt x="38" y="74"/>
                      <a:pt x="38" y="74"/>
                    </a:cubicBezTo>
                    <a:cubicBezTo>
                      <a:pt x="40" y="74"/>
                      <a:pt x="43" y="73"/>
                      <a:pt x="45" y="73"/>
                    </a:cubicBezTo>
                    <a:close/>
                    <a:moveTo>
                      <a:pt x="37" y="0"/>
                    </a:moveTo>
                    <a:cubicBezTo>
                      <a:pt x="37" y="0"/>
                      <a:pt x="37" y="0"/>
                      <a:pt x="37" y="0"/>
                    </a:cubicBezTo>
                    <a:cubicBezTo>
                      <a:pt x="37" y="0"/>
                      <a:pt x="37" y="0"/>
                      <a:pt x="37" y="0"/>
                    </a:cubicBezTo>
                    <a:cubicBezTo>
                      <a:pt x="37" y="0"/>
                      <a:pt x="38" y="0"/>
                      <a:pt x="38" y="0"/>
                    </a:cubicBezTo>
                    <a:cubicBezTo>
                      <a:pt x="38" y="27"/>
                      <a:pt x="38" y="27"/>
                      <a:pt x="38" y="27"/>
                    </a:cubicBezTo>
                    <a:cubicBezTo>
                      <a:pt x="31" y="50"/>
                      <a:pt x="31" y="50"/>
                      <a:pt x="31" y="50"/>
                    </a:cubicBezTo>
                    <a:cubicBezTo>
                      <a:pt x="31" y="40"/>
                      <a:pt x="31" y="40"/>
                      <a:pt x="31" y="40"/>
                    </a:cubicBezTo>
                    <a:cubicBezTo>
                      <a:pt x="31" y="39"/>
                      <a:pt x="31" y="39"/>
                      <a:pt x="31" y="39"/>
                    </a:cubicBezTo>
                    <a:cubicBezTo>
                      <a:pt x="32" y="38"/>
                      <a:pt x="33" y="36"/>
                      <a:pt x="33" y="35"/>
                    </a:cubicBezTo>
                    <a:cubicBezTo>
                      <a:pt x="33" y="33"/>
                      <a:pt x="33" y="32"/>
                      <a:pt x="33" y="30"/>
                    </a:cubicBezTo>
                    <a:cubicBezTo>
                      <a:pt x="33" y="28"/>
                      <a:pt x="33" y="27"/>
                      <a:pt x="33" y="25"/>
                    </a:cubicBezTo>
                    <a:cubicBezTo>
                      <a:pt x="32" y="24"/>
                      <a:pt x="32" y="22"/>
                      <a:pt x="31" y="21"/>
                    </a:cubicBezTo>
                    <a:cubicBezTo>
                      <a:pt x="31" y="21"/>
                      <a:pt x="31" y="21"/>
                      <a:pt x="31" y="20"/>
                    </a:cubicBezTo>
                    <a:cubicBezTo>
                      <a:pt x="31" y="1"/>
                      <a:pt x="31" y="1"/>
                      <a:pt x="31" y="1"/>
                    </a:cubicBezTo>
                    <a:cubicBezTo>
                      <a:pt x="33" y="1"/>
                      <a:pt x="35" y="0"/>
                      <a:pt x="37" y="0"/>
                    </a:cubicBezTo>
                    <a:cubicBezTo>
                      <a:pt x="37" y="0"/>
                      <a:pt x="37" y="0"/>
                      <a:pt x="37" y="0"/>
                    </a:cubicBezTo>
                    <a:cubicBezTo>
                      <a:pt x="37" y="0"/>
                      <a:pt x="37" y="0"/>
                      <a:pt x="37" y="0"/>
                    </a:cubicBezTo>
                    <a:close/>
                    <a:moveTo>
                      <a:pt x="38" y="74"/>
                    </a:moveTo>
                    <a:cubicBezTo>
                      <a:pt x="38" y="47"/>
                      <a:pt x="38" y="47"/>
                      <a:pt x="38" y="47"/>
                    </a:cubicBezTo>
                    <a:cubicBezTo>
                      <a:pt x="34" y="58"/>
                      <a:pt x="34" y="58"/>
                      <a:pt x="34" y="58"/>
                    </a:cubicBezTo>
                    <a:cubicBezTo>
                      <a:pt x="31" y="58"/>
                      <a:pt x="31" y="58"/>
                      <a:pt x="31" y="58"/>
                    </a:cubicBezTo>
                    <a:cubicBezTo>
                      <a:pt x="31" y="73"/>
                      <a:pt x="31" y="73"/>
                      <a:pt x="31" y="73"/>
                    </a:cubicBezTo>
                    <a:cubicBezTo>
                      <a:pt x="33" y="74"/>
                      <a:pt x="35" y="74"/>
                      <a:pt x="37" y="74"/>
                    </a:cubicBezTo>
                    <a:cubicBezTo>
                      <a:pt x="37" y="74"/>
                      <a:pt x="37" y="74"/>
                      <a:pt x="37" y="74"/>
                    </a:cubicBezTo>
                    <a:cubicBezTo>
                      <a:pt x="37" y="74"/>
                      <a:pt x="37" y="74"/>
                      <a:pt x="37" y="74"/>
                    </a:cubicBezTo>
                    <a:cubicBezTo>
                      <a:pt x="37" y="74"/>
                      <a:pt x="37" y="74"/>
                      <a:pt x="37" y="74"/>
                    </a:cubicBezTo>
                    <a:cubicBezTo>
                      <a:pt x="37" y="74"/>
                      <a:pt x="37" y="74"/>
                      <a:pt x="37" y="74"/>
                    </a:cubicBezTo>
                    <a:cubicBezTo>
                      <a:pt x="37" y="74"/>
                      <a:pt x="38" y="74"/>
                      <a:pt x="38" y="74"/>
                    </a:cubicBezTo>
                    <a:close/>
                    <a:moveTo>
                      <a:pt x="31" y="73"/>
                    </a:moveTo>
                    <a:cubicBezTo>
                      <a:pt x="28" y="73"/>
                      <a:pt x="25" y="72"/>
                      <a:pt x="22" y="71"/>
                    </a:cubicBezTo>
                    <a:cubicBezTo>
                      <a:pt x="22" y="43"/>
                      <a:pt x="22" y="43"/>
                      <a:pt x="22" y="43"/>
                    </a:cubicBezTo>
                    <a:cubicBezTo>
                      <a:pt x="23" y="43"/>
                      <a:pt x="23" y="43"/>
                      <a:pt x="23" y="43"/>
                    </a:cubicBezTo>
                    <a:cubicBezTo>
                      <a:pt x="25" y="43"/>
                      <a:pt x="26" y="43"/>
                      <a:pt x="28" y="42"/>
                    </a:cubicBezTo>
                    <a:cubicBezTo>
                      <a:pt x="29" y="41"/>
                      <a:pt x="30" y="41"/>
                      <a:pt x="31" y="40"/>
                    </a:cubicBezTo>
                    <a:cubicBezTo>
                      <a:pt x="31" y="50"/>
                      <a:pt x="31" y="50"/>
                      <a:pt x="31" y="50"/>
                    </a:cubicBezTo>
                    <a:cubicBezTo>
                      <a:pt x="28" y="58"/>
                      <a:pt x="28" y="58"/>
                      <a:pt x="28" y="58"/>
                    </a:cubicBezTo>
                    <a:cubicBezTo>
                      <a:pt x="31" y="58"/>
                      <a:pt x="31" y="58"/>
                      <a:pt x="31" y="58"/>
                    </a:cubicBezTo>
                    <a:cubicBezTo>
                      <a:pt x="31" y="73"/>
                      <a:pt x="31" y="73"/>
                      <a:pt x="31" y="73"/>
                    </a:cubicBezTo>
                    <a:close/>
                    <a:moveTo>
                      <a:pt x="22" y="3"/>
                    </a:moveTo>
                    <a:cubicBezTo>
                      <a:pt x="25" y="2"/>
                      <a:pt x="28" y="1"/>
                      <a:pt x="31" y="1"/>
                    </a:cubicBezTo>
                    <a:cubicBezTo>
                      <a:pt x="31" y="20"/>
                      <a:pt x="31" y="20"/>
                      <a:pt x="31" y="20"/>
                    </a:cubicBezTo>
                    <a:cubicBezTo>
                      <a:pt x="30" y="19"/>
                      <a:pt x="29" y="19"/>
                      <a:pt x="28" y="18"/>
                    </a:cubicBezTo>
                    <a:cubicBezTo>
                      <a:pt x="26" y="17"/>
                      <a:pt x="25" y="17"/>
                      <a:pt x="23" y="17"/>
                    </a:cubicBezTo>
                    <a:cubicBezTo>
                      <a:pt x="22" y="17"/>
                      <a:pt x="22" y="17"/>
                      <a:pt x="22" y="17"/>
                    </a:cubicBezTo>
                    <a:cubicBezTo>
                      <a:pt x="22" y="3"/>
                      <a:pt x="22" y="3"/>
                      <a:pt x="22" y="3"/>
                    </a:cubicBezTo>
                    <a:close/>
                    <a:moveTo>
                      <a:pt x="22" y="37"/>
                    </a:moveTo>
                    <a:cubicBezTo>
                      <a:pt x="22" y="22"/>
                      <a:pt x="22" y="22"/>
                      <a:pt x="22" y="22"/>
                    </a:cubicBezTo>
                    <a:cubicBezTo>
                      <a:pt x="23" y="22"/>
                      <a:pt x="23" y="22"/>
                      <a:pt x="23" y="22"/>
                    </a:cubicBezTo>
                    <a:cubicBezTo>
                      <a:pt x="23" y="22"/>
                      <a:pt x="24" y="23"/>
                      <a:pt x="24" y="23"/>
                    </a:cubicBezTo>
                    <a:cubicBezTo>
                      <a:pt x="24" y="24"/>
                      <a:pt x="25" y="24"/>
                      <a:pt x="25" y="25"/>
                    </a:cubicBezTo>
                    <a:cubicBezTo>
                      <a:pt x="25" y="25"/>
                      <a:pt x="25" y="26"/>
                      <a:pt x="25" y="27"/>
                    </a:cubicBezTo>
                    <a:cubicBezTo>
                      <a:pt x="25" y="28"/>
                      <a:pt x="25" y="29"/>
                      <a:pt x="25" y="30"/>
                    </a:cubicBezTo>
                    <a:cubicBezTo>
                      <a:pt x="25" y="31"/>
                      <a:pt x="25" y="32"/>
                      <a:pt x="25" y="33"/>
                    </a:cubicBezTo>
                    <a:cubicBezTo>
                      <a:pt x="25" y="34"/>
                      <a:pt x="25" y="34"/>
                      <a:pt x="25" y="35"/>
                    </a:cubicBezTo>
                    <a:cubicBezTo>
                      <a:pt x="25" y="36"/>
                      <a:pt x="24" y="36"/>
                      <a:pt x="24" y="37"/>
                    </a:cubicBezTo>
                    <a:cubicBezTo>
                      <a:pt x="24" y="37"/>
                      <a:pt x="23" y="37"/>
                      <a:pt x="23" y="37"/>
                    </a:cubicBezTo>
                    <a:lnTo>
                      <a:pt x="22" y="37"/>
                    </a:lnTo>
                    <a:close/>
                    <a:moveTo>
                      <a:pt x="22" y="71"/>
                    </a:moveTo>
                    <a:cubicBezTo>
                      <a:pt x="18" y="69"/>
                      <a:pt x="14" y="66"/>
                      <a:pt x="11" y="63"/>
                    </a:cubicBezTo>
                    <a:cubicBezTo>
                      <a:pt x="4" y="56"/>
                      <a:pt x="0" y="47"/>
                      <a:pt x="0" y="37"/>
                    </a:cubicBezTo>
                    <a:cubicBezTo>
                      <a:pt x="0" y="37"/>
                      <a:pt x="0" y="37"/>
                      <a:pt x="0" y="37"/>
                    </a:cubicBezTo>
                    <a:cubicBezTo>
                      <a:pt x="0" y="37"/>
                      <a:pt x="0" y="37"/>
                      <a:pt x="0" y="37"/>
                    </a:cubicBezTo>
                    <a:cubicBezTo>
                      <a:pt x="0" y="37"/>
                      <a:pt x="0" y="37"/>
                      <a:pt x="0" y="37"/>
                    </a:cubicBezTo>
                    <a:cubicBezTo>
                      <a:pt x="0" y="37"/>
                      <a:pt x="0" y="37"/>
                      <a:pt x="0" y="37"/>
                    </a:cubicBezTo>
                    <a:cubicBezTo>
                      <a:pt x="0" y="27"/>
                      <a:pt x="4" y="18"/>
                      <a:pt x="11" y="11"/>
                    </a:cubicBezTo>
                    <a:cubicBezTo>
                      <a:pt x="14" y="8"/>
                      <a:pt x="18" y="5"/>
                      <a:pt x="22" y="3"/>
                    </a:cubicBezTo>
                    <a:cubicBezTo>
                      <a:pt x="22" y="17"/>
                      <a:pt x="22" y="17"/>
                      <a:pt x="22" y="17"/>
                    </a:cubicBezTo>
                    <a:cubicBezTo>
                      <a:pt x="20" y="17"/>
                      <a:pt x="19" y="17"/>
                      <a:pt x="17" y="18"/>
                    </a:cubicBezTo>
                    <a:cubicBezTo>
                      <a:pt x="16" y="19"/>
                      <a:pt x="15" y="20"/>
                      <a:pt x="14" y="21"/>
                    </a:cubicBezTo>
                    <a:cubicBezTo>
                      <a:pt x="13" y="22"/>
                      <a:pt x="12" y="24"/>
                      <a:pt x="12" y="25"/>
                    </a:cubicBezTo>
                    <a:cubicBezTo>
                      <a:pt x="12" y="27"/>
                      <a:pt x="12" y="28"/>
                      <a:pt x="12" y="30"/>
                    </a:cubicBezTo>
                    <a:cubicBezTo>
                      <a:pt x="12" y="32"/>
                      <a:pt x="12" y="33"/>
                      <a:pt x="12" y="35"/>
                    </a:cubicBezTo>
                    <a:cubicBezTo>
                      <a:pt x="12" y="36"/>
                      <a:pt x="13" y="38"/>
                      <a:pt x="14" y="39"/>
                    </a:cubicBezTo>
                    <a:cubicBezTo>
                      <a:pt x="15" y="40"/>
                      <a:pt x="16" y="41"/>
                      <a:pt x="17" y="42"/>
                    </a:cubicBezTo>
                    <a:cubicBezTo>
                      <a:pt x="19" y="43"/>
                      <a:pt x="20" y="43"/>
                      <a:pt x="22" y="43"/>
                    </a:cubicBezTo>
                    <a:cubicBezTo>
                      <a:pt x="22" y="71"/>
                      <a:pt x="22" y="71"/>
                      <a:pt x="22" y="71"/>
                    </a:cubicBezTo>
                    <a:close/>
                    <a:moveTo>
                      <a:pt x="22" y="22"/>
                    </a:moveTo>
                    <a:cubicBezTo>
                      <a:pt x="22" y="23"/>
                      <a:pt x="21" y="23"/>
                      <a:pt x="21" y="23"/>
                    </a:cubicBezTo>
                    <a:cubicBezTo>
                      <a:pt x="21" y="23"/>
                      <a:pt x="20" y="24"/>
                      <a:pt x="20" y="25"/>
                    </a:cubicBezTo>
                    <a:cubicBezTo>
                      <a:pt x="20" y="25"/>
                      <a:pt x="20" y="26"/>
                      <a:pt x="20" y="27"/>
                    </a:cubicBezTo>
                    <a:cubicBezTo>
                      <a:pt x="20" y="28"/>
                      <a:pt x="20" y="29"/>
                      <a:pt x="20" y="30"/>
                    </a:cubicBezTo>
                    <a:cubicBezTo>
                      <a:pt x="20" y="31"/>
                      <a:pt x="20" y="32"/>
                      <a:pt x="20" y="33"/>
                    </a:cubicBezTo>
                    <a:cubicBezTo>
                      <a:pt x="20" y="34"/>
                      <a:pt x="20" y="35"/>
                      <a:pt x="20" y="35"/>
                    </a:cubicBezTo>
                    <a:cubicBezTo>
                      <a:pt x="20" y="36"/>
                      <a:pt x="21" y="36"/>
                      <a:pt x="21" y="37"/>
                    </a:cubicBezTo>
                    <a:cubicBezTo>
                      <a:pt x="21" y="37"/>
                      <a:pt x="22" y="37"/>
                      <a:pt x="22" y="37"/>
                    </a:cubicBezTo>
                    <a:lnTo>
                      <a:pt x="2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298">
                <a:extLst>
                  <a:ext uri="{FF2B5EF4-FFF2-40B4-BE49-F238E27FC236}">
                    <a16:creationId xmlns:a16="http://schemas.microsoft.com/office/drawing/2014/main" id="{3A780F84-0C38-4F5D-9D48-3CDCF0E5D4C4}"/>
                  </a:ext>
                </a:extLst>
              </p:cNvPr>
              <p:cNvSpPr>
                <a:spLocks/>
              </p:cNvSpPr>
              <p:nvPr/>
            </p:nvSpPr>
            <p:spPr bwMode="auto">
              <a:xfrm>
                <a:off x="2703" y="2168"/>
                <a:ext cx="231" cy="192"/>
              </a:xfrm>
              <a:custGeom>
                <a:avLst/>
                <a:gdLst>
                  <a:gd name="T0" fmla="*/ 126 w 168"/>
                  <a:gd name="T1" fmla="*/ 0 h 140"/>
                  <a:gd name="T2" fmla="*/ 84 w 168"/>
                  <a:gd name="T3" fmla="*/ 26 h 140"/>
                  <a:gd name="T4" fmla="*/ 42 w 168"/>
                  <a:gd name="T5" fmla="*/ 0 h 140"/>
                  <a:gd name="T6" fmla="*/ 0 w 168"/>
                  <a:gd name="T7" fmla="*/ 35 h 140"/>
                  <a:gd name="T8" fmla="*/ 84 w 168"/>
                  <a:gd name="T9" fmla="*/ 140 h 140"/>
                  <a:gd name="T10" fmla="*/ 168 w 168"/>
                  <a:gd name="T11" fmla="*/ 35 h 140"/>
                  <a:gd name="T12" fmla="*/ 126 w 168"/>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68" h="140">
                    <a:moveTo>
                      <a:pt x="126" y="0"/>
                    </a:moveTo>
                    <a:cubicBezTo>
                      <a:pt x="105" y="0"/>
                      <a:pt x="94" y="8"/>
                      <a:pt x="84" y="26"/>
                    </a:cubicBezTo>
                    <a:cubicBezTo>
                      <a:pt x="73" y="8"/>
                      <a:pt x="63" y="0"/>
                      <a:pt x="42" y="0"/>
                    </a:cubicBezTo>
                    <a:cubicBezTo>
                      <a:pt x="18" y="0"/>
                      <a:pt x="0" y="15"/>
                      <a:pt x="0" y="35"/>
                    </a:cubicBezTo>
                    <a:cubicBezTo>
                      <a:pt x="0" y="70"/>
                      <a:pt x="42" y="105"/>
                      <a:pt x="84" y="140"/>
                    </a:cubicBezTo>
                    <a:cubicBezTo>
                      <a:pt x="126" y="105"/>
                      <a:pt x="168" y="70"/>
                      <a:pt x="168" y="35"/>
                    </a:cubicBezTo>
                    <a:cubicBezTo>
                      <a:pt x="168" y="15"/>
                      <a:pt x="149" y="0"/>
                      <a:pt x="1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299">
                <a:extLst>
                  <a:ext uri="{FF2B5EF4-FFF2-40B4-BE49-F238E27FC236}">
                    <a16:creationId xmlns:a16="http://schemas.microsoft.com/office/drawing/2014/main" id="{0F883359-AE0E-4CA7-87DC-0DBFA421A522}"/>
                  </a:ext>
                </a:extLst>
              </p:cNvPr>
              <p:cNvSpPr>
                <a:spLocks noEditPoints="1"/>
              </p:cNvSpPr>
              <p:nvPr/>
            </p:nvSpPr>
            <p:spPr bwMode="auto">
              <a:xfrm>
                <a:off x="3125" y="2231"/>
                <a:ext cx="146" cy="139"/>
              </a:xfrm>
              <a:custGeom>
                <a:avLst/>
                <a:gdLst>
                  <a:gd name="T0" fmla="*/ 63 w 106"/>
                  <a:gd name="T1" fmla="*/ 7 h 101"/>
                  <a:gd name="T2" fmla="*/ 76 w 106"/>
                  <a:gd name="T3" fmla="*/ 23 h 101"/>
                  <a:gd name="T4" fmla="*/ 96 w 106"/>
                  <a:gd name="T5" fmla="*/ 30 h 101"/>
                  <a:gd name="T6" fmla="*/ 103 w 106"/>
                  <a:gd name="T7" fmla="*/ 47 h 101"/>
                  <a:gd name="T8" fmla="*/ 102 w 106"/>
                  <a:gd name="T9" fmla="*/ 50 h 101"/>
                  <a:gd name="T10" fmla="*/ 90 w 106"/>
                  <a:gd name="T11" fmla="*/ 67 h 101"/>
                  <a:gd name="T12" fmla="*/ 89 w 106"/>
                  <a:gd name="T13" fmla="*/ 88 h 101"/>
                  <a:gd name="T14" fmla="*/ 76 w 106"/>
                  <a:gd name="T15" fmla="*/ 100 h 101"/>
                  <a:gd name="T16" fmla="*/ 73 w 106"/>
                  <a:gd name="T17" fmla="*/ 99 h 101"/>
                  <a:gd name="T18" fmla="*/ 59 w 106"/>
                  <a:gd name="T19" fmla="*/ 95 h 101"/>
                  <a:gd name="T20" fmla="*/ 59 w 106"/>
                  <a:gd name="T21" fmla="*/ 23 h 101"/>
                  <a:gd name="T22" fmla="*/ 66 w 106"/>
                  <a:gd name="T23" fmla="*/ 26 h 101"/>
                  <a:gd name="T24" fmla="*/ 59 w 106"/>
                  <a:gd name="T25" fmla="*/ 17 h 101"/>
                  <a:gd name="T26" fmla="*/ 59 w 106"/>
                  <a:gd name="T27" fmla="*/ 3 h 101"/>
                  <a:gd name="T28" fmla="*/ 61 w 106"/>
                  <a:gd name="T29" fmla="*/ 4 h 101"/>
                  <a:gd name="T30" fmla="*/ 63 w 106"/>
                  <a:gd name="T31" fmla="*/ 7 h 101"/>
                  <a:gd name="T32" fmla="*/ 59 w 106"/>
                  <a:gd name="T33" fmla="*/ 95 h 101"/>
                  <a:gd name="T34" fmla="*/ 53 w 106"/>
                  <a:gd name="T35" fmla="*/ 94 h 101"/>
                  <a:gd name="T36" fmla="*/ 33 w 106"/>
                  <a:gd name="T37" fmla="*/ 99 h 101"/>
                  <a:gd name="T38" fmla="*/ 17 w 106"/>
                  <a:gd name="T39" fmla="*/ 90 h 101"/>
                  <a:gd name="T40" fmla="*/ 17 w 106"/>
                  <a:gd name="T41" fmla="*/ 88 h 101"/>
                  <a:gd name="T42" fmla="*/ 17 w 106"/>
                  <a:gd name="T43" fmla="*/ 88 h 101"/>
                  <a:gd name="T44" fmla="*/ 16 w 106"/>
                  <a:gd name="T45" fmla="*/ 67 h 101"/>
                  <a:gd name="T46" fmla="*/ 4 w 106"/>
                  <a:gd name="T47" fmla="*/ 49 h 101"/>
                  <a:gd name="T48" fmla="*/ 8 w 106"/>
                  <a:gd name="T49" fmla="*/ 31 h 101"/>
                  <a:gd name="T50" fmla="*/ 10 w 106"/>
                  <a:gd name="T51" fmla="*/ 30 h 101"/>
                  <a:gd name="T52" fmla="*/ 10 w 106"/>
                  <a:gd name="T53" fmla="*/ 30 h 101"/>
                  <a:gd name="T54" fmla="*/ 30 w 106"/>
                  <a:gd name="T55" fmla="*/ 23 h 101"/>
                  <a:gd name="T56" fmla="*/ 43 w 106"/>
                  <a:gd name="T57" fmla="*/ 6 h 101"/>
                  <a:gd name="T58" fmla="*/ 59 w 106"/>
                  <a:gd name="T59" fmla="*/ 3 h 101"/>
                  <a:gd name="T60" fmla="*/ 59 w 106"/>
                  <a:gd name="T61" fmla="*/ 17 h 101"/>
                  <a:gd name="T62" fmla="*/ 59 w 106"/>
                  <a:gd name="T63" fmla="*/ 17 h 101"/>
                  <a:gd name="T64" fmla="*/ 55 w 106"/>
                  <a:gd name="T65" fmla="*/ 13 h 101"/>
                  <a:gd name="T66" fmla="*/ 52 w 106"/>
                  <a:gd name="T67" fmla="*/ 19 h 101"/>
                  <a:gd name="T68" fmla="*/ 59 w 106"/>
                  <a:gd name="T69" fmla="*/ 23 h 101"/>
                  <a:gd name="T70" fmla="*/ 59 w 106"/>
                  <a:gd name="T71"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 h="101">
                    <a:moveTo>
                      <a:pt x="63" y="7"/>
                    </a:moveTo>
                    <a:cubicBezTo>
                      <a:pt x="76" y="23"/>
                      <a:pt x="76" y="23"/>
                      <a:pt x="76" y="23"/>
                    </a:cubicBezTo>
                    <a:cubicBezTo>
                      <a:pt x="96" y="30"/>
                      <a:pt x="96" y="30"/>
                      <a:pt x="96" y="30"/>
                    </a:cubicBezTo>
                    <a:cubicBezTo>
                      <a:pt x="102" y="33"/>
                      <a:pt x="106" y="40"/>
                      <a:pt x="103" y="47"/>
                    </a:cubicBezTo>
                    <a:cubicBezTo>
                      <a:pt x="103" y="48"/>
                      <a:pt x="102" y="49"/>
                      <a:pt x="102" y="50"/>
                    </a:cubicBezTo>
                    <a:cubicBezTo>
                      <a:pt x="90" y="67"/>
                      <a:pt x="90" y="67"/>
                      <a:pt x="90" y="67"/>
                    </a:cubicBezTo>
                    <a:cubicBezTo>
                      <a:pt x="89" y="88"/>
                      <a:pt x="89" y="88"/>
                      <a:pt x="89" y="88"/>
                    </a:cubicBezTo>
                    <a:cubicBezTo>
                      <a:pt x="89" y="95"/>
                      <a:pt x="83" y="100"/>
                      <a:pt x="76" y="100"/>
                    </a:cubicBezTo>
                    <a:cubicBezTo>
                      <a:pt x="75" y="100"/>
                      <a:pt x="74" y="100"/>
                      <a:pt x="73" y="99"/>
                    </a:cubicBezTo>
                    <a:cubicBezTo>
                      <a:pt x="59" y="95"/>
                      <a:pt x="59" y="95"/>
                      <a:pt x="59" y="95"/>
                    </a:cubicBezTo>
                    <a:cubicBezTo>
                      <a:pt x="59" y="23"/>
                      <a:pt x="59" y="23"/>
                      <a:pt x="59" y="23"/>
                    </a:cubicBezTo>
                    <a:cubicBezTo>
                      <a:pt x="66" y="26"/>
                      <a:pt x="66" y="26"/>
                      <a:pt x="66" y="26"/>
                    </a:cubicBezTo>
                    <a:cubicBezTo>
                      <a:pt x="66" y="26"/>
                      <a:pt x="62" y="22"/>
                      <a:pt x="59" y="17"/>
                    </a:cubicBezTo>
                    <a:cubicBezTo>
                      <a:pt x="59" y="3"/>
                      <a:pt x="59" y="3"/>
                      <a:pt x="59" y="3"/>
                    </a:cubicBezTo>
                    <a:cubicBezTo>
                      <a:pt x="60" y="3"/>
                      <a:pt x="60" y="4"/>
                      <a:pt x="61" y="4"/>
                    </a:cubicBezTo>
                    <a:cubicBezTo>
                      <a:pt x="62" y="5"/>
                      <a:pt x="63" y="6"/>
                      <a:pt x="63" y="7"/>
                    </a:cubicBezTo>
                    <a:close/>
                    <a:moveTo>
                      <a:pt x="59" y="95"/>
                    </a:moveTo>
                    <a:cubicBezTo>
                      <a:pt x="53" y="94"/>
                      <a:pt x="53" y="94"/>
                      <a:pt x="53" y="94"/>
                    </a:cubicBezTo>
                    <a:cubicBezTo>
                      <a:pt x="33" y="99"/>
                      <a:pt x="33" y="99"/>
                      <a:pt x="33" y="99"/>
                    </a:cubicBezTo>
                    <a:cubicBezTo>
                      <a:pt x="26" y="101"/>
                      <a:pt x="19" y="97"/>
                      <a:pt x="17" y="90"/>
                    </a:cubicBezTo>
                    <a:cubicBezTo>
                      <a:pt x="17" y="90"/>
                      <a:pt x="17" y="89"/>
                      <a:pt x="17" y="88"/>
                    </a:cubicBezTo>
                    <a:cubicBezTo>
                      <a:pt x="17" y="88"/>
                      <a:pt x="17" y="88"/>
                      <a:pt x="17" y="88"/>
                    </a:cubicBezTo>
                    <a:cubicBezTo>
                      <a:pt x="16" y="67"/>
                      <a:pt x="16" y="67"/>
                      <a:pt x="16" y="67"/>
                    </a:cubicBezTo>
                    <a:cubicBezTo>
                      <a:pt x="4" y="49"/>
                      <a:pt x="4" y="49"/>
                      <a:pt x="4" y="49"/>
                    </a:cubicBezTo>
                    <a:cubicBezTo>
                      <a:pt x="0" y="43"/>
                      <a:pt x="2" y="35"/>
                      <a:pt x="8" y="31"/>
                    </a:cubicBezTo>
                    <a:cubicBezTo>
                      <a:pt x="8" y="31"/>
                      <a:pt x="9" y="30"/>
                      <a:pt x="10" y="30"/>
                    </a:cubicBezTo>
                    <a:cubicBezTo>
                      <a:pt x="10" y="30"/>
                      <a:pt x="10" y="30"/>
                      <a:pt x="10" y="30"/>
                    </a:cubicBezTo>
                    <a:cubicBezTo>
                      <a:pt x="30" y="23"/>
                      <a:pt x="30" y="23"/>
                      <a:pt x="30" y="23"/>
                    </a:cubicBezTo>
                    <a:cubicBezTo>
                      <a:pt x="43" y="6"/>
                      <a:pt x="43" y="6"/>
                      <a:pt x="43" y="6"/>
                    </a:cubicBezTo>
                    <a:cubicBezTo>
                      <a:pt x="47" y="1"/>
                      <a:pt x="54" y="0"/>
                      <a:pt x="59" y="3"/>
                    </a:cubicBezTo>
                    <a:cubicBezTo>
                      <a:pt x="59" y="17"/>
                      <a:pt x="59" y="17"/>
                      <a:pt x="59" y="17"/>
                    </a:cubicBezTo>
                    <a:cubicBezTo>
                      <a:pt x="59" y="17"/>
                      <a:pt x="59" y="17"/>
                      <a:pt x="59" y="17"/>
                    </a:cubicBezTo>
                    <a:cubicBezTo>
                      <a:pt x="55" y="12"/>
                      <a:pt x="55" y="13"/>
                      <a:pt x="55" y="13"/>
                    </a:cubicBezTo>
                    <a:cubicBezTo>
                      <a:pt x="53" y="15"/>
                      <a:pt x="52" y="19"/>
                      <a:pt x="52" y="19"/>
                    </a:cubicBezTo>
                    <a:cubicBezTo>
                      <a:pt x="59" y="23"/>
                      <a:pt x="59" y="23"/>
                      <a:pt x="59" y="23"/>
                    </a:cubicBezTo>
                    <a:lnTo>
                      <a:pt x="59"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300">
                <a:extLst>
                  <a:ext uri="{FF2B5EF4-FFF2-40B4-BE49-F238E27FC236}">
                    <a16:creationId xmlns:a16="http://schemas.microsoft.com/office/drawing/2014/main" id="{96FA8946-9379-4842-8313-6E5FB2A4855F}"/>
                  </a:ext>
                </a:extLst>
              </p:cNvPr>
              <p:cNvSpPr>
                <a:spLocks noEditPoints="1"/>
              </p:cNvSpPr>
              <p:nvPr/>
            </p:nvSpPr>
            <p:spPr bwMode="auto">
              <a:xfrm>
                <a:off x="3004" y="1989"/>
                <a:ext cx="129" cy="121"/>
              </a:xfrm>
              <a:custGeom>
                <a:avLst/>
                <a:gdLst>
                  <a:gd name="T0" fmla="*/ 56 w 94"/>
                  <a:gd name="T1" fmla="*/ 4 h 88"/>
                  <a:gd name="T2" fmla="*/ 67 w 94"/>
                  <a:gd name="T3" fmla="*/ 19 h 88"/>
                  <a:gd name="T4" fmla="*/ 85 w 94"/>
                  <a:gd name="T5" fmla="*/ 25 h 88"/>
                  <a:gd name="T6" fmla="*/ 91 w 94"/>
                  <a:gd name="T7" fmla="*/ 40 h 88"/>
                  <a:gd name="T8" fmla="*/ 90 w 94"/>
                  <a:gd name="T9" fmla="*/ 43 h 88"/>
                  <a:gd name="T10" fmla="*/ 80 w 94"/>
                  <a:gd name="T11" fmla="*/ 57 h 88"/>
                  <a:gd name="T12" fmla="*/ 79 w 94"/>
                  <a:gd name="T13" fmla="*/ 76 h 88"/>
                  <a:gd name="T14" fmla="*/ 67 w 94"/>
                  <a:gd name="T15" fmla="*/ 87 h 88"/>
                  <a:gd name="T16" fmla="*/ 64 w 94"/>
                  <a:gd name="T17" fmla="*/ 86 h 88"/>
                  <a:gd name="T18" fmla="*/ 47 w 94"/>
                  <a:gd name="T19" fmla="*/ 82 h 88"/>
                  <a:gd name="T20" fmla="*/ 47 w 94"/>
                  <a:gd name="T21" fmla="*/ 73 h 88"/>
                  <a:gd name="T22" fmla="*/ 61 w 94"/>
                  <a:gd name="T23" fmla="*/ 77 h 88"/>
                  <a:gd name="T24" fmla="*/ 63 w 94"/>
                  <a:gd name="T25" fmla="*/ 78 h 88"/>
                  <a:gd name="T26" fmla="*/ 72 w 94"/>
                  <a:gd name="T27" fmla="*/ 69 h 88"/>
                  <a:gd name="T28" fmla="*/ 73 w 94"/>
                  <a:gd name="T29" fmla="*/ 54 h 88"/>
                  <a:gd name="T30" fmla="*/ 81 w 94"/>
                  <a:gd name="T31" fmla="*/ 43 h 88"/>
                  <a:gd name="T32" fmla="*/ 82 w 94"/>
                  <a:gd name="T33" fmla="*/ 40 h 88"/>
                  <a:gd name="T34" fmla="*/ 77 w 94"/>
                  <a:gd name="T35" fmla="*/ 29 h 88"/>
                  <a:gd name="T36" fmla="*/ 63 w 94"/>
                  <a:gd name="T37" fmla="*/ 24 h 88"/>
                  <a:gd name="T38" fmla="*/ 54 w 94"/>
                  <a:gd name="T39" fmla="*/ 13 h 88"/>
                  <a:gd name="T40" fmla="*/ 52 w 94"/>
                  <a:gd name="T41" fmla="*/ 11 h 88"/>
                  <a:gd name="T42" fmla="*/ 47 w 94"/>
                  <a:gd name="T43" fmla="*/ 9 h 88"/>
                  <a:gd name="T44" fmla="*/ 47 w 94"/>
                  <a:gd name="T45" fmla="*/ 0 h 88"/>
                  <a:gd name="T46" fmla="*/ 54 w 94"/>
                  <a:gd name="T47" fmla="*/ 2 h 88"/>
                  <a:gd name="T48" fmla="*/ 56 w 94"/>
                  <a:gd name="T49" fmla="*/ 4 h 88"/>
                  <a:gd name="T50" fmla="*/ 47 w 94"/>
                  <a:gd name="T51" fmla="*/ 82 h 88"/>
                  <a:gd name="T52" fmla="*/ 47 w 94"/>
                  <a:gd name="T53" fmla="*/ 82 h 88"/>
                  <a:gd name="T54" fmla="*/ 29 w 94"/>
                  <a:gd name="T55" fmla="*/ 87 h 88"/>
                  <a:gd name="T56" fmla="*/ 15 w 94"/>
                  <a:gd name="T57" fmla="*/ 79 h 88"/>
                  <a:gd name="T58" fmla="*/ 15 w 94"/>
                  <a:gd name="T59" fmla="*/ 76 h 88"/>
                  <a:gd name="T60" fmla="*/ 15 w 94"/>
                  <a:gd name="T61" fmla="*/ 76 h 88"/>
                  <a:gd name="T62" fmla="*/ 14 w 94"/>
                  <a:gd name="T63" fmla="*/ 57 h 88"/>
                  <a:gd name="T64" fmla="*/ 4 w 94"/>
                  <a:gd name="T65" fmla="*/ 42 h 88"/>
                  <a:gd name="T66" fmla="*/ 7 w 94"/>
                  <a:gd name="T67" fmla="*/ 26 h 88"/>
                  <a:gd name="T68" fmla="*/ 9 w 94"/>
                  <a:gd name="T69" fmla="*/ 25 h 88"/>
                  <a:gd name="T70" fmla="*/ 9 w 94"/>
                  <a:gd name="T71" fmla="*/ 25 h 88"/>
                  <a:gd name="T72" fmla="*/ 26 w 94"/>
                  <a:gd name="T73" fmla="*/ 19 h 88"/>
                  <a:gd name="T74" fmla="*/ 38 w 94"/>
                  <a:gd name="T75" fmla="*/ 4 h 88"/>
                  <a:gd name="T76" fmla="*/ 47 w 94"/>
                  <a:gd name="T77" fmla="*/ 0 h 88"/>
                  <a:gd name="T78" fmla="*/ 47 w 94"/>
                  <a:gd name="T79" fmla="*/ 9 h 88"/>
                  <a:gd name="T80" fmla="*/ 40 w 94"/>
                  <a:gd name="T81" fmla="*/ 12 h 88"/>
                  <a:gd name="T82" fmla="*/ 31 w 94"/>
                  <a:gd name="T83" fmla="*/ 24 h 88"/>
                  <a:gd name="T84" fmla="*/ 17 w 94"/>
                  <a:gd name="T85" fmla="*/ 29 h 88"/>
                  <a:gd name="T86" fmla="*/ 17 w 94"/>
                  <a:gd name="T87" fmla="*/ 29 h 88"/>
                  <a:gd name="T88" fmla="*/ 15 w 94"/>
                  <a:gd name="T89" fmla="*/ 30 h 88"/>
                  <a:gd name="T90" fmla="*/ 13 w 94"/>
                  <a:gd name="T91" fmla="*/ 42 h 88"/>
                  <a:gd name="T92" fmla="*/ 21 w 94"/>
                  <a:gd name="T93" fmla="*/ 54 h 88"/>
                  <a:gd name="T94" fmla="*/ 22 w 94"/>
                  <a:gd name="T95" fmla="*/ 69 h 88"/>
                  <a:gd name="T96" fmla="*/ 22 w 94"/>
                  <a:gd name="T97" fmla="*/ 69 h 88"/>
                  <a:gd name="T98" fmla="*/ 22 w 94"/>
                  <a:gd name="T99" fmla="*/ 71 h 88"/>
                  <a:gd name="T100" fmla="*/ 33 w 94"/>
                  <a:gd name="T101" fmla="*/ 77 h 88"/>
                  <a:gd name="T102" fmla="*/ 47 w 94"/>
                  <a:gd name="T103" fmla="*/ 73 h 88"/>
                  <a:gd name="T104" fmla="*/ 47 w 94"/>
                  <a:gd name="T105" fmla="*/ 73 h 88"/>
                  <a:gd name="T106" fmla="*/ 47 w 94"/>
                  <a:gd name="T107" fmla="*/ 8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88">
                    <a:moveTo>
                      <a:pt x="56" y="4"/>
                    </a:moveTo>
                    <a:cubicBezTo>
                      <a:pt x="67" y="19"/>
                      <a:pt x="67" y="19"/>
                      <a:pt x="67" y="19"/>
                    </a:cubicBezTo>
                    <a:cubicBezTo>
                      <a:pt x="85" y="25"/>
                      <a:pt x="85" y="25"/>
                      <a:pt x="85" y="25"/>
                    </a:cubicBezTo>
                    <a:cubicBezTo>
                      <a:pt x="91" y="27"/>
                      <a:pt x="94" y="34"/>
                      <a:pt x="91" y="40"/>
                    </a:cubicBezTo>
                    <a:cubicBezTo>
                      <a:pt x="91" y="41"/>
                      <a:pt x="91" y="42"/>
                      <a:pt x="90" y="43"/>
                    </a:cubicBezTo>
                    <a:cubicBezTo>
                      <a:pt x="80" y="57"/>
                      <a:pt x="80" y="57"/>
                      <a:pt x="80" y="57"/>
                    </a:cubicBezTo>
                    <a:cubicBezTo>
                      <a:pt x="79" y="76"/>
                      <a:pt x="79" y="76"/>
                      <a:pt x="79" y="76"/>
                    </a:cubicBezTo>
                    <a:cubicBezTo>
                      <a:pt x="79" y="82"/>
                      <a:pt x="74" y="87"/>
                      <a:pt x="67" y="87"/>
                    </a:cubicBezTo>
                    <a:cubicBezTo>
                      <a:pt x="66" y="87"/>
                      <a:pt x="65" y="87"/>
                      <a:pt x="64" y="86"/>
                    </a:cubicBezTo>
                    <a:cubicBezTo>
                      <a:pt x="47" y="82"/>
                      <a:pt x="47" y="82"/>
                      <a:pt x="47" y="82"/>
                    </a:cubicBezTo>
                    <a:cubicBezTo>
                      <a:pt x="47" y="73"/>
                      <a:pt x="47" y="73"/>
                      <a:pt x="47" y="73"/>
                    </a:cubicBezTo>
                    <a:cubicBezTo>
                      <a:pt x="61" y="77"/>
                      <a:pt x="61" y="77"/>
                      <a:pt x="61" y="77"/>
                    </a:cubicBezTo>
                    <a:cubicBezTo>
                      <a:pt x="61" y="77"/>
                      <a:pt x="62" y="77"/>
                      <a:pt x="63" y="78"/>
                    </a:cubicBezTo>
                    <a:cubicBezTo>
                      <a:pt x="68" y="78"/>
                      <a:pt x="72" y="74"/>
                      <a:pt x="72" y="69"/>
                    </a:cubicBezTo>
                    <a:cubicBezTo>
                      <a:pt x="73" y="54"/>
                      <a:pt x="73" y="54"/>
                      <a:pt x="73" y="54"/>
                    </a:cubicBezTo>
                    <a:cubicBezTo>
                      <a:pt x="81" y="43"/>
                      <a:pt x="81" y="43"/>
                      <a:pt x="81" y="43"/>
                    </a:cubicBezTo>
                    <a:cubicBezTo>
                      <a:pt x="81" y="42"/>
                      <a:pt x="82" y="41"/>
                      <a:pt x="82" y="40"/>
                    </a:cubicBezTo>
                    <a:cubicBezTo>
                      <a:pt x="84" y="36"/>
                      <a:pt x="81" y="31"/>
                      <a:pt x="77" y="29"/>
                    </a:cubicBezTo>
                    <a:cubicBezTo>
                      <a:pt x="63" y="24"/>
                      <a:pt x="63" y="24"/>
                      <a:pt x="63" y="24"/>
                    </a:cubicBezTo>
                    <a:cubicBezTo>
                      <a:pt x="54" y="13"/>
                      <a:pt x="54" y="13"/>
                      <a:pt x="54" y="13"/>
                    </a:cubicBezTo>
                    <a:cubicBezTo>
                      <a:pt x="54" y="12"/>
                      <a:pt x="53" y="12"/>
                      <a:pt x="52" y="11"/>
                    </a:cubicBezTo>
                    <a:cubicBezTo>
                      <a:pt x="51" y="10"/>
                      <a:pt x="49" y="9"/>
                      <a:pt x="47" y="9"/>
                    </a:cubicBezTo>
                    <a:cubicBezTo>
                      <a:pt x="47" y="0"/>
                      <a:pt x="47" y="0"/>
                      <a:pt x="47" y="0"/>
                    </a:cubicBezTo>
                    <a:cubicBezTo>
                      <a:pt x="49" y="0"/>
                      <a:pt x="52" y="1"/>
                      <a:pt x="54" y="2"/>
                    </a:cubicBezTo>
                    <a:cubicBezTo>
                      <a:pt x="55" y="3"/>
                      <a:pt x="55" y="3"/>
                      <a:pt x="56" y="4"/>
                    </a:cubicBezTo>
                    <a:close/>
                    <a:moveTo>
                      <a:pt x="47" y="82"/>
                    </a:moveTo>
                    <a:cubicBezTo>
                      <a:pt x="47" y="82"/>
                      <a:pt x="47" y="82"/>
                      <a:pt x="47" y="82"/>
                    </a:cubicBezTo>
                    <a:cubicBezTo>
                      <a:pt x="29" y="87"/>
                      <a:pt x="29" y="87"/>
                      <a:pt x="29" y="87"/>
                    </a:cubicBezTo>
                    <a:cubicBezTo>
                      <a:pt x="23" y="88"/>
                      <a:pt x="17" y="85"/>
                      <a:pt x="15" y="79"/>
                    </a:cubicBezTo>
                    <a:cubicBezTo>
                      <a:pt x="15" y="78"/>
                      <a:pt x="15" y="77"/>
                      <a:pt x="15" y="76"/>
                    </a:cubicBezTo>
                    <a:cubicBezTo>
                      <a:pt x="15" y="76"/>
                      <a:pt x="15" y="76"/>
                      <a:pt x="15" y="76"/>
                    </a:cubicBezTo>
                    <a:cubicBezTo>
                      <a:pt x="14" y="57"/>
                      <a:pt x="14" y="57"/>
                      <a:pt x="14" y="57"/>
                    </a:cubicBezTo>
                    <a:cubicBezTo>
                      <a:pt x="4" y="42"/>
                      <a:pt x="4" y="42"/>
                      <a:pt x="4" y="42"/>
                    </a:cubicBezTo>
                    <a:cubicBezTo>
                      <a:pt x="0" y="37"/>
                      <a:pt x="2" y="30"/>
                      <a:pt x="7" y="26"/>
                    </a:cubicBezTo>
                    <a:cubicBezTo>
                      <a:pt x="7" y="26"/>
                      <a:pt x="8" y="25"/>
                      <a:pt x="9" y="25"/>
                    </a:cubicBezTo>
                    <a:cubicBezTo>
                      <a:pt x="9" y="25"/>
                      <a:pt x="9" y="25"/>
                      <a:pt x="9" y="25"/>
                    </a:cubicBezTo>
                    <a:cubicBezTo>
                      <a:pt x="26" y="19"/>
                      <a:pt x="26" y="19"/>
                      <a:pt x="26" y="19"/>
                    </a:cubicBezTo>
                    <a:cubicBezTo>
                      <a:pt x="38" y="4"/>
                      <a:pt x="38" y="4"/>
                      <a:pt x="38" y="4"/>
                    </a:cubicBezTo>
                    <a:cubicBezTo>
                      <a:pt x="40" y="1"/>
                      <a:pt x="44" y="0"/>
                      <a:pt x="47" y="0"/>
                    </a:cubicBezTo>
                    <a:cubicBezTo>
                      <a:pt x="47" y="9"/>
                      <a:pt x="47" y="9"/>
                      <a:pt x="47" y="9"/>
                    </a:cubicBezTo>
                    <a:cubicBezTo>
                      <a:pt x="44" y="9"/>
                      <a:pt x="42" y="10"/>
                      <a:pt x="40" y="12"/>
                    </a:cubicBezTo>
                    <a:cubicBezTo>
                      <a:pt x="31" y="24"/>
                      <a:pt x="31" y="24"/>
                      <a:pt x="31" y="24"/>
                    </a:cubicBezTo>
                    <a:cubicBezTo>
                      <a:pt x="17" y="29"/>
                      <a:pt x="17" y="29"/>
                      <a:pt x="17" y="29"/>
                    </a:cubicBezTo>
                    <a:cubicBezTo>
                      <a:pt x="17" y="29"/>
                      <a:pt x="17" y="29"/>
                      <a:pt x="17" y="29"/>
                    </a:cubicBezTo>
                    <a:cubicBezTo>
                      <a:pt x="17" y="29"/>
                      <a:pt x="16" y="30"/>
                      <a:pt x="15" y="30"/>
                    </a:cubicBezTo>
                    <a:cubicBezTo>
                      <a:pt x="11" y="33"/>
                      <a:pt x="10" y="38"/>
                      <a:pt x="13" y="42"/>
                    </a:cubicBezTo>
                    <a:cubicBezTo>
                      <a:pt x="21" y="54"/>
                      <a:pt x="21" y="54"/>
                      <a:pt x="21" y="54"/>
                    </a:cubicBezTo>
                    <a:cubicBezTo>
                      <a:pt x="22" y="69"/>
                      <a:pt x="22" y="69"/>
                      <a:pt x="22" y="69"/>
                    </a:cubicBezTo>
                    <a:cubicBezTo>
                      <a:pt x="22" y="69"/>
                      <a:pt x="22" y="69"/>
                      <a:pt x="22" y="69"/>
                    </a:cubicBezTo>
                    <a:cubicBezTo>
                      <a:pt x="22" y="70"/>
                      <a:pt x="22" y="70"/>
                      <a:pt x="22" y="71"/>
                    </a:cubicBezTo>
                    <a:cubicBezTo>
                      <a:pt x="23" y="76"/>
                      <a:pt x="28" y="78"/>
                      <a:pt x="33" y="77"/>
                    </a:cubicBezTo>
                    <a:cubicBezTo>
                      <a:pt x="47" y="73"/>
                      <a:pt x="47" y="73"/>
                      <a:pt x="47" y="73"/>
                    </a:cubicBezTo>
                    <a:cubicBezTo>
                      <a:pt x="47" y="73"/>
                      <a:pt x="47" y="73"/>
                      <a:pt x="47" y="73"/>
                    </a:cubicBezTo>
                    <a:lnTo>
                      <a:pt x="47"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301">
                <a:extLst>
                  <a:ext uri="{FF2B5EF4-FFF2-40B4-BE49-F238E27FC236}">
                    <a16:creationId xmlns:a16="http://schemas.microsoft.com/office/drawing/2014/main" id="{AE7556EA-2498-4124-A8EB-E96A49A7D842}"/>
                  </a:ext>
                </a:extLst>
              </p:cNvPr>
              <p:cNvSpPr>
                <a:spLocks noEditPoints="1"/>
              </p:cNvSpPr>
              <p:nvPr/>
            </p:nvSpPr>
            <p:spPr bwMode="auto">
              <a:xfrm>
                <a:off x="2354" y="824"/>
                <a:ext cx="70" cy="66"/>
              </a:xfrm>
              <a:custGeom>
                <a:avLst/>
                <a:gdLst>
                  <a:gd name="T0" fmla="*/ 31 w 51"/>
                  <a:gd name="T1" fmla="*/ 46 h 48"/>
                  <a:gd name="T2" fmla="*/ 35 w 51"/>
                  <a:gd name="T3" fmla="*/ 47 h 48"/>
                  <a:gd name="T4" fmla="*/ 43 w 51"/>
                  <a:gd name="T5" fmla="*/ 43 h 48"/>
                  <a:gd name="T6" fmla="*/ 43 w 51"/>
                  <a:gd name="T7" fmla="*/ 41 h 48"/>
                  <a:gd name="T8" fmla="*/ 43 w 51"/>
                  <a:gd name="T9" fmla="*/ 41 h 48"/>
                  <a:gd name="T10" fmla="*/ 43 w 51"/>
                  <a:gd name="T11" fmla="*/ 31 h 48"/>
                  <a:gd name="T12" fmla="*/ 49 w 51"/>
                  <a:gd name="T13" fmla="*/ 23 h 48"/>
                  <a:gd name="T14" fmla="*/ 47 w 51"/>
                  <a:gd name="T15" fmla="*/ 14 h 48"/>
                  <a:gd name="T16" fmla="*/ 46 w 51"/>
                  <a:gd name="T17" fmla="*/ 14 h 48"/>
                  <a:gd name="T18" fmla="*/ 46 w 51"/>
                  <a:gd name="T19" fmla="*/ 14 h 48"/>
                  <a:gd name="T20" fmla="*/ 37 w 51"/>
                  <a:gd name="T21" fmla="*/ 10 h 48"/>
                  <a:gd name="T22" fmla="*/ 31 w 51"/>
                  <a:gd name="T23" fmla="*/ 4 h 48"/>
                  <a:gd name="T24" fmla="*/ 31 w 51"/>
                  <a:gd name="T25" fmla="*/ 10 h 48"/>
                  <a:gd name="T26" fmla="*/ 34 w 51"/>
                  <a:gd name="T27" fmla="*/ 13 h 48"/>
                  <a:gd name="T28" fmla="*/ 42 w 51"/>
                  <a:gd name="T29" fmla="*/ 16 h 48"/>
                  <a:gd name="T30" fmla="*/ 42 w 51"/>
                  <a:gd name="T31" fmla="*/ 16 h 48"/>
                  <a:gd name="T32" fmla="*/ 42 w 51"/>
                  <a:gd name="T33" fmla="*/ 16 h 48"/>
                  <a:gd name="T34" fmla="*/ 44 w 51"/>
                  <a:gd name="T35" fmla="*/ 23 h 48"/>
                  <a:gd name="T36" fmla="*/ 40 w 51"/>
                  <a:gd name="T37" fmla="*/ 30 h 48"/>
                  <a:gd name="T38" fmla="*/ 39 w 51"/>
                  <a:gd name="T39" fmla="*/ 37 h 48"/>
                  <a:gd name="T40" fmla="*/ 39 w 51"/>
                  <a:gd name="T41" fmla="*/ 37 h 48"/>
                  <a:gd name="T42" fmla="*/ 39 w 51"/>
                  <a:gd name="T43" fmla="*/ 39 h 48"/>
                  <a:gd name="T44" fmla="*/ 33 w 51"/>
                  <a:gd name="T45" fmla="*/ 42 h 48"/>
                  <a:gd name="T46" fmla="*/ 31 w 51"/>
                  <a:gd name="T47" fmla="*/ 41 h 48"/>
                  <a:gd name="T48" fmla="*/ 31 w 51"/>
                  <a:gd name="T49" fmla="*/ 46 h 48"/>
                  <a:gd name="T50" fmla="*/ 25 w 51"/>
                  <a:gd name="T51" fmla="*/ 44 h 48"/>
                  <a:gd name="T52" fmla="*/ 25 w 51"/>
                  <a:gd name="T53" fmla="*/ 44 h 48"/>
                  <a:gd name="T54" fmla="*/ 31 w 51"/>
                  <a:gd name="T55" fmla="*/ 46 h 48"/>
                  <a:gd name="T56" fmla="*/ 31 w 51"/>
                  <a:gd name="T57" fmla="*/ 41 h 48"/>
                  <a:gd name="T58" fmla="*/ 25 w 51"/>
                  <a:gd name="T59" fmla="*/ 40 h 48"/>
                  <a:gd name="T60" fmla="*/ 25 w 51"/>
                  <a:gd name="T61" fmla="*/ 40 h 48"/>
                  <a:gd name="T62" fmla="*/ 25 w 51"/>
                  <a:gd name="T63" fmla="*/ 5 h 48"/>
                  <a:gd name="T64" fmla="*/ 25 w 51"/>
                  <a:gd name="T65" fmla="*/ 5 h 48"/>
                  <a:gd name="T66" fmla="*/ 25 w 51"/>
                  <a:gd name="T67" fmla="*/ 5 h 48"/>
                  <a:gd name="T68" fmla="*/ 25 w 51"/>
                  <a:gd name="T69" fmla="*/ 0 h 48"/>
                  <a:gd name="T70" fmla="*/ 30 w 51"/>
                  <a:gd name="T71" fmla="*/ 2 h 48"/>
                  <a:gd name="T72" fmla="*/ 31 w 51"/>
                  <a:gd name="T73" fmla="*/ 4 h 48"/>
                  <a:gd name="T74" fmla="*/ 31 w 51"/>
                  <a:gd name="T75" fmla="*/ 10 h 48"/>
                  <a:gd name="T76" fmla="*/ 29 w 51"/>
                  <a:gd name="T77" fmla="*/ 7 h 48"/>
                  <a:gd name="T78" fmla="*/ 25 w 51"/>
                  <a:gd name="T79" fmla="*/ 5 h 48"/>
                  <a:gd name="T80" fmla="*/ 25 w 51"/>
                  <a:gd name="T81" fmla="*/ 5 h 48"/>
                  <a:gd name="T82" fmla="*/ 25 w 51"/>
                  <a:gd name="T83" fmla="*/ 40 h 48"/>
                  <a:gd name="T84" fmla="*/ 25 w 51"/>
                  <a:gd name="T85" fmla="*/ 40 h 48"/>
                  <a:gd name="T86" fmla="*/ 25 w 51"/>
                  <a:gd name="T87" fmla="*/ 44 h 48"/>
                  <a:gd name="T88" fmla="*/ 21 w 51"/>
                  <a:gd name="T89" fmla="*/ 2 h 48"/>
                  <a:gd name="T90" fmla="*/ 14 w 51"/>
                  <a:gd name="T91" fmla="*/ 10 h 48"/>
                  <a:gd name="T92" fmla="*/ 5 w 51"/>
                  <a:gd name="T93" fmla="*/ 14 h 48"/>
                  <a:gd name="T94" fmla="*/ 1 w 51"/>
                  <a:gd name="T95" fmla="*/ 22 h 48"/>
                  <a:gd name="T96" fmla="*/ 2 w 51"/>
                  <a:gd name="T97" fmla="*/ 23 h 48"/>
                  <a:gd name="T98" fmla="*/ 8 w 51"/>
                  <a:gd name="T99" fmla="*/ 31 h 48"/>
                  <a:gd name="T100" fmla="*/ 8 w 51"/>
                  <a:gd name="T101" fmla="*/ 41 h 48"/>
                  <a:gd name="T102" fmla="*/ 14 w 51"/>
                  <a:gd name="T103" fmla="*/ 47 h 48"/>
                  <a:gd name="T104" fmla="*/ 16 w 51"/>
                  <a:gd name="T105" fmla="*/ 47 h 48"/>
                  <a:gd name="T106" fmla="*/ 25 w 51"/>
                  <a:gd name="T107" fmla="*/ 44 h 48"/>
                  <a:gd name="T108" fmla="*/ 25 w 51"/>
                  <a:gd name="T109" fmla="*/ 40 h 48"/>
                  <a:gd name="T110" fmla="*/ 18 w 51"/>
                  <a:gd name="T111" fmla="*/ 42 h 48"/>
                  <a:gd name="T112" fmla="*/ 25 w 51"/>
                  <a:gd name="T113" fmla="*/ 40 h 48"/>
                  <a:gd name="T114" fmla="*/ 25 w 51"/>
                  <a:gd name="T115" fmla="*/ 5 h 48"/>
                  <a:gd name="T116" fmla="*/ 24 w 51"/>
                  <a:gd name="T117" fmla="*/ 5 h 48"/>
                  <a:gd name="T118" fmla="*/ 25 w 51"/>
                  <a:gd name="T119" fmla="*/ 5 h 48"/>
                  <a:gd name="T120" fmla="*/ 25 w 51"/>
                  <a:gd name="T121" fmla="*/ 0 h 48"/>
                  <a:gd name="T122" fmla="*/ 22 w 51"/>
                  <a:gd name="T123" fmla="*/ 1 h 48"/>
                  <a:gd name="T124" fmla="*/ 21 w 51"/>
                  <a:gd name="T125"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48">
                    <a:moveTo>
                      <a:pt x="31" y="46"/>
                    </a:moveTo>
                    <a:cubicBezTo>
                      <a:pt x="35" y="47"/>
                      <a:pt x="35" y="47"/>
                      <a:pt x="35" y="47"/>
                    </a:cubicBezTo>
                    <a:cubicBezTo>
                      <a:pt x="38" y="48"/>
                      <a:pt x="42" y="46"/>
                      <a:pt x="43" y="43"/>
                    </a:cubicBezTo>
                    <a:cubicBezTo>
                      <a:pt x="43" y="42"/>
                      <a:pt x="43" y="42"/>
                      <a:pt x="43" y="41"/>
                    </a:cubicBezTo>
                    <a:cubicBezTo>
                      <a:pt x="43" y="41"/>
                      <a:pt x="43" y="41"/>
                      <a:pt x="43" y="41"/>
                    </a:cubicBezTo>
                    <a:cubicBezTo>
                      <a:pt x="43" y="31"/>
                      <a:pt x="43" y="31"/>
                      <a:pt x="43" y="31"/>
                    </a:cubicBezTo>
                    <a:cubicBezTo>
                      <a:pt x="49" y="23"/>
                      <a:pt x="49" y="23"/>
                      <a:pt x="49" y="23"/>
                    </a:cubicBezTo>
                    <a:cubicBezTo>
                      <a:pt x="51" y="20"/>
                      <a:pt x="50" y="16"/>
                      <a:pt x="47" y="14"/>
                    </a:cubicBezTo>
                    <a:cubicBezTo>
                      <a:pt x="47" y="14"/>
                      <a:pt x="46" y="14"/>
                      <a:pt x="46" y="14"/>
                    </a:cubicBezTo>
                    <a:cubicBezTo>
                      <a:pt x="46" y="14"/>
                      <a:pt x="46" y="14"/>
                      <a:pt x="46" y="14"/>
                    </a:cubicBezTo>
                    <a:cubicBezTo>
                      <a:pt x="37" y="10"/>
                      <a:pt x="37" y="10"/>
                      <a:pt x="37" y="10"/>
                    </a:cubicBezTo>
                    <a:cubicBezTo>
                      <a:pt x="31" y="4"/>
                      <a:pt x="31" y="4"/>
                      <a:pt x="31" y="4"/>
                    </a:cubicBezTo>
                    <a:cubicBezTo>
                      <a:pt x="31" y="10"/>
                      <a:pt x="31" y="10"/>
                      <a:pt x="31" y="10"/>
                    </a:cubicBezTo>
                    <a:cubicBezTo>
                      <a:pt x="34" y="13"/>
                      <a:pt x="34" y="13"/>
                      <a:pt x="34" y="13"/>
                    </a:cubicBezTo>
                    <a:cubicBezTo>
                      <a:pt x="42" y="16"/>
                      <a:pt x="42" y="16"/>
                      <a:pt x="42" y="16"/>
                    </a:cubicBezTo>
                    <a:cubicBezTo>
                      <a:pt x="42" y="16"/>
                      <a:pt x="42" y="16"/>
                      <a:pt x="42" y="16"/>
                    </a:cubicBezTo>
                    <a:cubicBezTo>
                      <a:pt x="42" y="16"/>
                      <a:pt x="42" y="16"/>
                      <a:pt x="42" y="16"/>
                    </a:cubicBezTo>
                    <a:cubicBezTo>
                      <a:pt x="45" y="18"/>
                      <a:pt x="45" y="21"/>
                      <a:pt x="44" y="23"/>
                    </a:cubicBezTo>
                    <a:cubicBezTo>
                      <a:pt x="40" y="30"/>
                      <a:pt x="40" y="30"/>
                      <a:pt x="40" y="30"/>
                    </a:cubicBezTo>
                    <a:cubicBezTo>
                      <a:pt x="39" y="37"/>
                      <a:pt x="39" y="37"/>
                      <a:pt x="39" y="37"/>
                    </a:cubicBezTo>
                    <a:cubicBezTo>
                      <a:pt x="39" y="37"/>
                      <a:pt x="39" y="37"/>
                      <a:pt x="39" y="37"/>
                    </a:cubicBezTo>
                    <a:cubicBezTo>
                      <a:pt x="39" y="38"/>
                      <a:pt x="39" y="38"/>
                      <a:pt x="39" y="39"/>
                    </a:cubicBezTo>
                    <a:cubicBezTo>
                      <a:pt x="38" y="41"/>
                      <a:pt x="36" y="43"/>
                      <a:pt x="33" y="42"/>
                    </a:cubicBezTo>
                    <a:cubicBezTo>
                      <a:pt x="31" y="41"/>
                      <a:pt x="31" y="41"/>
                      <a:pt x="31" y="41"/>
                    </a:cubicBezTo>
                    <a:lnTo>
                      <a:pt x="31" y="46"/>
                    </a:lnTo>
                    <a:close/>
                    <a:moveTo>
                      <a:pt x="25" y="44"/>
                    </a:moveTo>
                    <a:cubicBezTo>
                      <a:pt x="25" y="44"/>
                      <a:pt x="25" y="44"/>
                      <a:pt x="25" y="44"/>
                    </a:cubicBezTo>
                    <a:cubicBezTo>
                      <a:pt x="31" y="46"/>
                      <a:pt x="31" y="46"/>
                      <a:pt x="31" y="46"/>
                    </a:cubicBezTo>
                    <a:cubicBezTo>
                      <a:pt x="31" y="41"/>
                      <a:pt x="31" y="41"/>
                      <a:pt x="31" y="41"/>
                    </a:cubicBezTo>
                    <a:cubicBezTo>
                      <a:pt x="25" y="40"/>
                      <a:pt x="25" y="40"/>
                      <a:pt x="25" y="40"/>
                    </a:cubicBezTo>
                    <a:cubicBezTo>
                      <a:pt x="25" y="40"/>
                      <a:pt x="25" y="40"/>
                      <a:pt x="25" y="40"/>
                    </a:cubicBezTo>
                    <a:cubicBezTo>
                      <a:pt x="25" y="5"/>
                      <a:pt x="25" y="5"/>
                      <a:pt x="25" y="5"/>
                    </a:cubicBezTo>
                    <a:cubicBezTo>
                      <a:pt x="25" y="5"/>
                      <a:pt x="25" y="5"/>
                      <a:pt x="25" y="5"/>
                    </a:cubicBezTo>
                    <a:cubicBezTo>
                      <a:pt x="25" y="5"/>
                      <a:pt x="25" y="5"/>
                      <a:pt x="25" y="5"/>
                    </a:cubicBezTo>
                    <a:cubicBezTo>
                      <a:pt x="25" y="0"/>
                      <a:pt x="25" y="0"/>
                      <a:pt x="25" y="0"/>
                    </a:cubicBezTo>
                    <a:cubicBezTo>
                      <a:pt x="27" y="0"/>
                      <a:pt x="29" y="1"/>
                      <a:pt x="30" y="2"/>
                    </a:cubicBezTo>
                    <a:cubicBezTo>
                      <a:pt x="31" y="4"/>
                      <a:pt x="31" y="4"/>
                      <a:pt x="31" y="4"/>
                    </a:cubicBezTo>
                    <a:cubicBezTo>
                      <a:pt x="31" y="10"/>
                      <a:pt x="31" y="10"/>
                      <a:pt x="31" y="10"/>
                    </a:cubicBezTo>
                    <a:cubicBezTo>
                      <a:pt x="29" y="7"/>
                      <a:pt x="29" y="7"/>
                      <a:pt x="29" y="7"/>
                    </a:cubicBezTo>
                    <a:cubicBezTo>
                      <a:pt x="28" y="5"/>
                      <a:pt x="26" y="5"/>
                      <a:pt x="25" y="5"/>
                    </a:cubicBezTo>
                    <a:cubicBezTo>
                      <a:pt x="25" y="5"/>
                      <a:pt x="25" y="5"/>
                      <a:pt x="25" y="5"/>
                    </a:cubicBezTo>
                    <a:cubicBezTo>
                      <a:pt x="25" y="40"/>
                      <a:pt x="25" y="40"/>
                      <a:pt x="25" y="40"/>
                    </a:cubicBezTo>
                    <a:cubicBezTo>
                      <a:pt x="25" y="40"/>
                      <a:pt x="25" y="40"/>
                      <a:pt x="25" y="40"/>
                    </a:cubicBezTo>
                    <a:lnTo>
                      <a:pt x="25" y="44"/>
                    </a:lnTo>
                    <a:close/>
                    <a:moveTo>
                      <a:pt x="21" y="2"/>
                    </a:moveTo>
                    <a:cubicBezTo>
                      <a:pt x="14" y="10"/>
                      <a:pt x="14" y="10"/>
                      <a:pt x="14" y="10"/>
                    </a:cubicBezTo>
                    <a:cubicBezTo>
                      <a:pt x="5" y="14"/>
                      <a:pt x="5" y="14"/>
                      <a:pt x="5" y="14"/>
                    </a:cubicBezTo>
                    <a:cubicBezTo>
                      <a:pt x="2" y="15"/>
                      <a:pt x="0" y="18"/>
                      <a:pt x="1" y="22"/>
                    </a:cubicBezTo>
                    <a:cubicBezTo>
                      <a:pt x="2" y="22"/>
                      <a:pt x="2" y="23"/>
                      <a:pt x="2" y="23"/>
                    </a:cubicBezTo>
                    <a:cubicBezTo>
                      <a:pt x="8" y="31"/>
                      <a:pt x="8" y="31"/>
                      <a:pt x="8" y="31"/>
                    </a:cubicBezTo>
                    <a:cubicBezTo>
                      <a:pt x="8" y="41"/>
                      <a:pt x="8" y="41"/>
                      <a:pt x="8" y="41"/>
                    </a:cubicBezTo>
                    <a:cubicBezTo>
                      <a:pt x="8" y="45"/>
                      <a:pt x="11" y="47"/>
                      <a:pt x="14" y="47"/>
                    </a:cubicBezTo>
                    <a:cubicBezTo>
                      <a:pt x="15" y="47"/>
                      <a:pt x="15" y="47"/>
                      <a:pt x="16" y="47"/>
                    </a:cubicBezTo>
                    <a:cubicBezTo>
                      <a:pt x="25" y="44"/>
                      <a:pt x="25" y="44"/>
                      <a:pt x="25" y="44"/>
                    </a:cubicBezTo>
                    <a:cubicBezTo>
                      <a:pt x="25" y="40"/>
                      <a:pt x="25" y="40"/>
                      <a:pt x="25" y="40"/>
                    </a:cubicBezTo>
                    <a:cubicBezTo>
                      <a:pt x="18" y="42"/>
                      <a:pt x="18" y="42"/>
                      <a:pt x="18" y="42"/>
                    </a:cubicBezTo>
                    <a:cubicBezTo>
                      <a:pt x="25" y="40"/>
                      <a:pt x="25" y="40"/>
                      <a:pt x="25" y="40"/>
                    </a:cubicBezTo>
                    <a:cubicBezTo>
                      <a:pt x="25" y="5"/>
                      <a:pt x="25" y="5"/>
                      <a:pt x="25" y="5"/>
                    </a:cubicBezTo>
                    <a:cubicBezTo>
                      <a:pt x="24" y="5"/>
                      <a:pt x="24" y="5"/>
                      <a:pt x="24" y="5"/>
                    </a:cubicBezTo>
                    <a:cubicBezTo>
                      <a:pt x="25" y="5"/>
                      <a:pt x="25" y="5"/>
                      <a:pt x="25" y="5"/>
                    </a:cubicBezTo>
                    <a:cubicBezTo>
                      <a:pt x="25" y="0"/>
                      <a:pt x="25" y="0"/>
                      <a:pt x="25" y="0"/>
                    </a:cubicBezTo>
                    <a:cubicBezTo>
                      <a:pt x="24" y="0"/>
                      <a:pt x="23" y="1"/>
                      <a:pt x="22" y="1"/>
                    </a:cubicBezTo>
                    <a:cubicBezTo>
                      <a:pt x="21" y="2"/>
                      <a:pt x="21" y="2"/>
                      <a:pt x="2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302">
                <a:extLst>
                  <a:ext uri="{FF2B5EF4-FFF2-40B4-BE49-F238E27FC236}">
                    <a16:creationId xmlns:a16="http://schemas.microsoft.com/office/drawing/2014/main" id="{96C764E0-14F3-4DAF-AB89-05406BAC77F0}"/>
                  </a:ext>
                </a:extLst>
              </p:cNvPr>
              <p:cNvSpPr>
                <a:spLocks noEditPoints="1"/>
              </p:cNvSpPr>
              <p:nvPr/>
            </p:nvSpPr>
            <p:spPr bwMode="auto">
              <a:xfrm>
                <a:off x="1603" y="2107"/>
                <a:ext cx="169" cy="142"/>
              </a:xfrm>
              <a:custGeom>
                <a:avLst/>
                <a:gdLst>
                  <a:gd name="T0" fmla="*/ 96 w 123"/>
                  <a:gd name="T1" fmla="*/ 0 h 103"/>
                  <a:gd name="T2" fmla="*/ 93 w 123"/>
                  <a:gd name="T3" fmla="*/ 0 h 103"/>
                  <a:gd name="T4" fmla="*/ 62 w 123"/>
                  <a:gd name="T5" fmla="*/ 19 h 103"/>
                  <a:gd name="T6" fmla="*/ 31 w 123"/>
                  <a:gd name="T7" fmla="*/ 0 h 103"/>
                  <a:gd name="T8" fmla="*/ 0 w 123"/>
                  <a:gd name="T9" fmla="*/ 26 h 103"/>
                  <a:gd name="T10" fmla="*/ 62 w 123"/>
                  <a:gd name="T11" fmla="*/ 103 h 103"/>
                  <a:gd name="T12" fmla="*/ 96 w 123"/>
                  <a:gd name="T13" fmla="*/ 73 h 103"/>
                  <a:gd name="T14" fmla="*/ 123 w 123"/>
                  <a:gd name="T15" fmla="*/ 26 h 103"/>
                  <a:gd name="T16" fmla="*/ 96 w 123"/>
                  <a:gd name="T17" fmla="*/ 0 h 103"/>
                  <a:gd name="T18" fmla="*/ 96 w 123"/>
                  <a:gd name="T19" fmla="*/ 16 h 103"/>
                  <a:gd name="T20" fmla="*/ 96 w 123"/>
                  <a:gd name="T21" fmla="*/ 16 h 103"/>
                  <a:gd name="T22" fmla="*/ 97 w 123"/>
                  <a:gd name="T23" fmla="*/ 16 h 103"/>
                  <a:gd name="T24" fmla="*/ 96 w 123"/>
                  <a:gd name="T25" fmla="*/ 16 h 103"/>
                  <a:gd name="T26" fmla="*/ 99 w 123"/>
                  <a:gd name="T27" fmla="*/ 41 h 103"/>
                  <a:gd name="T28" fmla="*/ 99 w 123"/>
                  <a:gd name="T29" fmla="*/ 41 h 103"/>
                  <a:gd name="T30" fmla="*/ 99 w 123"/>
                  <a:gd name="T31" fmla="*/ 4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03">
                    <a:moveTo>
                      <a:pt x="96" y="0"/>
                    </a:moveTo>
                    <a:cubicBezTo>
                      <a:pt x="95" y="0"/>
                      <a:pt x="94" y="0"/>
                      <a:pt x="93" y="0"/>
                    </a:cubicBezTo>
                    <a:cubicBezTo>
                      <a:pt x="77" y="0"/>
                      <a:pt x="69" y="7"/>
                      <a:pt x="62" y="19"/>
                    </a:cubicBezTo>
                    <a:cubicBezTo>
                      <a:pt x="54" y="7"/>
                      <a:pt x="46" y="0"/>
                      <a:pt x="31" y="0"/>
                    </a:cubicBezTo>
                    <a:cubicBezTo>
                      <a:pt x="14" y="0"/>
                      <a:pt x="0" y="12"/>
                      <a:pt x="0" y="26"/>
                    </a:cubicBezTo>
                    <a:cubicBezTo>
                      <a:pt x="0" y="52"/>
                      <a:pt x="31" y="77"/>
                      <a:pt x="62" y="103"/>
                    </a:cubicBezTo>
                    <a:cubicBezTo>
                      <a:pt x="74" y="93"/>
                      <a:pt x="86" y="83"/>
                      <a:pt x="96" y="73"/>
                    </a:cubicBezTo>
                    <a:cubicBezTo>
                      <a:pt x="112" y="57"/>
                      <a:pt x="123" y="41"/>
                      <a:pt x="123" y="26"/>
                    </a:cubicBezTo>
                    <a:cubicBezTo>
                      <a:pt x="123" y="13"/>
                      <a:pt x="112" y="2"/>
                      <a:pt x="96" y="0"/>
                    </a:cubicBezTo>
                    <a:close/>
                    <a:moveTo>
                      <a:pt x="96" y="16"/>
                    </a:moveTo>
                    <a:cubicBezTo>
                      <a:pt x="96" y="16"/>
                      <a:pt x="96" y="16"/>
                      <a:pt x="96" y="16"/>
                    </a:cubicBezTo>
                    <a:cubicBezTo>
                      <a:pt x="96" y="16"/>
                      <a:pt x="97" y="16"/>
                      <a:pt x="97" y="16"/>
                    </a:cubicBezTo>
                    <a:cubicBezTo>
                      <a:pt x="96" y="16"/>
                      <a:pt x="96" y="16"/>
                      <a:pt x="96" y="16"/>
                    </a:cubicBezTo>
                    <a:close/>
                    <a:moveTo>
                      <a:pt x="99" y="41"/>
                    </a:moveTo>
                    <a:cubicBezTo>
                      <a:pt x="99" y="41"/>
                      <a:pt x="99" y="41"/>
                      <a:pt x="99" y="41"/>
                    </a:cubicBezTo>
                    <a:cubicBezTo>
                      <a:pt x="99" y="41"/>
                      <a:pt x="99" y="41"/>
                      <a:pt x="9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303">
                <a:extLst>
                  <a:ext uri="{FF2B5EF4-FFF2-40B4-BE49-F238E27FC236}">
                    <a16:creationId xmlns:a16="http://schemas.microsoft.com/office/drawing/2014/main" id="{21F68E64-481E-496A-8F70-352E664160AA}"/>
                  </a:ext>
                </a:extLst>
              </p:cNvPr>
              <p:cNvSpPr>
                <a:spLocks noEditPoints="1"/>
              </p:cNvSpPr>
              <p:nvPr/>
            </p:nvSpPr>
            <p:spPr bwMode="auto">
              <a:xfrm>
                <a:off x="1386" y="1389"/>
                <a:ext cx="98" cy="132"/>
              </a:xfrm>
              <a:custGeom>
                <a:avLst/>
                <a:gdLst>
                  <a:gd name="T0" fmla="*/ 51 w 71"/>
                  <a:gd name="T1" fmla="*/ 28 h 96"/>
                  <a:gd name="T2" fmla="*/ 71 w 71"/>
                  <a:gd name="T3" fmla="*/ 61 h 96"/>
                  <a:gd name="T4" fmla="*/ 51 w 71"/>
                  <a:gd name="T5" fmla="*/ 93 h 96"/>
                  <a:gd name="T6" fmla="*/ 51 w 71"/>
                  <a:gd name="T7" fmla="*/ 80 h 96"/>
                  <a:gd name="T8" fmla="*/ 56 w 71"/>
                  <a:gd name="T9" fmla="*/ 51 h 96"/>
                  <a:gd name="T10" fmla="*/ 54 w 71"/>
                  <a:gd name="T11" fmla="*/ 73 h 96"/>
                  <a:gd name="T12" fmla="*/ 51 w 71"/>
                  <a:gd name="T13" fmla="*/ 77 h 96"/>
                  <a:gd name="T14" fmla="*/ 51 w 71"/>
                  <a:gd name="T15" fmla="*/ 28 h 96"/>
                  <a:gd name="T16" fmla="*/ 44 w 71"/>
                  <a:gd name="T17" fmla="*/ 26 h 96"/>
                  <a:gd name="T18" fmla="*/ 51 w 71"/>
                  <a:gd name="T19" fmla="*/ 28 h 96"/>
                  <a:gd name="T20" fmla="*/ 51 w 71"/>
                  <a:gd name="T21" fmla="*/ 77 h 96"/>
                  <a:gd name="T22" fmla="*/ 44 w 71"/>
                  <a:gd name="T23" fmla="*/ 83 h 96"/>
                  <a:gd name="T24" fmla="*/ 51 w 71"/>
                  <a:gd name="T25" fmla="*/ 80 h 96"/>
                  <a:gd name="T26" fmla="*/ 51 w 71"/>
                  <a:gd name="T27" fmla="*/ 93 h 96"/>
                  <a:gd name="T28" fmla="*/ 36 w 71"/>
                  <a:gd name="T29" fmla="*/ 96 h 96"/>
                  <a:gd name="T30" fmla="*/ 0 w 71"/>
                  <a:gd name="T31" fmla="*/ 61 h 96"/>
                  <a:gd name="T32" fmla="*/ 26 w 71"/>
                  <a:gd name="T33" fmla="*/ 27 h 96"/>
                  <a:gd name="T34" fmla="*/ 25 w 71"/>
                  <a:gd name="T35" fmla="*/ 25 h 96"/>
                  <a:gd name="T36" fmla="*/ 25 w 71"/>
                  <a:gd name="T37" fmla="*/ 25 h 96"/>
                  <a:gd name="T38" fmla="*/ 27 w 71"/>
                  <a:gd name="T39" fmla="*/ 22 h 96"/>
                  <a:gd name="T40" fmla="*/ 34 w 71"/>
                  <a:gd name="T41" fmla="*/ 22 h 96"/>
                  <a:gd name="T42" fmla="*/ 38 w 71"/>
                  <a:gd name="T43" fmla="*/ 12 h 96"/>
                  <a:gd name="T44" fmla="*/ 38 w 71"/>
                  <a:gd name="T45" fmla="*/ 12 h 96"/>
                  <a:gd name="T46" fmla="*/ 42 w 71"/>
                  <a:gd name="T47" fmla="*/ 2 h 96"/>
                  <a:gd name="T48" fmla="*/ 44 w 71"/>
                  <a:gd name="T49" fmla="*/ 0 h 96"/>
                  <a:gd name="T50" fmla="*/ 45 w 71"/>
                  <a:gd name="T51" fmla="*/ 2 h 96"/>
                  <a:gd name="T52" fmla="*/ 39 w 71"/>
                  <a:gd name="T53" fmla="*/ 14 h 96"/>
                  <a:gd name="T54" fmla="*/ 39 w 71"/>
                  <a:gd name="T55" fmla="*/ 14 h 96"/>
                  <a:gd name="T56" fmla="*/ 36 w 71"/>
                  <a:gd name="T57" fmla="*/ 22 h 96"/>
                  <a:gd name="T58" fmla="*/ 36 w 71"/>
                  <a:gd name="T59" fmla="*/ 22 h 96"/>
                  <a:gd name="T60" fmla="*/ 43 w 71"/>
                  <a:gd name="T61" fmla="*/ 22 h 96"/>
                  <a:gd name="T62" fmla="*/ 45 w 71"/>
                  <a:gd name="T63" fmla="*/ 25 h 96"/>
                  <a:gd name="T64" fmla="*/ 45 w 71"/>
                  <a:gd name="T65" fmla="*/ 25 h 96"/>
                  <a:gd name="T66" fmla="*/ 44 w 71"/>
                  <a:gd name="T67"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96">
                    <a:moveTo>
                      <a:pt x="51" y="28"/>
                    </a:moveTo>
                    <a:cubicBezTo>
                      <a:pt x="63" y="34"/>
                      <a:pt x="71" y="46"/>
                      <a:pt x="71" y="61"/>
                    </a:cubicBezTo>
                    <a:cubicBezTo>
                      <a:pt x="71" y="75"/>
                      <a:pt x="63" y="87"/>
                      <a:pt x="51" y="93"/>
                    </a:cubicBezTo>
                    <a:cubicBezTo>
                      <a:pt x="51" y="80"/>
                      <a:pt x="51" y="80"/>
                      <a:pt x="51" y="80"/>
                    </a:cubicBezTo>
                    <a:cubicBezTo>
                      <a:pt x="57" y="76"/>
                      <a:pt x="62" y="68"/>
                      <a:pt x="56" y="51"/>
                    </a:cubicBezTo>
                    <a:cubicBezTo>
                      <a:pt x="56" y="51"/>
                      <a:pt x="59" y="66"/>
                      <a:pt x="54" y="73"/>
                    </a:cubicBezTo>
                    <a:cubicBezTo>
                      <a:pt x="53" y="74"/>
                      <a:pt x="52" y="76"/>
                      <a:pt x="51" y="77"/>
                    </a:cubicBezTo>
                    <a:lnTo>
                      <a:pt x="51" y="28"/>
                    </a:lnTo>
                    <a:close/>
                    <a:moveTo>
                      <a:pt x="44" y="26"/>
                    </a:moveTo>
                    <a:cubicBezTo>
                      <a:pt x="47" y="27"/>
                      <a:pt x="49" y="27"/>
                      <a:pt x="51" y="28"/>
                    </a:cubicBezTo>
                    <a:cubicBezTo>
                      <a:pt x="51" y="77"/>
                      <a:pt x="51" y="77"/>
                      <a:pt x="51" y="77"/>
                    </a:cubicBezTo>
                    <a:cubicBezTo>
                      <a:pt x="47" y="81"/>
                      <a:pt x="44" y="83"/>
                      <a:pt x="44" y="83"/>
                    </a:cubicBezTo>
                    <a:cubicBezTo>
                      <a:pt x="44" y="83"/>
                      <a:pt x="47" y="82"/>
                      <a:pt x="51" y="80"/>
                    </a:cubicBezTo>
                    <a:cubicBezTo>
                      <a:pt x="51" y="93"/>
                      <a:pt x="51" y="93"/>
                      <a:pt x="51" y="93"/>
                    </a:cubicBezTo>
                    <a:cubicBezTo>
                      <a:pt x="46" y="95"/>
                      <a:pt x="41" y="96"/>
                      <a:pt x="36" y="96"/>
                    </a:cubicBezTo>
                    <a:cubicBezTo>
                      <a:pt x="16" y="96"/>
                      <a:pt x="0" y="80"/>
                      <a:pt x="0" y="61"/>
                    </a:cubicBezTo>
                    <a:cubicBezTo>
                      <a:pt x="0" y="45"/>
                      <a:pt x="11" y="31"/>
                      <a:pt x="26" y="27"/>
                    </a:cubicBezTo>
                    <a:cubicBezTo>
                      <a:pt x="25" y="26"/>
                      <a:pt x="25" y="25"/>
                      <a:pt x="25" y="25"/>
                    </a:cubicBezTo>
                    <a:cubicBezTo>
                      <a:pt x="25" y="25"/>
                      <a:pt x="25" y="25"/>
                      <a:pt x="25" y="25"/>
                    </a:cubicBezTo>
                    <a:cubicBezTo>
                      <a:pt x="25" y="23"/>
                      <a:pt x="26" y="22"/>
                      <a:pt x="27" y="22"/>
                    </a:cubicBezTo>
                    <a:cubicBezTo>
                      <a:pt x="34" y="22"/>
                      <a:pt x="34" y="22"/>
                      <a:pt x="34" y="22"/>
                    </a:cubicBezTo>
                    <a:cubicBezTo>
                      <a:pt x="32" y="17"/>
                      <a:pt x="35" y="15"/>
                      <a:pt x="38" y="12"/>
                    </a:cubicBezTo>
                    <a:cubicBezTo>
                      <a:pt x="38" y="12"/>
                      <a:pt x="38" y="12"/>
                      <a:pt x="38" y="12"/>
                    </a:cubicBezTo>
                    <a:cubicBezTo>
                      <a:pt x="40" y="10"/>
                      <a:pt x="43" y="7"/>
                      <a:pt x="42" y="2"/>
                    </a:cubicBezTo>
                    <a:cubicBezTo>
                      <a:pt x="42" y="1"/>
                      <a:pt x="43" y="1"/>
                      <a:pt x="44" y="0"/>
                    </a:cubicBezTo>
                    <a:cubicBezTo>
                      <a:pt x="44" y="0"/>
                      <a:pt x="45" y="1"/>
                      <a:pt x="45" y="2"/>
                    </a:cubicBezTo>
                    <a:cubicBezTo>
                      <a:pt x="46" y="8"/>
                      <a:pt x="42" y="11"/>
                      <a:pt x="39" y="14"/>
                    </a:cubicBezTo>
                    <a:cubicBezTo>
                      <a:pt x="39" y="14"/>
                      <a:pt x="39" y="14"/>
                      <a:pt x="39" y="14"/>
                    </a:cubicBezTo>
                    <a:cubicBezTo>
                      <a:pt x="37" y="16"/>
                      <a:pt x="35" y="18"/>
                      <a:pt x="36" y="22"/>
                    </a:cubicBezTo>
                    <a:cubicBezTo>
                      <a:pt x="36" y="22"/>
                      <a:pt x="36" y="22"/>
                      <a:pt x="36" y="22"/>
                    </a:cubicBezTo>
                    <a:cubicBezTo>
                      <a:pt x="43" y="22"/>
                      <a:pt x="43" y="22"/>
                      <a:pt x="43" y="22"/>
                    </a:cubicBezTo>
                    <a:cubicBezTo>
                      <a:pt x="44" y="22"/>
                      <a:pt x="45" y="23"/>
                      <a:pt x="45" y="25"/>
                    </a:cubicBezTo>
                    <a:cubicBezTo>
                      <a:pt x="45" y="25"/>
                      <a:pt x="45" y="25"/>
                      <a:pt x="45" y="25"/>
                    </a:cubicBezTo>
                    <a:cubicBezTo>
                      <a:pt x="45" y="25"/>
                      <a:pt x="44" y="26"/>
                      <a:pt x="4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304">
                <a:extLst>
                  <a:ext uri="{FF2B5EF4-FFF2-40B4-BE49-F238E27FC236}">
                    <a16:creationId xmlns:a16="http://schemas.microsoft.com/office/drawing/2014/main" id="{CA0531E8-B3EA-40A5-90D8-7637B9992D8E}"/>
                  </a:ext>
                </a:extLst>
              </p:cNvPr>
              <p:cNvSpPr>
                <a:spLocks/>
              </p:cNvSpPr>
              <p:nvPr/>
            </p:nvSpPr>
            <p:spPr bwMode="auto">
              <a:xfrm>
                <a:off x="2880" y="1109"/>
                <a:ext cx="85" cy="97"/>
              </a:xfrm>
              <a:custGeom>
                <a:avLst/>
                <a:gdLst>
                  <a:gd name="T0" fmla="*/ 3 w 62"/>
                  <a:gd name="T1" fmla="*/ 37 h 70"/>
                  <a:gd name="T2" fmla="*/ 3 w 62"/>
                  <a:gd name="T3" fmla="*/ 25 h 70"/>
                  <a:gd name="T4" fmla="*/ 25 w 62"/>
                  <a:gd name="T5" fmla="*/ 3 h 70"/>
                  <a:gd name="T6" fmla="*/ 37 w 62"/>
                  <a:gd name="T7" fmla="*/ 3 h 70"/>
                  <a:gd name="T8" fmla="*/ 59 w 62"/>
                  <a:gd name="T9" fmla="*/ 25 h 70"/>
                  <a:gd name="T10" fmla="*/ 59 w 62"/>
                  <a:gd name="T11" fmla="*/ 37 h 70"/>
                  <a:gd name="T12" fmla="*/ 57 w 62"/>
                  <a:gd name="T13" fmla="*/ 37 h 70"/>
                  <a:gd name="T14" fmla="*/ 57 w 62"/>
                  <a:gd name="T15" fmla="*/ 58 h 70"/>
                  <a:gd name="T16" fmla="*/ 42 w 62"/>
                  <a:gd name="T17" fmla="*/ 70 h 70"/>
                  <a:gd name="T18" fmla="*/ 38 w 62"/>
                  <a:gd name="T19" fmla="*/ 70 h 70"/>
                  <a:gd name="T20" fmla="*/ 38 w 62"/>
                  <a:gd name="T21" fmla="*/ 52 h 70"/>
                  <a:gd name="T22" fmla="*/ 35 w 62"/>
                  <a:gd name="T23" fmla="*/ 49 h 70"/>
                  <a:gd name="T24" fmla="*/ 27 w 62"/>
                  <a:gd name="T25" fmla="*/ 49 h 70"/>
                  <a:gd name="T26" fmla="*/ 24 w 62"/>
                  <a:gd name="T27" fmla="*/ 52 h 70"/>
                  <a:gd name="T28" fmla="*/ 24 w 62"/>
                  <a:gd name="T29" fmla="*/ 70 h 70"/>
                  <a:gd name="T30" fmla="*/ 21 w 62"/>
                  <a:gd name="T31" fmla="*/ 70 h 70"/>
                  <a:gd name="T32" fmla="*/ 5 w 62"/>
                  <a:gd name="T33" fmla="*/ 58 h 70"/>
                  <a:gd name="T34" fmla="*/ 5 w 62"/>
                  <a:gd name="T35" fmla="*/ 37 h 70"/>
                  <a:gd name="T36" fmla="*/ 3 w 62"/>
                  <a:gd name="T37"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70">
                    <a:moveTo>
                      <a:pt x="3" y="37"/>
                    </a:moveTo>
                    <a:cubicBezTo>
                      <a:pt x="0" y="34"/>
                      <a:pt x="0" y="28"/>
                      <a:pt x="3" y="25"/>
                    </a:cubicBezTo>
                    <a:cubicBezTo>
                      <a:pt x="25" y="3"/>
                      <a:pt x="25" y="3"/>
                      <a:pt x="25" y="3"/>
                    </a:cubicBezTo>
                    <a:cubicBezTo>
                      <a:pt x="28" y="0"/>
                      <a:pt x="34" y="0"/>
                      <a:pt x="37" y="3"/>
                    </a:cubicBezTo>
                    <a:cubicBezTo>
                      <a:pt x="59" y="25"/>
                      <a:pt x="59" y="25"/>
                      <a:pt x="59" y="25"/>
                    </a:cubicBezTo>
                    <a:cubicBezTo>
                      <a:pt x="62" y="28"/>
                      <a:pt x="62" y="34"/>
                      <a:pt x="59" y="37"/>
                    </a:cubicBezTo>
                    <a:cubicBezTo>
                      <a:pt x="57" y="37"/>
                      <a:pt x="57" y="37"/>
                      <a:pt x="57" y="37"/>
                    </a:cubicBezTo>
                    <a:cubicBezTo>
                      <a:pt x="57" y="58"/>
                      <a:pt x="57" y="58"/>
                      <a:pt x="57" y="58"/>
                    </a:cubicBezTo>
                    <a:cubicBezTo>
                      <a:pt x="57" y="66"/>
                      <a:pt x="51" y="70"/>
                      <a:pt x="42" y="70"/>
                    </a:cubicBezTo>
                    <a:cubicBezTo>
                      <a:pt x="38" y="70"/>
                      <a:pt x="38" y="70"/>
                      <a:pt x="38" y="70"/>
                    </a:cubicBezTo>
                    <a:cubicBezTo>
                      <a:pt x="38" y="52"/>
                      <a:pt x="38" y="52"/>
                      <a:pt x="38" y="52"/>
                    </a:cubicBezTo>
                    <a:cubicBezTo>
                      <a:pt x="38" y="51"/>
                      <a:pt x="36" y="49"/>
                      <a:pt x="35" y="49"/>
                    </a:cubicBezTo>
                    <a:cubicBezTo>
                      <a:pt x="27" y="49"/>
                      <a:pt x="27" y="49"/>
                      <a:pt x="27" y="49"/>
                    </a:cubicBezTo>
                    <a:cubicBezTo>
                      <a:pt x="26" y="49"/>
                      <a:pt x="24" y="51"/>
                      <a:pt x="24" y="52"/>
                    </a:cubicBezTo>
                    <a:cubicBezTo>
                      <a:pt x="24" y="70"/>
                      <a:pt x="24" y="70"/>
                      <a:pt x="24" y="70"/>
                    </a:cubicBezTo>
                    <a:cubicBezTo>
                      <a:pt x="21" y="70"/>
                      <a:pt x="21" y="70"/>
                      <a:pt x="21" y="70"/>
                    </a:cubicBezTo>
                    <a:cubicBezTo>
                      <a:pt x="13" y="70"/>
                      <a:pt x="5" y="66"/>
                      <a:pt x="5" y="58"/>
                    </a:cubicBezTo>
                    <a:cubicBezTo>
                      <a:pt x="5" y="37"/>
                      <a:pt x="5" y="37"/>
                      <a:pt x="5" y="37"/>
                    </a:cubicBezTo>
                    <a:lnTo>
                      <a:pt x="3"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305">
                <a:extLst>
                  <a:ext uri="{FF2B5EF4-FFF2-40B4-BE49-F238E27FC236}">
                    <a16:creationId xmlns:a16="http://schemas.microsoft.com/office/drawing/2014/main" id="{42380CEF-1CEE-4A79-BA0A-C20DA205CE14}"/>
                  </a:ext>
                </a:extLst>
              </p:cNvPr>
              <p:cNvSpPr>
                <a:spLocks noEditPoints="1"/>
              </p:cNvSpPr>
              <p:nvPr/>
            </p:nvSpPr>
            <p:spPr bwMode="auto">
              <a:xfrm>
                <a:off x="2391" y="882"/>
                <a:ext cx="79" cy="123"/>
              </a:xfrm>
              <a:custGeom>
                <a:avLst/>
                <a:gdLst>
                  <a:gd name="T0" fmla="*/ 26 w 57"/>
                  <a:gd name="T1" fmla="*/ 36 h 89"/>
                  <a:gd name="T2" fmla="*/ 43 w 57"/>
                  <a:gd name="T3" fmla="*/ 36 h 89"/>
                  <a:gd name="T4" fmla="*/ 44 w 57"/>
                  <a:gd name="T5" fmla="*/ 36 h 89"/>
                  <a:gd name="T6" fmla="*/ 50 w 57"/>
                  <a:gd name="T7" fmla="*/ 23 h 89"/>
                  <a:gd name="T8" fmla="*/ 45 w 57"/>
                  <a:gd name="T9" fmla="*/ 11 h 89"/>
                  <a:gd name="T10" fmla="*/ 43 w 57"/>
                  <a:gd name="T11" fmla="*/ 9 h 89"/>
                  <a:gd name="T12" fmla="*/ 30 w 57"/>
                  <a:gd name="T13" fmla="*/ 8 h 89"/>
                  <a:gd name="T14" fmla="*/ 26 w 57"/>
                  <a:gd name="T15" fmla="*/ 10 h 89"/>
                  <a:gd name="T16" fmla="*/ 26 w 57"/>
                  <a:gd name="T17" fmla="*/ 3 h 89"/>
                  <a:gd name="T18" fmla="*/ 28 w 57"/>
                  <a:gd name="T19" fmla="*/ 2 h 89"/>
                  <a:gd name="T20" fmla="*/ 46 w 57"/>
                  <a:gd name="T21" fmla="*/ 4 h 89"/>
                  <a:gd name="T22" fmla="*/ 50 w 57"/>
                  <a:gd name="T23" fmla="*/ 6 h 89"/>
                  <a:gd name="T24" fmla="*/ 56 w 57"/>
                  <a:gd name="T25" fmla="*/ 24 h 89"/>
                  <a:gd name="T26" fmla="*/ 50 w 57"/>
                  <a:gd name="T27" fmla="*/ 39 h 89"/>
                  <a:gd name="T28" fmla="*/ 52 w 57"/>
                  <a:gd name="T29" fmla="*/ 45 h 89"/>
                  <a:gd name="T30" fmla="*/ 52 w 57"/>
                  <a:gd name="T31" fmla="*/ 80 h 89"/>
                  <a:gd name="T32" fmla="*/ 44 w 57"/>
                  <a:gd name="T33" fmla="*/ 89 h 89"/>
                  <a:gd name="T34" fmla="*/ 26 w 57"/>
                  <a:gd name="T35" fmla="*/ 89 h 89"/>
                  <a:gd name="T36" fmla="*/ 26 w 57"/>
                  <a:gd name="T37" fmla="*/ 73 h 89"/>
                  <a:gd name="T38" fmla="*/ 28 w 57"/>
                  <a:gd name="T39" fmla="*/ 73 h 89"/>
                  <a:gd name="T40" fmla="*/ 29 w 57"/>
                  <a:gd name="T41" fmla="*/ 72 h 89"/>
                  <a:gd name="T42" fmla="*/ 29 w 57"/>
                  <a:gd name="T43" fmla="*/ 64 h 89"/>
                  <a:gd name="T44" fmla="*/ 31 w 57"/>
                  <a:gd name="T45" fmla="*/ 59 h 89"/>
                  <a:gd name="T46" fmla="*/ 26 w 57"/>
                  <a:gd name="T47" fmla="*/ 53 h 89"/>
                  <a:gd name="T48" fmla="*/ 26 w 57"/>
                  <a:gd name="T49" fmla="*/ 36 h 89"/>
                  <a:gd name="T50" fmla="*/ 7 w 57"/>
                  <a:gd name="T51" fmla="*/ 36 h 89"/>
                  <a:gd name="T52" fmla="*/ 26 w 57"/>
                  <a:gd name="T53" fmla="*/ 36 h 89"/>
                  <a:gd name="T54" fmla="*/ 26 w 57"/>
                  <a:gd name="T55" fmla="*/ 53 h 89"/>
                  <a:gd name="T56" fmla="*/ 20 w 57"/>
                  <a:gd name="T57" fmla="*/ 59 h 89"/>
                  <a:gd name="T58" fmla="*/ 23 w 57"/>
                  <a:gd name="T59" fmla="*/ 64 h 89"/>
                  <a:gd name="T60" fmla="*/ 23 w 57"/>
                  <a:gd name="T61" fmla="*/ 72 h 89"/>
                  <a:gd name="T62" fmla="*/ 24 w 57"/>
                  <a:gd name="T63" fmla="*/ 73 h 89"/>
                  <a:gd name="T64" fmla="*/ 26 w 57"/>
                  <a:gd name="T65" fmla="*/ 73 h 89"/>
                  <a:gd name="T66" fmla="*/ 26 w 57"/>
                  <a:gd name="T67" fmla="*/ 89 h 89"/>
                  <a:gd name="T68" fmla="*/ 7 w 57"/>
                  <a:gd name="T69" fmla="*/ 89 h 89"/>
                  <a:gd name="T70" fmla="*/ 0 w 57"/>
                  <a:gd name="T71" fmla="*/ 80 h 89"/>
                  <a:gd name="T72" fmla="*/ 0 w 57"/>
                  <a:gd name="T73" fmla="*/ 45 h 89"/>
                  <a:gd name="T74" fmla="*/ 7 w 57"/>
                  <a:gd name="T75" fmla="*/ 36 h 89"/>
                  <a:gd name="T76" fmla="*/ 26 w 57"/>
                  <a:gd name="T77" fmla="*/ 10 h 89"/>
                  <a:gd name="T78" fmla="*/ 19 w 57"/>
                  <a:gd name="T79" fmla="*/ 17 h 89"/>
                  <a:gd name="T80" fmla="*/ 18 w 57"/>
                  <a:gd name="T81" fmla="*/ 19 h 89"/>
                  <a:gd name="T82" fmla="*/ 14 w 57"/>
                  <a:gd name="T83" fmla="*/ 20 h 89"/>
                  <a:gd name="T84" fmla="*/ 13 w 57"/>
                  <a:gd name="T85" fmla="*/ 16 h 89"/>
                  <a:gd name="T86" fmla="*/ 14 w 57"/>
                  <a:gd name="T87" fmla="*/ 13 h 89"/>
                  <a:gd name="T88" fmla="*/ 26 w 57"/>
                  <a:gd name="T89" fmla="*/ 3 h 89"/>
                  <a:gd name="T90" fmla="*/ 26 w 57"/>
                  <a:gd name="T91" fmla="*/ 1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89">
                    <a:moveTo>
                      <a:pt x="26" y="36"/>
                    </a:moveTo>
                    <a:cubicBezTo>
                      <a:pt x="43" y="36"/>
                      <a:pt x="43" y="36"/>
                      <a:pt x="43" y="36"/>
                    </a:cubicBezTo>
                    <a:cubicBezTo>
                      <a:pt x="44" y="36"/>
                      <a:pt x="44" y="36"/>
                      <a:pt x="44" y="36"/>
                    </a:cubicBezTo>
                    <a:cubicBezTo>
                      <a:pt x="47" y="32"/>
                      <a:pt x="49" y="28"/>
                      <a:pt x="50" y="23"/>
                    </a:cubicBezTo>
                    <a:cubicBezTo>
                      <a:pt x="50" y="19"/>
                      <a:pt x="49" y="15"/>
                      <a:pt x="45" y="11"/>
                    </a:cubicBezTo>
                    <a:cubicBezTo>
                      <a:pt x="45" y="10"/>
                      <a:pt x="44" y="10"/>
                      <a:pt x="43" y="9"/>
                    </a:cubicBezTo>
                    <a:cubicBezTo>
                      <a:pt x="39" y="7"/>
                      <a:pt x="34" y="6"/>
                      <a:pt x="30" y="8"/>
                    </a:cubicBezTo>
                    <a:cubicBezTo>
                      <a:pt x="29" y="8"/>
                      <a:pt x="27" y="9"/>
                      <a:pt x="26" y="10"/>
                    </a:cubicBezTo>
                    <a:cubicBezTo>
                      <a:pt x="26" y="3"/>
                      <a:pt x="26" y="3"/>
                      <a:pt x="26" y="3"/>
                    </a:cubicBezTo>
                    <a:cubicBezTo>
                      <a:pt x="27" y="2"/>
                      <a:pt x="27" y="2"/>
                      <a:pt x="28" y="2"/>
                    </a:cubicBezTo>
                    <a:cubicBezTo>
                      <a:pt x="34" y="0"/>
                      <a:pt x="40" y="0"/>
                      <a:pt x="46" y="4"/>
                    </a:cubicBezTo>
                    <a:cubicBezTo>
                      <a:pt x="48" y="4"/>
                      <a:pt x="49" y="5"/>
                      <a:pt x="50" y="6"/>
                    </a:cubicBezTo>
                    <a:cubicBezTo>
                      <a:pt x="55" y="12"/>
                      <a:pt x="57" y="18"/>
                      <a:pt x="56" y="24"/>
                    </a:cubicBezTo>
                    <a:cubicBezTo>
                      <a:pt x="56" y="29"/>
                      <a:pt x="53" y="34"/>
                      <a:pt x="50" y="39"/>
                    </a:cubicBezTo>
                    <a:cubicBezTo>
                      <a:pt x="51" y="40"/>
                      <a:pt x="52" y="43"/>
                      <a:pt x="52" y="45"/>
                    </a:cubicBezTo>
                    <a:cubicBezTo>
                      <a:pt x="52" y="80"/>
                      <a:pt x="52" y="80"/>
                      <a:pt x="52" y="80"/>
                    </a:cubicBezTo>
                    <a:cubicBezTo>
                      <a:pt x="52" y="85"/>
                      <a:pt x="49" y="89"/>
                      <a:pt x="44" y="89"/>
                    </a:cubicBezTo>
                    <a:cubicBezTo>
                      <a:pt x="26" y="89"/>
                      <a:pt x="26" y="89"/>
                      <a:pt x="26" y="89"/>
                    </a:cubicBezTo>
                    <a:cubicBezTo>
                      <a:pt x="26" y="73"/>
                      <a:pt x="26" y="73"/>
                      <a:pt x="26" y="73"/>
                    </a:cubicBezTo>
                    <a:cubicBezTo>
                      <a:pt x="28" y="73"/>
                      <a:pt x="28" y="73"/>
                      <a:pt x="28" y="73"/>
                    </a:cubicBezTo>
                    <a:cubicBezTo>
                      <a:pt x="28" y="73"/>
                      <a:pt x="29" y="72"/>
                      <a:pt x="29" y="72"/>
                    </a:cubicBezTo>
                    <a:cubicBezTo>
                      <a:pt x="29" y="64"/>
                      <a:pt x="29" y="64"/>
                      <a:pt x="29" y="64"/>
                    </a:cubicBezTo>
                    <a:cubicBezTo>
                      <a:pt x="30" y="63"/>
                      <a:pt x="31" y="61"/>
                      <a:pt x="31" y="59"/>
                    </a:cubicBezTo>
                    <a:cubicBezTo>
                      <a:pt x="31" y="56"/>
                      <a:pt x="29" y="53"/>
                      <a:pt x="26" y="53"/>
                    </a:cubicBezTo>
                    <a:lnTo>
                      <a:pt x="26" y="36"/>
                    </a:lnTo>
                    <a:close/>
                    <a:moveTo>
                      <a:pt x="7" y="36"/>
                    </a:moveTo>
                    <a:cubicBezTo>
                      <a:pt x="26" y="36"/>
                      <a:pt x="26" y="36"/>
                      <a:pt x="26" y="36"/>
                    </a:cubicBezTo>
                    <a:cubicBezTo>
                      <a:pt x="26" y="53"/>
                      <a:pt x="26" y="53"/>
                      <a:pt x="26" y="53"/>
                    </a:cubicBezTo>
                    <a:cubicBezTo>
                      <a:pt x="23" y="53"/>
                      <a:pt x="20" y="56"/>
                      <a:pt x="20" y="59"/>
                    </a:cubicBezTo>
                    <a:cubicBezTo>
                      <a:pt x="20" y="61"/>
                      <a:pt x="21" y="63"/>
                      <a:pt x="23" y="64"/>
                    </a:cubicBezTo>
                    <a:cubicBezTo>
                      <a:pt x="23" y="72"/>
                      <a:pt x="23" y="72"/>
                      <a:pt x="23" y="72"/>
                    </a:cubicBezTo>
                    <a:cubicBezTo>
                      <a:pt x="23" y="72"/>
                      <a:pt x="23" y="73"/>
                      <a:pt x="24" y="73"/>
                    </a:cubicBezTo>
                    <a:cubicBezTo>
                      <a:pt x="26" y="73"/>
                      <a:pt x="26" y="73"/>
                      <a:pt x="26" y="73"/>
                    </a:cubicBezTo>
                    <a:cubicBezTo>
                      <a:pt x="26" y="89"/>
                      <a:pt x="26" y="89"/>
                      <a:pt x="26" y="89"/>
                    </a:cubicBezTo>
                    <a:cubicBezTo>
                      <a:pt x="7" y="89"/>
                      <a:pt x="7" y="89"/>
                      <a:pt x="7" y="89"/>
                    </a:cubicBezTo>
                    <a:cubicBezTo>
                      <a:pt x="3" y="89"/>
                      <a:pt x="0" y="85"/>
                      <a:pt x="0" y="80"/>
                    </a:cubicBezTo>
                    <a:cubicBezTo>
                      <a:pt x="0" y="45"/>
                      <a:pt x="0" y="45"/>
                      <a:pt x="0" y="45"/>
                    </a:cubicBezTo>
                    <a:cubicBezTo>
                      <a:pt x="0" y="40"/>
                      <a:pt x="3" y="36"/>
                      <a:pt x="7" y="36"/>
                    </a:cubicBezTo>
                    <a:close/>
                    <a:moveTo>
                      <a:pt x="26" y="10"/>
                    </a:moveTo>
                    <a:cubicBezTo>
                      <a:pt x="24" y="12"/>
                      <a:pt x="21" y="14"/>
                      <a:pt x="19" y="17"/>
                    </a:cubicBezTo>
                    <a:cubicBezTo>
                      <a:pt x="19" y="18"/>
                      <a:pt x="19" y="18"/>
                      <a:pt x="18" y="19"/>
                    </a:cubicBezTo>
                    <a:cubicBezTo>
                      <a:pt x="17" y="21"/>
                      <a:pt x="15" y="21"/>
                      <a:pt x="14" y="20"/>
                    </a:cubicBezTo>
                    <a:cubicBezTo>
                      <a:pt x="12" y="19"/>
                      <a:pt x="12" y="17"/>
                      <a:pt x="13" y="16"/>
                    </a:cubicBezTo>
                    <a:cubicBezTo>
                      <a:pt x="13" y="15"/>
                      <a:pt x="14" y="14"/>
                      <a:pt x="14" y="13"/>
                    </a:cubicBezTo>
                    <a:cubicBezTo>
                      <a:pt x="17" y="9"/>
                      <a:pt x="21" y="5"/>
                      <a:pt x="26" y="3"/>
                    </a:cubicBezTo>
                    <a:lnTo>
                      <a:pt x="2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306">
                <a:extLst>
                  <a:ext uri="{FF2B5EF4-FFF2-40B4-BE49-F238E27FC236}">
                    <a16:creationId xmlns:a16="http://schemas.microsoft.com/office/drawing/2014/main" id="{E1C9A6FC-0E3A-4956-A468-CA8888BD499B}"/>
                  </a:ext>
                </a:extLst>
              </p:cNvPr>
              <p:cNvSpPr>
                <a:spLocks/>
              </p:cNvSpPr>
              <p:nvPr/>
            </p:nvSpPr>
            <p:spPr bwMode="auto">
              <a:xfrm>
                <a:off x="1340" y="1210"/>
                <a:ext cx="82" cy="82"/>
              </a:xfrm>
              <a:custGeom>
                <a:avLst/>
                <a:gdLst>
                  <a:gd name="T0" fmla="*/ 9 w 60"/>
                  <a:gd name="T1" fmla="*/ 54 h 60"/>
                  <a:gd name="T2" fmla="*/ 9 w 60"/>
                  <a:gd name="T3" fmla="*/ 54 h 60"/>
                  <a:gd name="T4" fmla="*/ 9 w 60"/>
                  <a:gd name="T5" fmla="*/ 54 h 60"/>
                  <a:gd name="T6" fmla="*/ 1 w 60"/>
                  <a:gd name="T7" fmla="*/ 38 h 60"/>
                  <a:gd name="T8" fmla="*/ 6 w 60"/>
                  <a:gd name="T9" fmla="*/ 21 h 60"/>
                  <a:gd name="T10" fmla="*/ 6 w 60"/>
                  <a:gd name="T11" fmla="*/ 21 h 60"/>
                  <a:gd name="T12" fmla="*/ 6 w 60"/>
                  <a:gd name="T13" fmla="*/ 21 h 60"/>
                  <a:gd name="T14" fmla="*/ 23 w 60"/>
                  <a:gd name="T15" fmla="*/ 1 h 60"/>
                  <a:gd name="T16" fmla="*/ 26 w 60"/>
                  <a:gd name="T17" fmla="*/ 1 h 60"/>
                  <a:gd name="T18" fmla="*/ 26 w 60"/>
                  <a:gd name="T19" fmla="*/ 1 h 60"/>
                  <a:gd name="T20" fmla="*/ 33 w 60"/>
                  <a:gd name="T21" fmla="*/ 7 h 60"/>
                  <a:gd name="T22" fmla="*/ 33 w 60"/>
                  <a:gd name="T23" fmla="*/ 9 h 60"/>
                  <a:gd name="T24" fmla="*/ 33 w 60"/>
                  <a:gd name="T25" fmla="*/ 9 h 60"/>
                  <a:gd name="T26" fmla="*/ 33 w 60"/>
                  <a:gd name="T27" fmla="*/ 9 h 60"/>
                  <a:gd name="T28" fmla="*/ 22 w 60"/>
                  <a:gd name="T29" fmla="*/ 22 h 60"/>
                  <a:gd name="T30" fmla="*/ 22 w 60"/>
                  <a:gd name="T31" fmla="*/ 22 h 60"/>
                  <a:gd name="T32" fmla="*/ 17 w 60"/>
                  <a:gd name="T33" fmla="*/ 28 h 60"/>
                  <a:gd name="T34" fmla="*/ 17 w 60"/>
                  <a:gd name="T35" fmla="*/ 28 h 60"/>
                  <a:gd name="T36" fmla="*/ 17 w 60"/>
                  <a:gd name="T37" fmla="*/ 28 h 60"/>
                  <a:gd name="T38" fmla="*/ 17 w 60"/>
                  <a:gd name="T39" fmla="*/ 28 h 60"/>
                  <a:gd name="T40" fmla="*/ 15 w 60"/>
                  <a:gd name="T41" fmla="*/ 36 h 60"/>
                  <a:gd name="T42" fmla="*/ 18 w 60"/>
                  <a:gd name="T43" fmla="*/ 43 h 60"/>
                  <a:gd name="T44" fmla="*/ 18 w 60"/>
                  <a:gd name="T45" fmla="*/ 43 h 60"/>
                  <a:gd name="T46" fmla="*/ 18 w 60"/>
                  <a:gd name="T47" fmla="*/ 43 h 60"/>
                  <a:gd name="T48" fmla="*/ 18 w 60"/>
                  <a:gd name="T49" fmla="*/ 43 h 60"/>
                  <a:gd name="T50" fmla="*/ 18 w 60"/>
                  <a:gd name="T51" fmla="*/ 43 h 60"/>
                  <a:gd name="T52" fmla="*/ 26 w 60"/>
                  <a:gd name="T53" fmla="*/ 46 h 60"/>
                  <a:gd name="T54" fmla="*/ 33 w 60"/>
                  <a:gd name="T55" fmla="*/ 42 h 60"/>
                  <a:gd name="T56" fmla="*/ 33 w 60"/>
                  <a:gd name="T57" fmla="*/ 42 h 60"/>
                  <a:gd name="T58" fmla="*/ 33 w 60"/>
                  <a:gd name="T59" fmla="*/ 42 h 60"/>
                  <a:gd name="T60" fmla="*/ 33 w 60"/>
                  <a:gd name="T61" fmla="*/ 42 h 60"/>
                  <a:gd name="T62" fmla="*/ 39 w 60"/>
                  <a:gd name="T63" fmla="*/ 36 h 60"/>
                  <a:gd name="T64" fmla="*/ 39 w 60"/>
                  <a:gd name="T65" fmla="*/ 36 h 60"/>
                  <a:gd name="T66" fmla="*/ 49 w 60"/>
                  <a:gd name="T67" fmla="*/ 23 h 60"/>
                  <a:gd name="T68" fmla="*/ 49 w 60"/>
                  <a:gd name="T69" fmla="*/ 23 h 60"/>
                  <a:gd name="T70" fmla="*/ 52 w 60"/>
                  <a:gd name="T71" fmla="*/ 23 h 60"/>
                  <a:gd name="T72" fmla="*/ 52 w 60"/>
                  <a:gd name="T73" fmla="*/ 23 h 60"/>
                  <a:gd name="T74" fmla="*/ 59 w 60"/>
                  <a:gd name="T75" fmla="*/ 29 h 60"/>
                  <a:gd name="T76" fmla="*/ 59 w 60"/>
                  <a:gd name="T77" fmla="*/ 32 h 60"/>
                  <a:gd name="T78" fmla="*/ 59 w 60"/>
                  <a:gd name="T79" fmla="*/ 32 h 60"/>
                  <a:gd name="T80" fmla="*/ 42 w 60"/>
                  <a:gd name="T81" fmla="*/ 52 h 60"/>
                  <a:gd name="T82" fmla="*/ 42 w 60"/>
                  <a:gd name="T83" fmla="*/ 52 h 60"/>
                  <a:gd name="T84" fmla="*/ 42 w 60"/>
                  <a:gd name="T85" fmla="*/ 52 h 60"/>
                  <a:gd name="T86" fmla="*/ 26 w 60"/>
                  <a:gd name="T87" fmla="*/ 60 h 60"/>
                  <a:gd name="T88" fmla="*/ 9 w 60"/>
                  <a:gd name="T89" fmla="*/ 54 h 60"/>
                  <a:gd name="T90" fmla="*/ 9 w 60"/>
                  <a:gd name="T91"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60">
                    <a:moveTo>
                      <a:pt x="9" y="54"/>
                    </a:moveTo>
                    <a:cubicBezTo>
                      <a:pt x="9" y="54"/>
                      <a:pt x="9" y="54"/>
                      <a:pt x="9" y="54"/>
                    </a:cubicBezTo>
                    <a:cubicBezTo>
                      <a:pt x="9" y="54"/>
                      <a:pt x="9" y="54"/>
                      <a:pt x="9" y="54"/>
                    </a:cubicBezTo>
                    <a:cubicBezTo>
                      <a:pt x="4" y="50"/>
                      <a:pt x="1" y="44"/>
                      <a:pt x="1" y="38"/>
                    </a:cubicBezTo>
                    <a:cubicBezTo>
                      <a:pt x="0" y="32"/>
                      <a:pt x="2" y="26"/>
                      <a:pt x="6" y="21"/>
                    </a:cubicBezTo>
                    <a:cubicBezTo>
                      <a:pt x="6" y="21"/>
                      <a:pt x="6" y="21"/>
                      <a:pt x="6" y="21"/>
                    </a:cubicBezTo>
                    <a:cubicBezTo>
                      <a:pt x="6" y="21"/>
                      <a:pt x="6" y="21"/>
                      <a:pt x="6" y="21"/>
                    </a:cubicBezTo>
                    <a:cubicBezTo>
                      <a:pt x="23" y="1"/>
                      <a:pt x="23" y="1"/>
                      <a:pt x="23" y="1"/>
                    </a:cubicBezTo>
                    <a:cubicBezTo>
                      <a:pt x="24" y="0"/>
                      <a:pt x="25" y="0"/>
                      <a:pt x="26" y="1"/>
                    </a:cubicBezTo>
                    <a:cubicBezTo>
                      <a:pt x="26" y="1"/>
                      <a:pt x="26" y="1"/>
                      <a:pt x="26" y="1"/>
                    </a:cubicBezTo>
                    <a:cubicBezTo>
                      <a:pt x="33" y="7"/>
                      <a:pt x="33" y="7"/>
                      <a:pt x="33" y="7"/>
                    </a:cubicBezTo>
                    <a:cubicBezTo>
                      <a:pt x="34" y="8"/>
                      <a:pt x="34" y="9"/>
                      <a:pt x="33" y="9"/>
                    </a:cubicBezTo>
                    <a:cubicBezTo>
                      <a:pt x="33" y="9"/>
                      <a:pt x="33" y="9"/>
                      <a:pt x="33" y="9"/>
                    </a:cubicBezTo>
                    <a:cubicBezTo>
                      <a:pt x="33" y="9"/>
                      <a:pt x="33" y="9"/>
                      <a:pt x="33" y="9"/>
                    </a:cubicBezTo>
                    <a:cubicBezTo>
                      <a:pt x="22" y="22"/>
                      <a:pt x="22" y="22"/>
                      <a:pt x="22" y="22"/>
                    </a:cubicBezTo>
                    <a:cubicBezTo>
                      <a:pt x="22" y="22"/>
                      <a:pt x="22" y="22"/>
                      <a:pt x="22" y="22"/>
                    </a:cubicBezTo>
                    <a:cubicBezTo>
                      <a:pt x="17" y="28"/>
                      <a:pt x="17" y="28"/>
                      <a:pt x="17" y="28"/>
                    </a:cubicBezTo>
                    <a:cubicBezTo>
                      <a:pt x="17" y="28"/>
                      <a:pt x="17" y="28"/>
                      <a:pt x="17" y="28"/>
                    </a:cubicBezTo>
                    <a:cubicBezTo>
                      <a:pt x="17" y="28"/>
                      <a:pt x="17" y="28"/>
                      <a:pt x="17" y="28"/>
                    </a:cubicBezTo>
                    <a:cubicBezTo>
                      <a:pt x="17" y="28"/>
                      <a:pt x="17" y="28"/>
                      <a:pt x="17" y="28"/>
                    </a:cubicBezTo>
                    <a:cubicBezTo>
                      <a:pt x="15" y="30"/>
                      <a:pt x="15" y="33"/>
                      <a:pt x="15" y="36"/>
                    </a:cubicBezTo>
                    <a:cubicBezTo>
                      <a:pt x="15" y="39"/>
                      <a:pt x="16" y="41"/>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21" y="45"/>
                      <a:pt x="23" y="46"/>
                      <a:pt x="26" y="46"/>
                    </a:cubicBezTo>
                    <a:cubicBezTo>
                      <a:pt x="29" y="45"/>
                      <a:pt x="32" y="44"/>
                      <a:pt x="33" y="42"/>
                    </a:cubicBezTo>
                    <a:cubicBezTo>
                      <a:pt x="33" y="42"/>
                      <a:pt x="33" y="42"/>
                      <a:pt x="33" y="42"/>
                    </a:cubicBezTo>
                    <a:cubicBezTo>
                      <a:pt x="33" y="42"/>
                      <a:pt x="33" y="42"/>
                      <a:pt x="33" y="42"/>
                    </a:cubicBezTo>
                    <a:cubicBezTo>
                      <a:pt x="33" y="42"/>
                      <a:pt x="33" y="42"/>
                      <a:pt x="33" y="42"/>
                    </a:cubicBezTo>
                    <a:cubicBezTo>
                      <a:pt x="39" y="36"/>
                      <a:pt x="39" y="36"/>
                      <a:pt x="39" y="36"/>
                    </a:cubicBezTo>
                    <a:cubicBezTo>
                      <a:pt x="39" y="36"/>
                      <a:pt x="39" y="36"/>
                      <a:pt x="39" y="36"/>
                    </a:cubicBezTo>
                    <a:cubicBezTo>
                      <a:pt x="49" y="23"/>
                      <a:pt x="49" y="23"/>
                      <a:pt x="49" y="23"/>
                    </a:cubicBezTo>
                    <a:cubicBezTo>
                      <a:pt x="49" y="23"/>
                      <a:pt x="49" y="23"/>
                      <a:pt x="49" y="23"/>
                    </a:cubicBezTo>
                    <a:cubicBezTo>
                      <a:pt x="50" y="23"/>
                      <a:pt x="51" y="23"/>
                      <a:pt x="52" y="23"/>
                    </a:cubicBezTo>
                    <a:cubicBezTo>
                      <a:pt x="52" y="23"/>
                      <a:pt x="52" y="23"/>
                      <a:pt x="52" y="23"/>
                    </a:cubicBezTo>
                    <a:cubicBezTo>
                      <a:pt x="59" y="29"/>
                      <a:pt x="59" y="29"/>
                      <a:pt x="59" y="29"/>
                    </a:cubicBezTo>
                    <a:cubicBezTo>
                      <a:pt x="60" y="30"/>
                      <a:pt x="60" y="31"/>
                      <a:pt x="59" y="32"/>
                    </a:cubicBezTo>
                    <a:cubicBezTo>
                      <a:pt x="59" y="32"/>
                      <a:pt x="59" y="32"/>
                      <a:pt x="59" y="32"/>
                    </a:cubicBezTo>
                    <a:cubicBezTo>
                      <a:pt x="42" y="52"/>
                      <a:pt x="42" y="52"/>
                      <a:pt x="42" y="52"/>
                    </a:cubicBezTo>
                    <a:cubicBezTo>
                      <a:pt x="42" y="52"/>
                      <a:pt x="42" y="52"/>
                      <a:pt x="42" y="52"/>
                    </a:cubicBezTo>
                    <a:cubicBezTo>
                      <a:pt x="42" y="52"/>
                      <a:pt x="42" y="52"/>
                      <a:pt x="42" y="52"/>
                    </a:cubicBezTo>
                    <a:cubicBezTo>
                      <a:pt x="38" y="57"/>
                      <a:pt x="32" y="59"/>
                      <a:pt x="26" y="60"/>
                    </a:cubicBezTo>
                    <a:cubicBezTo>
                      <a:pt x="20" y="60"/>
                      <a:pt x="14" y="58"/>
                      <a:pt x="9" y="54"/>
                    </a:cubicBezTo>
                    <a:cubicBezTo>
                      <a:pt x="9" y="54"/>
                      <a:pt x="9" y="54"/>
                      <a:pt x="9"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307">
                <a:extLst>
                  <a:ext uri="{FF2B5EF4-FFF2-40B4-BE49-F238E27FC236}">
                    <a16:creationId xmlns:a16="http://schemas.microsoft.com/office/drawing/2014/main" id="{CFCC19C4-9BEE-4EF7-95F6-ED5BED4DD60C}"/>
                  </a:ext>
                </a:extLst>
              </p:cNvPr>
              <p:cNvSpPr>
                <a:spLocks/>
              </p:cNvSpPr>
              <p:nvPr/>
            </p:nvSpPr>
            <p:spPr bwMode="auto">
              <a:xfrm>
                <a:off x="1340" y="1213"/>
                <a:ext cx="80" cy="81"/>
              </a:xfrm>
              <a:custGeom>
                <a:avLst/>
                <a:gdLst>
                  <a:gd name="T0" fmla="*/ 10 w 58"/>
                  <a:gd name="T1" fmla="*/ 51 h 59"/>
                  <a:gd name="T2" fmla="*/ 10 w 58"/>
                  <a:gd name="T3" fmla="*/ 51 h 59"/>
                  <a:gd name="T4" fmla="*/ 8 w 58"/>
                  <a:gd name="T5" fmla="*/ 20 h 59"/>
                  <a:gd name="T6" fmla="*/ 25 w 58"/>
                  <a:gd name="T7" fmla="*/ 0 h 59"/>
                  <a:gd name="T8" fmla="*/ 32 w 58"/>
                  <a:gd name="T9" fmla="*/ 6 h 59"/>
                  <a:gd name="T10" fmla="*/ 32 w 58"/>
                  <a:gd name="T11" fmla="*/ 6 h 59"/>
                  <a:gd name="T12" fmla="*/ 21 w 58"/>
                  <a:gd name="T13" fmla="*/ 19 h 59"/>
                  <a:gd name="T14" fmla="*/ 16 w 58"/>
                  <a:gd name="T15" fmla="*/ 25 h 59"/>
                  <a:gd name="T16" fmla="*/ 17 w 58"/>
                  <a:gd name="T17" fmla="*/ 42 h 59"/>
                  <a:gd name="T18" fmla="*/ 17 w 58"/>
                  <a:gd name="T19" fmla="*/ 42 h 59"/>
                  <a:gd name="T20" fmla="*/ 35 w 58"/>
                  <a:gd name="T21" fmla="*/ 41 h 59"/>
                  <a:gd name="T22" fmla="*/ 40 w 58"/>
                  <a:gd name="T23" fmla="*/ 35 h 59"/>
                  <a:gd name="T24" fmla="*/ 51 w 58"/>
                  <a:gd name="T25" fmla="*/ 22 h 59"/>
                  <a:gd name="T26" fmla="*/ 51 w 58"/>
                  <a:gd name="T27" fmla="*/ 22 h 59"/>
                  <a:gd name="T28" fmla="*/ 58 w 58"/>
                  <a:gd name="T29" fmla="*/ 29 h 59"/>
                  <a:gd name="T30" fmla="*/ 41 w 58"/>
                  <a:gd name="T31" fmla="*/ 49 h 59"/>
                  <a:gd name="T32" fmla="*/ 10 w 58"/>
                  <a:gd name="T33"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9">
                    <a:moveTo>
                      <a:pt x="10" y="51"/>
                    </a:moveTo>
                    <a:cubicBezTo>
                      <a:pt x="10" y="51"/>
                      <a:pt x="10" y="51"/>
                      <a:pt x="10" y="51"/>
                    </a:cubicBezTo>
                    <a:cubicBezTo>
                      <a:pt x="1" y="43"/>
                      <a:pt x="0" y="29"/>
                      <a:pt x="8" y="20"/>
                    </a:cubicBezTo>
                    <a:cubicBezTo>
                      <a:pt x="25" y="0"/>
                      <a:pt x="25" y="0"/>
                      <a:pt x="25" y="0"/>
                    </a:cubicBezTo>
                    <a:cubicBezTo>
                      <a:pt x="32" y="6"/>
                      <a:pt x="32" y="6"/>
                      <a:pt x="32" y="6"/>
                    </a:cubicBezTo>
                    <a:cubicBezTo>
                      <a:pt x="32" y="6"/>
                      <a:pt x="32" y="6"/>
                      <a:pt x="32" y="6"/>
                    </a:cubicBezTo>
                    <a:cubicBezTo>
                      <a:pt x="21" y="19"/>
                      <a:pt x="21" y="19"/>
                      <a:pt x="21" y="19"/>
                    </a:cubicBezTo>
                    <a:cubicBezTo>
                      <a:pt x="16" y="25"/>
                      <a:pt x="16" y="25"/>
                      <a:pt x="16" y="25"/>
                    </a:cubicBezTo>
                    <a:cubicBezTo>
                      <a:pt x="12" y="30"/>
                      <a:pt x="12" y="38"/>
                      <a:pt x="17" y="42"/>
                    </a:cubicBezTo>
                    <a:cubicBezTo>
                      <a:pt x="17" y="42"/>
                      <a:pt x="17" y="42"/>
                      <a:pt x="17" y="42"/>
                    </a:cubicBezTo>
                    <a:cubicBezTo>
                      <a:pt x="22" y="47"/>
                      <a:pt x="30" y="46"/>
                      <a:pt x="35" y="41"/>
                    </a:cubicBezTo>
                    <a:cubicBezTo>
                      <a:pt x="40" y="35"/>
                      <a:pt x="40" y="35"/>
                      <a:pt x="40" y="35"/>
                    </a:cubicBezTo>
                    <a:cubicBezTo>
                      <a:pt x="51" y="22"/>
                      <a:pt x="51" y="22"/>
                      <a:pt x="51" y="22"/>
                    </a:cubicBezTo>
                    <a:cubicBezTo>
                      <a:pt x="51" y="22"/>
                      <a:pt x="51" y="22"/>
                      <a:pt x="51" y="22"/>
                    </a:cubicBezTo>
                    <a:cubicBezTo>
                      <a:pt x="58" y="29"/>
                      <a:pt x="58" y="29"/>
                      <a:pt x="58" y="29"/>
                    </a:cubicBezTo>
                    <a:cubicBezTo>
                      <a:pt x="41" y="49"/>
                      <a:pt x="41" y="49"/>
                      <a:pt x="41" y="49"/>
                    </a:cubicBezTo>
                    <a:cubicBezTo>
                      <a:pt x="33" y="58"/>
                      <a:pt x="19" y="59"/>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308">
                <a:extLst>
                  <a:ext uri="{FF2B5EF4-FFF2-40B4-BE49-F238E27FC236}">
                    <a16:creationId xmlns:a16="http://schemas.microsoft.com/office/drawing/2014/main" id="{F516B8C6-1F38-4276-89E8-F282C75C0EE4}"/>
                  </a:ext>
                </a:extLst>
              </p:cNvPr>
              <p:cNvSpPr>
                <a:spLocks noEditPoints="1"/>
              </p:cNvSpPr>
              <p:nvPr/>
            </p:nvSpPr>
            <p:spPr bwMode="auto">
              <a:xfrm>
                <a:off x="1363" y="1213"/>
                <a:ext cx="57" cy="52"/>
              </a:xfrm>
              <a:custGeom>
                <a:avLst/>
                <a:gdLst>
                  <a:gd name="T0" fmla="*/ 0 w 57"/>
                  <a:gd name="T1" fmla="*/ 12 h 52"/>
                  <a:gd name="T2" fmla="*/ 11 w 57"/>
                  <a:gd name="T3" fmla="*/ 0 h 52"/>
                  <a:gd name="T4" fmla="*/ 21 w 57"/>
                  <a:gd name="T5" fmla="*/ 8 h 52"/>
                  <a:gd name="T6" fmla="*/ 21 w 57"/>
                  <a:gd name="T7" fmla="*/ 8 h 52"/>
                  <a:gd name="T8" fmla="*/ 10 w 57"/>
                  <a:gd name="T9" fmla="*/ 20 h 52"/>
                  <a:gd name="T10" fmla="*/ 0 w 57"/>
                  <a:gd name="T11" fmla="*/ 12 h 52"/>
                  <a:gd name="T12" fmla="*/ 0 w 57"/>
                  <a:gd name="T13" fmla="*/ 12 h 52"/>
                  <a:gd name="T14" fmla="*/ 36 w 57"/>
                  <a:gd name="T15" fmla="*/ 42 h 52"/>
                  <a:gd name="T16" fmla="*/ 47 w 57"/>
                  <a:gd name="T17" fmla="*/ 30 h 52"/>
                  <a:gd name="T18" fmla="*/ 47 w 57"/>
                  <a:gd name="T19" fmla="*/ 30 h 52"/>
                  <a:gd name="T20" fmla="*/ 57 w 57"/>
                  <a:gd name="T21" fmla="*/ 39 h 52"/>
                  <a:gd name="T22" fmla="*/ 46 w 57"/>
                  <a:gd name="T23" fmla="*/ 52 h 52"/>
                  <a:gd name="T24" fmla="*/ 36 w 57"/>
                  <a:gd name="T25"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52">
                    <a:moveTo>
                      <a:pt x="0" y="12"/>
                    </a:moveTo>
                    <a:lnTo>
                      <a:pt x="11" y="0"/>
                    </a:lnTo>
                    <a:lnTo>
                      <a:pt x="21" y="8"/>
                    </a:lnTo>
                    <a:lnTo>
                      <a:pt x="21" y="8"/>
                    </a:lnTo>
                    <a:lnTo>
                      <a:pt x="10" y="20"/>
                    </a:lnTo>
                    <a:lnTo>
                      <a:pt x="0" y="12"/>
                    </a:lnTo>
                    <a:lnTo>
                      <a:pt x="0" y="12"/>
                    </a:lnTo>
                    <a:close/>
                    <a:moveTo>
                      <a:pt x="36" y="42"/>
                    </a:moveTo>
                    <a:lnTo>
                      <a:pt x="47" y="30"/>
                    </a:lnTo>
                    <a:lnTo>
                      <a:pt x="47" y="30"/>
                    </a:lnTo>
                    <a:lnTo>
                      <a:pt x="57" y="39"/>
                    </a:lnTo>
                    <a:lnTo>
                      <a:pt x="46" y="52"/>
                    </a:lnTo>
                    <a:lnTo>
                      <a:pt x="36"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309">
                <a:extLst>
                  <a:ext uri="{FF2B5EF4-FFF2-40B4-BE49-F238E27FC236}">
                    <a16:creationId xmlns:a16="http://schemas.microsoft.com/office/drawing/2014/main" id="{4BC52DD2-F0A2-4189-B0AA-AB3BCC1E89E8}"/>
                  </a:ext>
                </a:extLst>
              </p:cNvPr>
              <p:cNvSpPr>
                <a:spLocks/>
              </p:cNvSpPr>
              <p:nvPr/>
            </p:nvSpPr>
            <p:spPr bwMode="auto">
              <a:xfrm>
                <a:off x="2529" y="2283"/>
                <a:ext cx="68" cy="86"/>
              </a:xfrm>
              <a:custGeom>
                <a:avLst/>
                <a:gdLst>
                  <a:gd name="T0" fmla="*/ 25 w 49"/>
                  <a:gd name="T1" fmla="*/ 0 h 62"/>
                  <a:gd name="T2" fmla="*/ 25 w 49"/>
                  <a:gd name="T3" fmla="*/ 0 h 62"/>
                  <a:gd name="T4" fmla="*/ 25 w 49"/>
                  <a:gd name="T5" fmla="*/ 0 h 62"/>
                  <a:gd name="T6" fmla="*/ 37 w 49"/>
                  <a:gd name="T7" fmla="*/ 5 h 62"/>
                  <a:gd name="T8" fmla="*/ 43 w 49"/>
                  <a:gd name="T9" fmla="*/ 17 h 62"/>
                  <a:gd name="T10" fmla="*/ 43 w 49"/>
                  <a:gd name="T11" fmla="*/ 17 h 62"/>
                  <a:gd name="T12" fmla="*/ 43 w 49"/>
                  <a:gd name="T13" fmla="*/ 17 h 62"/>
                  <a:gd name="T14" fmla="*/ 43 w 49"/>
                  <a:gd name="T15" fmla="*/ 17 h 62"/>
                  <a:gd name="T16" fmla="*/ 43 w 49"/>
                  <a:gd name="T17" fmla="*/ 17 h 62"/>
                  <a:gd name="T18" fmla="*/ 37 w 49"/>
                  <a:gd name="T19" fmla="*/ 30 h 62"/>
                  <a:gd name="T20" fmla="*/ 34 w 49"/>
                  <a:gd name="T21" fmla="*/ 32 h 62"/>
                  <a:gd name="T22" fmla="*/ 35 w 49"/>
                  <a:gd name="T23" fmla="*/ 32 h 62"/>
                  <a:gd name="T24" fmla="*/ 49 w 49"/>
                  <a:gd name="T25" fmla="*/ 47 h 62"/>
                  <a:gd name="T26" fmla="*/ 49 w 49"/>
                  <a:gd name="T27" fmla="*/ 62 h 62"/>
                  <a:gd name="T28" fmla="*/ 0 w 49"/>
                  <a:gd name="T29" fmla="*/ 62 h 62"/>
                  <a:gd name="T30" fmla="*/ 0 w 49"/>
                  <a:gd name="T31" fmla="*/ 47 h 62"/>
                  <a:gd name="T32" fmla="*/ 15 w 49"/>
                  <a:gd name="T33" fmla="*/ 32 h 62"/>
                  <a:gd name="T34" fmla="*/ 16 w 49"/>
                  <a:gd name="T35" fmla="*/ 32 h 62"/>
                  <a:gd name="T36" fmla="*/ 13 w 49"/>
                  <a:gd name="T37" fmla="*/ 30 h 62"/>
                  <a:gd name="T38" fmla="*/ 7 w 49"/>
                  <a:gd name="T39" fmla="*/ 18 h 62"/>
                  <a:gd name="T40" fmla="*/ 7 w 49"/>
                  <a:gd name="T41" fmla="*/ 18 h 62"/>
                  <a:gd name="T42" fmla="*/ 7 w 49"/>
                  <a:gd name="T43" fmla="*/ 17 h 62"/>
                  <a:gd name="T44" fmla="*/ 7 w 49"/>
                  <a:gd name="T45" fmla="*/ 17 h 62"/>
                  <a:gd name="T46" fmla="*/ 7 w 49"/>
                  <a:gd name="T47" fmla="*/ 17 h 62"/>
                  <a:gd name="T48" fmla="*/ 13 w 49"/>
                  <a:gd name="T49" fmla="*/ 5 h 62"/>
                  <a:gd name="T50" fmla="*/ 25 w 49"/>
                  <a:gd name="T51" fmla="*/ 0 h 62"/>
                  <a:gd name="T52" fmla="*/ 25 w 49"/>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62">
                    <a:moveTo>
                      <a:pt x="25" y="0"/>
                    </a:moveTo>
                    <a:cubicBezTo>
                      <a:pt x="25" y="0"/>
                      <a:pt x="25" y="0"/>
                      <a:pt x="25" y="0"/>
                    </a:cubicBezTo>
                    <a:cubicBezTo>
                      <a:pt x="25" y="0"/>
                      <a:pt x="25" y="0"/>
                      <a:pt x="25" y="0"/>
                    </a:cubicBezTo>
                    <a:cubicBezTo>
                      <a:pt x="30" y="0"/>
                      <a:pt x="34" y="2"/>
                      <a:pt x="37" y="5"/>
                    </a:cubicBezTo>
                    <a:cubicBezTo>
                      <a:pt x="41" y="8"/>
                      <a:pt x="43" y="13"/>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22"/>
                      <a:pt x="41" y="27"/>
                      <a:pt x="37" y="30"/>
                    </a:cubicBezTo>
                    <a:cubicBezTo>
                      <a:pt x="36" y="31"/>
                      <a:pt x="35" y="32"/>
                      <a:pt x="34" y="32"/>
                    </a:cubicBezTo>
                    <a:cubicBezTo>
                      <a:pt x="35" y="32"/>
                      <a:pt x="35" y="32"/>
                      <a:pt x="35" y="32"/>
                    </a:cubicBezTo>
                    <a:cubicBezTo>
                      <a:pt x="43" y="32"/>
                      <a:pt x="49" y="39"/>
                      <a:pt x="49" y="47"/>
                    </a:cubicBezTo>
                    <a:cubicBezTo>
                      <a:pt x="49" y="62"/>
                      <a:pt x="49" y="62"/>
                      <a:pt x="49" y="62"/>
                    </a:cubicBezTo>
                    <a:cubicBezTo>
                      <a:pt x="0" y="62"/>
                      <a:pt x="0" y="62"/>
                      <a:pt x="0" y="62"/>
                    </a:cubicBezTo>
                    <a:cubicBezTo>
                      <a:pt x="0" y="47"/>
                      <a:pt x="0" y="47"/>
                      <a:pt x="0" y="47"/>
                    </a:cubicBezTo>
                    <a:cubicBezTo>
                      <a:pt x="0" y="39"/>
                      <a:pt x="7" y="32"/>
                      <a:pt x="15" y="32"/>
                    </a:cubicBezTo>
                    <a:cubicBezTo>
                      <a:pt x="16" y="32"/>
                      <a:pt x="16" y="32"/>
                      <a:pt x="16" y="32"/>
                    </a:cubicBezTo>
                    <a:cubicBezTo>
                      <a:pt x="14" y="32"/>
                      <a:pt x="13" y="31"/>
                      <a:pt x="13" y="30"/>
                    </a:cubicBezTo>
                    <a:cubicBezTo>
                      <a:pt x="9" y="27"/>
                      <a:pt x="7" y="22"/>
                      <a:pt x="7" y="18"/>
                    </a:cubicBezTo>
                    <a:cubicBezTo>
                      <a:pt x="7" y="18"/>
                      <a:pt x="7" y="18"/>
                      <a:pt x="7" y="18"/>
                    </a:cubicBezTo>
                    <a:cubicBezTo>
                      <a:pt x="7" y="17"/>
                      <a:pt x="7" y="17"/>
                      <a:pt x="7" y="17"/>
                    </a:cubicBezTo>
                    <a:cubicBezTo>
                      <a:pt x="7" y="17"/>
                      <a:pt x="7" y="17"/>
                      <a:pt x="7" y="17"/>
                    </a:cubicBezTo>
                    <a:cubicBezTo>
                      <a:pt x="7" y="17"/>
                      <a:pt x="7" y="17"/>
                      <a:pt x="7" y="17"/>
                    </a:cubicBezTo>
                    <a:cubicBezTo>
                      <a:pt x="7" y="13"/>
                      <a:pt x="9" y="8"/>
                      <a:pt x="13" y="5"/>
                    </a:cubicBezTo>
                    <a:cubicBezTo>
                      <a:pt x="16" y="2"/>
                      <a:pt x="20" y="0"/>
                      <a:pt x="25"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310">
                <a:extLst>
                  <a:ext uri="{FF2B5EF4-FFF2-40B4-BE49-F238E27FC236}">
                    <a16:creationId xmlns:a16="http://schemas.microsoft.com/office/drawing/2014/main" id="{3F9E6429-C947-4A35-8D52-DC4B3D1C57BD}"/>
                  </a:ext>
                </a:extLst>
              </p:cNvPr>
              <p:cNvSpPr>
                <a:spLocks noEditPoints="1"/>
              </p:cNvSpPr>
              <p:nvPr/>
            </p:nvSpPr>
            <p:spPr bwMode="auto">
              <a:xfrm>
                <a:off x="2361" y="2271"/>
                <a:ext cx="106" cy="110"/>
              </a:xfrm>
              <a:custGeom>
                <a:avLst/>
                <a:gdLst>
                  <a:gd name="T0" fmla="*/ 46 w 77"/>
                  <a:gd name="T1" fmla="*/ 56 h 80"/>
                  <a:gd name="T2" fmla="*/ 49 w 77"/>
                  <a:gd name="T3" fmla="*/ 66 h 80"/>
                  <a:gd name="T4" fmla="*/ 49 w 77"/>
                  <a:gd name="T5" fmla="*/ 80 h 80"/>
                  <a:gd name="T6" fmla="*/ 46 w 77"/>
                  <a:gd name="T7" fmla="*/ 80 h 80"/>
                  <a:gd name="T8" fmla="*/ 46 w 77"/>
                  <a:gd name="T9" fmla="*/ 56 h 80"/>
                  <a:gd name="T10" fmla="*/ 46 w 77"/>
                  <a:gd name="T11" fmla="*/ 27 h 80"/>
                  <a:gd name="T12" fmla="*/ 46 w 77"/>
                  <a:gd name="T13" fmla="*/ 7 h 80"/>
                  <a:gd name="T14" fmla="*/ 60 w 77"/>
                  <a:gd name="T15" fmla="*/ 0 h 80"/>
                  <a:gd name="T16" fmla="*/ 77 w 77"/>
                  <a:gd name="T17" fmla="*/ 17 h 80"/>
                  <a:gd name="T18" fmla="*/ 55 w 77"/>
                  <a:gd name="T19" fmla="*/ 40 h 80"/>
                  <a:gd name="T20" fmla="*/ 47 w 77"/>
                  <a:gd name="T21" fmla="*/ 41 h 80"/>
                  <a:gd name="T22" fmla="*/ 54 w 77"/>
                  <a:gd name="T23" fmla="*/ 36 h 80"/>
                  <a:gd name="T24" fmla="*/ 53 w 77"/>
                  <a:gd name="T25" fmla="*/ 33 h 80"/>
                  <a:gd name="T26" fmla="*/ 46 w 77"/>
                  <a:gd name="T27" fmla="*/ 27 h 80"/>
                  <a:gd name="T28" fmla="*/ 24 w 77"/>
                  <a:gd name="T29" fmla="*/ 18 h 80"/>
                  <a:gd name="T30" fmla="*/ 24 w 77"/>
                  <a:gd name="T31" fmla="*/ 18 h 80"/>
                  <a:gd name="T32" fmla="*/ 24 w 77"/>
                  <a:gd name="T33" fmla="*/ 18 h 80"/>
                  <a:gd name="T34" fmla="*/ 37 w 77"/>
                  <a:gd name="T35" fmla="*/ 23 h 80"/>
                  <a:gd name="T36" fmla="*/ 42 w 77"/>
                  <a:gd name="T37" fmla="*/ 36 h 80"/>
                  <a:gd name="T38" fmla="*/ 42 w 77"/>
                  <a:gd name="T39" fmla="*/ 36 h 80"/>
                  <a:gd name="T40" fmla="*/ 42 w 77"/>
                  <a:gd name="T41" fmla="*/ 36 h 80"/>
                  <a:gd name="T42" fmla="*/ 42 w 77"/>
                  <a:gd name="T43" fmla="*/ 36 h 80"/>
                  <a:gd name="T44" fmla="*/ 42 w 77"/>
                  <a:gd name="T45" fmla="*/ 36 h 80"/>
                  <a:gd name="T46" fmla="*/ 37 w 77"/>
                  <a:gd name="T47" fmla="*/ 48 h 80"/>
                  <a:gd name="T48" fmla="*/ 34 w 77"/>
                  <a:gd name="T49" fmla="*/ 51 h 80"/>
                  <a:gd name="T50" fmla="*/ 34 w 77"/>
                  <a:gd name="T51" fmla="*/ 51 h 80"/>
                  <a:gd name="T52" fmla="*/ 46 w 77"/>
                  <a:gd name="T53" fmla="*/ 56 h 80"/>
                  <a:gd name="T54" fmla="*/ 46 w 77"/>
                  <a:gd name="T55" fmla="*/ 80 h 80"/>
                  <a:gd name="T56" fmla="*/ 0 w 77"/>
                  <a:gd name="T57" fmla="*/ 80 h 80"/>
                  <a:gd name="T58" fmla="*/ 0 w 77"/>
                  <a:gd name="T59" fmla="*/ 66 h 80"/>
                  <a:gd name="T60" fmla="*/ 15 w 77"/>
                  <a:gd name="T61" fmla="*/ 51 h 80"/>
                  <a:gd name="T62" fmla="*/ 15 w 77"/>
                  <a:gd name="T63" fmla="*/ 51 h 80"/>
                  <a:gd name="T64" fmla="*/ 12 w 77"/>
                  <a:gd name="T65" fmla="*/ 48 h 80"/>
                  <a:gd name="T66" fmla="*/ 7 w 77"/>
                  <a:gd name="T67" fmla="*/ 36 h 80"/>
                  <a:gd name="T68" fmla="*/ 7 w 77"/>
                  <a:gd name="T69" fmla="*/ 36 h 80"/>
                  <a:gd name="T70" fmla="*/ 7 w 77"/>
                  <a:gd name="T71" fmla="*/ 36 h 80"/>
                  <a:gd name="T72" fmla="*/ 7 w 77"/>
                  <a:gd name="T73" fmla="*/ 36 h 80"/>
                  <a:gd name="T74" fmla="*/ 7 w 77"/>
                  <a:gd name="T75" fmla="*/ 36 h 80"/>
                  <a:gd name="T76" fmla="*/ 12 w 77"/>
                  <a:gd name="T77" fmla="*/ 23 h 80"/>
                  <a:gd name="T78" fmla="*/ 24 w 77"/>
                  <a:gd name="T79" fmla="*/ 18 h 80"/>
                  <a:gd name="T80" fmla="*/ 24 w 77"/>
                  <a:gd name="T81" fmla="*/ 18 h 80"/>
                  <a:gd name="T82" fmla="*/ 24 w 77"/>
                  <a:gd name="T83" fmla="*/ 18 h 80"/>
                  <a:gd name="T84" fmla="*/ 46 w 77"/>
                  <a:gd name="T85" fmla="*/ 7 h 80"/>
                  <a:gd name="T86" fmla="*/ 43 w 77"/>
                  <a:gd name="T87" fmla="*/ 17 h 80"/>
                  <a:gd name="T88" fmla="*/ 46 w 77"/>
                  <a:gd name="T89" fmla="*/ 27 h 80"/>
                  <a:gd name="T90" fmla="*/ 46 w 77"/>
                  <a:gd name="T91" fmla="*/ 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80">
                    <a:moveTo>
                      <a:pt x="46" y="56"/>
                    </a:moveTo>
                    <a:cubicBezTo>
                      <a:pt x="48" y="59"/>
                      <a:pt x="49" y="62"/>
                      <a:pt x="49" y="66"/>
                    </a:cubicBezTo>
                    <a:cubicBezTo>
                      <a:pt x="49" y="80"/>
                      <a:pt x="49" y="80"/>
                      <a:pt x="49" y="80"/>
                    </a:cubicBezTo>
                    <a:cubicBezTo>
                      <a:pt x="46" y="80"/>
                      <a:pt x="46" y="80"/>
                      <a:pt x="46" y="80"/>
                    </a:cubicBezTo>
                    <a:cubicBezTo>
                      <a:pt x="46" y="56"/>
                      <a:pt x="46" y="56"/>
                      <a:pt x="46" y="56"/>
                    </a:cubicBezTo>
                    <a:close/>
                    <a:moveTo>
                      <a:pt x="46" y="27"/>
                    </a:moveTo>
                    <a:cubicBezTo>
                      <a:pt x="46" y="7"/>
                      <a:pt x="46" y="7"/>
                      <a:pt x="46" y="7"/>
                    </a:cubicBezTo>
                    <a:cubicBezTo>
                      <a:pt x="49" y="3"/>
                      <a:pt x="54" y="0"/>
                      <a:pt x="60" y="0"/>
                    </a:cubicBezTo>
                    <a:cubicBezTo>
                      <a:pt x="70" y="0"/>
                      <a:pt x="77" y="7"/>
                      <a:pt x="77" y="17"/>
                    </a:cubicBezTo>
                    <a:cubicBezTo>
                      <a:pt x="77" y="28"/>
                      <a:pt x="64" y="36"/>
                      <a:pt x="55" y="40"/>
                    </a:cubicBezTo>
                    <a:cubicBezTo>
                      <a:pt x="49" y="42"/>
                      <a:pt x="47" y="41"/>
                      <a:pt x="47" y="41"/>
                    </a:cubicBezTo>
                    <a:cubicBezTo>
                      <a:pt x="47" y="41"/>
                      <a:pt x="54" y="41"/>
                      <a:pt x="54" y="36"/>
                    </a:cubicBezTo>
                    <a:cubicBezTo>
                      <a:pt x="54" y="35"/>
                      <a:pt x="54" y="34"/>
                      <a:pt x="53" y="33"/>
                    </a:cubicBezTo>
                    <a:cubicBezTo>
                      <a:pt x="50" y="32"/>
                      <a:pt x="48" y="29"/>
                      <a:pt x="46" y="27"/>
                    </a:cubicBezTo>
                    <a:close/>
                    <a:moveTo>
                      <a:pt x="24" y="18"/>
                    </a:moveTo>
                    <a:cubicBezTo>
                      <a:pt x="24" y="18"/>
                      <a:pt x="24" y="18"/>
                      <a:pt x="24" y="18"/>
                    </a:cubicBezTo>
                    <a:cubicBezTo>
                      <a:pt x="24" y="18"/>
                      <a:pt x="24" y="18"/>
                      <a:pt x="24" y="18"/>
                    </a:cubicBezTo>
                    <a:cubicBezTo>
                      <a:pt x="29" y="18"/>
                      <a:pt x="34" y="20"/>
                      <a:pt x="37" y="23"/>
                    </a:cubicBezTo>
                    <a:cubicBezTo>
                      <a:pt x="40" y="27"/>
                      <a:pt x="42" y="31"/>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41"/>
                      <a:pt x="40" y="45"/>
                      <a:pt x="37" y="48"/>
                    </a:cubicBezTo>
                    <a:cubicBezTo>
                      <a:pt x="36" y="49"/>
                      <a:pt x="35" y="50"/>
                      <a:pt x="34" y="51"/>
                    </a:cubicBezTo>
                    <a:cubicBezTo>
                      <a:pt x="34" y="51"/>
                      <a:pt x="34" y="51"/>
                      <a:pt x="34" y="51"/>
                    </a:cubicBezTo>
                    <a:cubicBezTo>
                      <a:pt x="39" y="51"/>
                      <a:pt x="43" y="53"/>
                      <a:pt x="46" y="56"/>
                    </a:cubicBezTo>
                    <a:cubicBezTo>
                      <a:pt x="46" y="80"/>
                      <a:pt x="46" y="80"/>
                      <a:pt x="46" y="80"/>
                    </a:cubicBezTo>
                    <a:cubicBezTo>
                      <a:pt x="0" y="80"/>
                      <a:pt x="0" y="80"/>
                      <a:pt x="0" y="80"/>
                    </a:cubicBezTo>
                    <a:cubicBezTo>
                      <a:pt x="0" y="66"/>
                      <a:pt x="0" y="66"/>
                      <a:pt x="0" y="66"/>
                    </a:cubicBezTo>
                    <a:cubicBezTo>
                      <a:pt x="0" y="57"/>
                      <a:pt x="7" y="51"/>
                      <a:pt x="15" y="51"/>
                    </a:cubicBezTo>
                    <a:cubicBezTo>
                      <a:pt x="15" y="51"/>
                      <a:pt x="15" y="51"/>
                      <a:pt x="15" y="51"/>
                    </a:cubicBezTo>
                    <a:cubicBezTo>
                      <a:pt x="14" y="50"/>
                      <a:pt x="13" y="49"/>
                      <a:pt x="12" y="48"/>
                    </a:cubicBezTo>
                    <a:cubicBezTo>
                      <a:pt x="9" y="45"/>
                      <a:pt x="7" y="41"/>
                      <a:pt x="7" y="36"/>
                    </a:cubicBezTo>
                    <a:cubicBezTo>
                      <a:pt x="7" y="36"/>
                      <a:pt x="7" y="36"/>
                      <a:pt x="7" y="36"/>
                    </a:cubicBezTo>
                    <a:cubicBezTo>
                      <a:pt x="7" y="36"/>
                      <a:pt x="7" y="36"/>
                      <a:pt x="7" y="36"/>
                    </a:cubicBezTo>
                    <a:cubicBezTo>
                      <a:pt x="7" y="36"/>
                      <a:pt x="7" y="36"/>
                      <a:pt x="7" y="36"/>
                    </a:cubicBezTo>
                    <a:cubicBezTo>
                      <a:pt x="7" y="36"/>
                      <a:pt x="7" y="36"/>
                      <a:pt x="7" y="36"/>
                    </a:cubicBezTo>
                    <a:cubicBezTo>
                      <a:pt x="7" y="31"/>
                      <a:pt x="9" y="27"/>
                      <a:pt x="12" y="23"/>
                    </a:cubicBezTo>
                    <a:cubicBezTo>
                      <a:pt x="15" y="20"/>
                      <a:pt x="20" y="18"/>
                      <a:pt x="24" y="18"/>
                    </a:cubicBezTo>
                    <a:cubicBezTo>
                      <a:pt x="24" y="18"/>
                      <a:pt x="24" y="18"/>
                      <a:pt x="24" y="18"/>
                    </a:cubicBezTo>
                    <a:cubicBezTo>
                      <a:pt x="24" y="18"/>
                      <a:pt x="24" y="18"/>
                      <a:pt x="24" y="18"/>
                    </a:cubicBezTo>
                    <a:close/>
                    <a:moveTo>
                      <a:pt x="46" y="7"/>
                    </a:moveTo>
                    <a:cubicBezTo>
                      <a:pt x="44" y="10"/>
                      <a:pt x="43" y="13"/>
                      <a:pt x="43" y="17"/>
                    </a:cubicBezTo>
                    <a:cubicBezTo>
                      <a:pt x="43" y="21"/>
                      <a:pt x="44" y="24"/>
                      <a:pt x="46" y="27"/>
                    </a:cubicBezTo>
                    <a:lnTo>
                      <a:pt x="4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311">
                <a:extLst>
                  <a:ext uri="{FF2B5EF4-FFF2-40B4-BE49-F238E27FC236}">
                    <a16:creationId xmlns:a16="http://schemas.microsoft.com/office/drawing/2014/main" id="{F75C7659-77EA-44DC-B85A-032927718EE0}"/>
                  </a:ext>
                </a:extLst>
              </p:cNvPr>
              <p:cNvSpPr>
                <a:spLocks noEditPoints="1"/>
              </p:cNvSpPr>
              <p:nvPr/>
            </p:nvSpPr>
            <p:spPr bwMode="auto">
              <a:xfrm>
                <a:off x="2153" y="2311"/>
                <a:ext cx="64" cy="66"/>
              </a:xfrm>
              <a:custGeom>
                <a:avLst/>
                <a:gdLst>
                  <a:gd name="T0" fmla="*/ 39 w 46"/>
                  <a:gd name="T1" fmla="*/ 8 h 48"/>
                  <a:gd name="T2" fmla="*/ 46 w 46"/>
                  <a:gd name="T3" fmla="*/ 25 h 48"/>
                  <a:gd name="T4" fmla="*/ 46 w 46"/>
                  <a:gd name="T5" fmla="*/ 25 h 48"/>
                  <a:gd name="T6" fmla="*/ 23 w 46"/>
                  <a:gd name="T7" fmla="*/ 48 h 48"/>
                  <a:gd name="T8" fmla="*/ 23 w 46"/>
                  <a:gd name="T9" fmla="*/ 48 h 48"/>
                  <a:gd name="T10" fmla="*/ 23 w 46"/>
                  <a:gd name="T11" fmla="*/ 41 h 48"/>
                  <a:gd name="T12" fmla="*/ 23 w 46"/>
                  <a:gd name="T13" fmla="*/ 41 h 48"/>
                  <a:gd name="T14" fmla="*/ 40 w 46"/>
                  <a:gd name="T15" fmla="*/ 25 h 48"/>
                  <a:gd name="T16" fmla="*/ 40 w 46"/>
                  <a:gd name="T17" fmla="*/ 25 h 48"/>
                  <a:gd name="T18" fmla="*/ 38 w 46"/>
                  <a:gd name="T19" fmla="*/ 17 h 48"/>
                  <a:gd name="T20" fmla="*/ 35 w 46"/>
                  <a:gd name="T21" fmla="*/ 13 h 48"/>
                  <a:gd name="T22" fmla="*/ 35 w 46"/>
                  <a:gd name="T23" fmla="*/ 13 h 48"/>
                  <a:gd name="T24" fmla="*/ 33 w 46"/>
                  <a:gd name="T25" fmla="*/ 12 h 48"/>
                  <a:gd name="T26" fmla="*/ 32 w 46"/>
                  <a:gd name="T27" fmla="*/ 10 h 48"/>
                  <a:gd name="T28" fmla="*/ 36 w 46"/>
                  <a:gd name="T29" fmla="*/ 6 h 48"/>
                  <a:gd name="T30" fmla="*/ 37 w 46"/>
                  <a:gd name="T31" fmla="*/ 6 h 48"/>
                  <a:gd name="T32" fmla="*/ 37 w 46"/>
                  <a:gd name="T33" fmla="*/ 7 h 48"/>
                  <a:gd name="T34" fmla="*/ 38 w 46"/>
                  <a:gd name="T35" fmla="*/ 7 h 48"/>
                  <a:gd name="T36" fmla="*/ 39 w 46"/>
                  <a:gd name="T37" fmla="*/ 8 h 48"/>
                  <a:gd name="T38" fmla="*/ 23 w 46"/>
                  <a:gd name="T39" fmla="*/ 26 h 48"/>
                  <a:gd name="T40" fmla="*/ 26 w 46"/>
                  <a:gd name="T41" fmla="*/ 24 h 48"/>
                  <a:gd name="T42" fmla="*/ 26 w 46"/>
                  <a:gd name="T43" fmla="*/ 3 h 48"/>
                  <a:gd name="T44" fmla="*/ 25 w 46"/>
                  <a:gd name="T45" fmla="*/ 1 h 48"/>
                  <a:gd name="T46" fmla="*/ 23 w 46"/>
                  <a:gd name="T47" fmla="*/ 0 h 48"/>
                  <a:gd name="T48" fmla="*/ 23 w 46"/>
                  <a:gd name="T49" fmla="*/ 48 h 48"/>
                  <a:gd name="T50" fmla="*/ 0 w 46"/>
                  <a:gd name="T51" fmla="*/ 25 h 48"/>
                  <a:gd name="T52" fmla="*/ 0 w 46"/>
                  <a:gd name="T53" fmla="*/ 25 h 48"/>
                  <a:gd name="T54" fmla="*/ 3 w 46"/>
                  <a:gd name="T55" fmla="*/ 14 h 48"/>
                  <a:gd name="T56" fmla="*/ 8 w 46"/>
                  <a:gd name="T57" fmla="*/ 8 h 48"/>
                  <a:gd name="T58" fmla="*/ 8 w 46"/>
                  <a:gd name="T59" fmla="*/ 8 h 48"/>
                  <a:gd name="T60" fmla="*/ 9 w 46"/>
                  <a:gd name="T61" fmla="*/ 7 h 48"/>
                  <a:gd name="T62" fmla="*/ 11 w 46"/>
                  <a:gd name="T63" fmla="*/ 6 h 48"/>
                  <a:gd name="T64" fmla="*/ 12 w 46"/>
                  <a:gd name="T65" fmla="*/ 6 h 48"/>
                  <a:gd name="T66" fmla="*/ 13 w 46"/>
                  <a:gd name="T67" fmla="*/ 7 h 48"/>
                  <a:gd name="T68" fmla="*/ 14 w 46"/>
                  <a:gd name="T69" fmla="*/ 7 h 48"/>
                  <a:gd name="T70" fmla="*/ 14 w 46"/>
                  <a:gd name="T71" fmla="*/ 11 h 48"/>
                  <a:gd name="T72" fmla="*/ 13 w 46"/>
                  <a:gd name="T73" fmla="*/ 12 h 48"/>
                  <a:gd name="T74" fmla="*/ 7 w 46"/>
                  <a:gd name="T75" fmla="*/ 25 h 48"/>
                  <a:gd name="T76" fmla="*/ 12 w 46"/>
                  <a:gd name="T77" fmla="*/ 36 h 48"/>
                  <a:gd name="T78" fmla="*/ 23 w 46"/>
                  <a:gd name="T79" fmla="*/ 0 h 48"/>
                  <a:gd name="T80" fmla="*/ 23 w 46"/>
                  <a:gd name="T81" fmla="*/ 0 h 48"/>
                  <a:gd name="T82" fmla="*/ 20 w 46"/>
                  <a:gd name="T83" fmla="*/ 3 h 48"/>
                  <a:gd name="T84" fmla="*/ 20 w 46"/>
                  <a:gd name="T85" fmla="*/ 24 h 48"/>
                  <a:gd name="T86" fmla="*/ 21 w 46"/>
                  <a:gd name="T87" fmla="*/ 26 h 48"/>
                  <a:gd name="T88" fmla="*/ 23 w 46"/>
                  <a:gd name="T89" fmla="*/ 26 h 48"/>
                  <a:gd name="T90" fmla="*/ 23 w 46"/>
                  <a:gd name="T9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48">
                    <a:moveTo>
                      <a:pt x="39" y="8"/>
                    </a:moveTo>
                    <a:cubicBezTo>
                      <a:pt x="39" y="8"/>
                      <a:pt x="39" y="8"/>
                      <a:pt x="39" y="8"/>
                    </a:cubicBezTo>
                    <a:cubicBezTo>
                      <a:pt x="39" y="8"/>
                      <a:pt x="39" y="8"/>
                      <a:pt x="39" y="8"/>
                    </a:cubicBezTo>
                    <a:cubicBezTo>
                      <a:pt x="39" y="9"/>
                      <a:pt x="40" y="9"/>
                      <a:pt x="41" y="10"/>
                    </a:cubicBezTo>
                    <a:cubicBezTo>
                      <a:pt x="41" y="10"/>
                      <a:pt x="42" y="11"/>
                      <a:pt x="42" y="12"/>
                    </a:cubicBezTo>
                    <a:cubicBezTo>
                      <a:pt x="45" y="16"/>
                      <a:pt x="46" y="20"/>
                      <a:pt x="46" y="25"/>
                    </a:cubicBezTo>
                    <a:cubicBezTo>
                      <a:pt x="46" y="25"/>
                      <a:pt x="46" y="25"/>
                      <a:pt x="46" y="25"/>
                    </a:cubicBezTo>
                    <a:cubicBezTo>
                      <a:pt x="46" y="25"/>
                      <a:pt x="46" y="25"/>
                      <a:pt x="46" y="25"/>
                    </a:cubicBezTo>
                    <a:cubicBezTo>
                      <a:pt x="46" y="25"/>
                      <a:pt x="46" y="25"/>
                      <a:pt x="46" y="25"/>
                    </a:cubicBezTo>
                    <a:cubicBezTo>
                      <a:pt x="46" y="31"/>
                      <a:pt x="44" y="37"/>
                      <a:pt x="39" y="41"/>
                    </a:cubicBezTo>
                    <a:cubicBezTo>
                      <a:pt x="35" y="45"/>
                      <a:pt x="30" y="48"/>
                      <a:pt x="23" y="48"/>
                    </a:cubicBezTo>
                    <a:cubicBezTo>
                      <a:pt x="23" y="48"/>
                      <a:pt x="23" y="48"/>
                      <a:pt x="23" y="48"/>
                    </a:cubicBezTo>
                    <a:cubicBezTo>
                      <a:pt x="23" y="48"/>
                      <a:pt x="23" y="48"/>
                      <a:pt x="23" y="48"/>
                    </a:cubicBezTo>
                    <a:cubicBezTo>
                      <a:pt x="23" y="48"/>
                      <a:pt x="23" y="48"/>
                      <a:pt x="23" y="48"/>
                    </a:cubicBezTo>
                    <a:cubicBezTo>
                      <a:pt x="23" y="48"/>
                      <a:pt x="23" y="48"/>
                      <a:pt x="23" y="48"/>
                    </a:cubicBezTo>
                    <a:cubicBezTo>
                      <a:pt x="23" y="48"/>
                      <a:pt x="23" y="48"/>
                      <a:pt x="23" y="48"/>
                    </a:cubicBezTo>
                    <a:cubicBezTo>
                      <a:pt x="23" y="41"/>
                      <a:pt x="23" y="41"/>
                      <a:pt x="23" y="41"/>
                    </a:cubicBezTo>
                    <a:cubicBezTo>
                      <a:pt x="23" y="41"/>
                      <a:pt x="23" y="41"/>
                      <a:pt x="23" y="41"/>
                    </a:cubicBezTo>
                    <a:cubicBezTo>
                      <a:pt x="23" y="41"/>
                      <a:pt x="23" y="41"/>
                      <a:pt x="23" y="41"/>
                    </a:cubicBezTo>
                    <a:cubicBezTo>
                      <a:pt x="23" y="41"/>
                      <a:pt x="23" y="41"/>
                      <a:pt x="23" y="41"/>
                    </a:cubicBezTo>
                    <a:cubicBezTo>
                      <a:pt x="23" y="41"/>
                      <a:pt x="23" y="41"/>
                      <a:pt x="23" y="41"/>
                    </a:cubicBezTo>
                    <a:cubicBezTo>
                      <a:pt x="23" y="41"/>
                      <a:pt x="23" y="41"/>
                      <a:pt x="23" y="41"/>
                    </a:cubicBezTo>
                    <a:cubicBezTo>
                      <a:pt x="28" y="41"/>
                      <a:pt x="32" y="39"/>
                      <a:pt x="35" y="36"/>
                    </a:cubicBezTo>
                    <a:cubicBezTo>
                      <a:pt x="38" y="33"/>
                      <a:pt x="40" y="29"/>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3"/>
                      <a:pt x="39" y="20"/>
                      <a:pt x="38" y="18"/>
                    </a:cubicBezTo>
                    <a:cubicBezTo>
                      <a:pt x="38" y="18"/>
                      <a:pt x="38" y="18"/>
                      <a:pt x="38" y="17"/>
                    </a:cubicBezTo>
                    <a:cubicBezTo>
                      <a:pt x="37" y="16"/>
                      <a:pt x="36" y="14"/>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4" y="13"/>
                      <a:pt x="34" y="12"/>
                      <a:pt x="34" y="12"/>
                    </a:cubicBezTo>
                    <a:cubicBezTo>
                      <a:pt x="34" y="12"/>
                      <a:pt x="34" y="12"/>
                      <a:pt x="34" y="12"/>
                    </a:cubicBezTo>
                    <a:cubicBezTo>
                      <a:pt x="33" y="12"/>
                      <a:pt x="33" y="12"/>
                      <a:pt x="33" y="12"/>
                    </a:cubicBezTo>
                    <a:cubicBezTo>
                      <a:pt x="32" y="11"/>
                      <a:pt x="32" y="11"/>
                      <a:pt x="32" y="10"/>
                    </a:cubicBezTo>
                    <a:cubicBezTo>
                      <a:pt x="32" y="10"/>
                      <a:pt x="32" y="10"/>
                      <a:pt x="32" y="10"/>
                    </a:cubicBezTo>
                    <a:cubicBezTo>
                      <a:pt x="32" y="10"/>
                      <a:pt x="32" y="10"/>
                      <a:pt x="32" y="10"/>
                    </a:cubicBezTo>
                    <a:cubicBezTo>
                      <a:pt x="32" y="9"/>
                      <a:pt x="32" y="8"/>
                      <a:pt x="33" y="7"/>
                    </a:cubicBezTo>
                    <a:cubicBezTo>
                      <a:pt x="33" y="7"/>
                      <a:pt x="33" y="7"/>
                      <a:pt x="33" y="7"/>
                    </a:cubicBezTo>
                    <a:cubicBezTo>
                      <a:pt x="34" y="6"/>
                      <a:pt x="35" y="6"/>
                      <a:pt x="36" y="6"/>
                    </a:cubicBezTo>
                    <a:cubicBezTo>
                      <a:pt x="36" y="6"/>
                      <a:pt x="36" y="6"/>
                      <a:pt x="36" y="6"/>
                    </a:cubicBezTo>
                    <a:cubicBezTo>
                      <a:pt x="36" y="6"/>
                      <a:pt x="36" y="6"/>
                      <a:pt x="36" y="6"/>
                    </a:cubicBezTo>
                    <a:cubicBezTo>
                      <a:pt x="36" y="6"/>
                      <a:pt x="36" y="6"/>
                      <a:pt x="37" y="6"/>
                    </a:cubicBezTo>
                    <a:cubicBezTo>
                      <a:pt x="37" y="6"/>
                      <a:pt x="37" y="6"/>
                      <a:pt x="37" y="6"/>
                    </a:cubicBezTo>
                    <a:cubicBezTo>
                      <a:pt x="37" y="6"/>
                      <a:pt x="37" y="7"/>
                      <a:pt x="37" y="7"/>
                    </a:cubicBezTo>
                    <a:cubicBezTo>
                      <a:pt x="37" y="7"/>
                      <a:pt x="37" y="7"/>
                      <a:pt x="37" y="7"/>
                    </a:cubicBezTo>
                    <a:cubicBezTo>
                      <a:pt x="37" y="7"/>
                      <a:pt x="37" y="7"/>
                      <a:pt x="37" y="7"/>
                    </a:cubicBezTo>
                    <a:cubicBezTo>
                      <a:pt x="38" y="7"/>
                      <a:pt x="38" y="7"/>
                      <a:pt x="38" y="7"/>
                    </a:cubicBezTo>
                    <a:cubicBezTo>
                      <a:pt x="38" y="7"/>
                      <a:pt x="38" y="7"/>
                      <a:pt x="38" y="7"/>
                    </a:cubicBezTo>
                    <a:cubicBezTo>
                      <a:pt x="38" y="7"/>
                      <a:pt x="38" y="7"/>
                      <a:pt x="38" y="7"/>
                    </a:cubicBezTo>
                    <a:cubicBezTo>
                      <a:pt x="38" y="7"/>
                      <a:pt x="38" y="7"/>
                      <a:pt x="38" y="7"/>
                    </a:cubicBezTo>
                    <a:cubicBezTo>
                      <a:pt x="38" y="7"/>
                      <a:pt x="38" y="8"/>
                      <a:pt x="39" y="8"/>
                    </a:cubicBezTo>
                    <a:close/>
                    <a:moveTo>
                      <a:pt x="23" y="26"/>
                    </a:moveTo>
                    <a:cubicBezTo>
                      <a:pt x="23" y="26"/>
                      <a:pt x="23" y="26"/>
                      <a:pt x="23" y="26"/>
                    </a:cubicBezTo>
                    <a:cubicBezTo>
                      <a:pt x="23" y="26"/>
                      <a:pt x="23" y="26"/>
                      <a:pt x="23" y="26"/>
                    </a:cubicBezTo>
                    <a:cubicBezTo>
                      <a:pt x="23" y="26"/>
                      <a:pt x="23" y="26"/>
                      <a:pt x="23" y="26"/>
                    </a:cubicBezTo>
                    <a:cubicBezTo>
                      <a:pt x="24" y="26"/>
                      <a:pt x="25" y="26"/>
                      <a:pt x="25" y="26"/>
                    </a:cubicBezTo>
                    <a:cubicBezTo>
                      <a:pt x="26" y="25"/>
                      <a:pt x="26" y="24"/>
                      <a:pt x="26" y="24"/>
                    </a:cubicBezTo>
                    <a:cubicBezTo>
                      <a:pt x="26" y="24"/>
                      <a:pt x="26" y="24"/>
                      <a:pt x="26" y="24"/>
                    </a:cubicBezTo>
                    <a:cubicBezTo>
                      <a:pt x="26" y="24"/>
                      <a:pt x="26" y="24"/>
                      <a:pt x="26" y="24"/>
                    </a:cubicBezTo>
                    <a:cubicBezTo>
                      <a:pt x="26" y="3"/>
                      <a:pt x="26" y="3"/>
                      <a:pt x="26" y="3"/>
                    </a:cubicBezTo>
                    <a:cubicBezTo>
                      <a:pt x="26" y="3"/>
                      <a:pt x="26" y="3"/>
                      <a:pt x="26" y="3"/>
                    </a:cubicBezTo>
                    <a:cubicBezTo>
                      <a:pt x="26" y="3"/>
                      <a:pt x="26" y="3"/>
                      <a:pt x="26" y="3"/>
                    </a:cubicBezTo>
                    <a:cubicBezTo>
                      <a:pt x="26" y="2"/>
                      <a:pt x="26" y="1"/>
                      <a:pt x="25" y="1"/>
                    </a:cubicBezTo>
                    <a:cubicBezTo>
                      <a:pt x="25" y="0"/>
                      <a:pt x="24" y="0"/>
                      <a:pt x="23" y="0"/>
                    </a:cubicBezTo>
                    <a:cubicBezTo>
                      <a:pt x="23" y="0"/>
                      <a:pt x="23" y="0"/>
                      <a:pt x="23" y="0"/>
                    </a:cubicBezTo>
                    <a:cubicBezTo>
                      <a:pt x="23" y="0"/>
                      <a:pt x="23" y="0"/>
                      <a:pt x="23" y="0"/>
                    </a:cubicBezTo>
                    <a:cubicBezTo>
                      <a:pt x="23" y="0"/>
                      <a:pt x="23" y="0"/>
                      <a:pt x="23" y="0"/>
                    </a:cubicBezTo>
                    <a:lnTo>
                      <a:pt x="23" y="26"/>
                    </a:lnTo>
                    <a:close/>
                    <a:moveTo>
                      <a:pt x="23" y="48"/>
                    </a:moveTo>
                    <a:cubicBezTo>
                      <a:pt x="17" y="48"/>
                      <a:pt x="11" y="45"/>
                      <a:pt x="7" y="41"/>
                    </a:cubicBezTo>
                    <a:cubicBezTo>
                      <a:pt x="3" y="37"/>
                      <a:pt x="0" y="31"/>
                      <a:pt x="0" y="25"/>
                    </a:cubicBezTo>
                    <a:cubicBezTo>
                      <a:pt x="0" y="25"/>
                      <a:pt x="0" y="25"/>
                      <a:pt x="0" y="25"/>
                    </a:cubicBezTo>
                    <a:cubicBezTo>
                      <a:pt x="0" y="25"/>
                      <a:pt x="0" y="25"/>
                      <a:pt x="0" y="25"/>
                    </a:cubicBezTo>
                    <a:cubicBezTo>
                      <a:pt x="0" y="25"/>
                      <a:pt x="0" y="25"/>
                      <a:pt x="0" y="25"/>
                    </a:cubicBezTo>
                    <a:cubicBezTo>
                      <a:pt x="0" y="25"/>
                      <a:pt x="0" y="25"/>
                      <a:pt x="0" y="25"/>
                    </a:cubicBezTo>
                    <a:cubicBezTo>
                      <a:pt x="0" y="22"/>
                      <a:pt x="1" y="18"/>
                      <a:pt x="2" y="16"/>
                    </a:cubicBezTo>
                    <a:cubicBezTo>
                      <a:pt x="2" y="16"/>
                      <a:pt x="2" y="16"/>
                      <a:pt x="2" y="16"/>
                    </a:cubicBezTo>
                    <a:cubicBezTo>
                      <a:pt x="2" y="15"/>
                      <a:pt x="3" y="15"/>
                      <a:pt x="3" y="14"/>
                    </a:cubicBezTo>
                    <a:cubicBezTo>
                      <a:pt x="4" y="12"/>
                      <a:pt x="6" y="10"/>
                      <a:pt x="8" y="8"/>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8" y="7"/>
                      <a:pt x="9" y="7"/>
                      <a:pt x="9" y="7"/>
                    </a:cubicBezTo>
                    <a:cubicBezTo>
                      <a:pt x="9" y="6"/>
                      <a:pt x="10" y="6"/>
                      <a:pt x="10" y="6"/>
                    </a:cubicBezTo>
                    <a:cubicBezTo>
                      <a:pt x="10" y="6"/>
                      <a:pt x="10" y="6"/>
                      <a:pt x="11" y="6"/>
                    </a:cubicBezTo>
                    <a:cubicBezTo>
                      <a:pt x="11" y="6"/>
                      <a:pt x="11" y="6"/>
                      <a:pt x="11" y="6"/>
                    </a:cubicBezTo>
                    <a:cubicBezTo>
                      <a:pt x="11" y="6"/>
                      <a:pt x="11" y="6"/>
                      <a:pt x="11" y="6"/>
                    </a:cubicBezTo>
                    <a:cubicBezTo>
                      <a:pt x="11" y="6"/>
                      <a:pt x="12" y="6"/>
                      <a:pt x="12" y="6"/>
                    </a:cubicBezTo>
                    <a:cubicBezTo>
                      <a:pt x="12" y="6"/>
                      <a:pt x="12" y="6"/>
                      <a:pt x="12" y="6"/>
                    </a:cubicBezTo>
                    <a:cubicBezTo>
                      <a:pt x="12" y="6"/>
                      <a:pt x="12" y="6"/>
                      <a:pt x="12" y="6"/>
                    </a:cubicBezTo>
                    <a:cubicBezTo>
                      <a:pt x="13" y="7"/>
                      <a:pt x="13" y="7"/>
                      <a:pt x="13" y="7"/>
                    </a:cubicBezTo>
                    <a:cubicBezTo>
                      <a:pt x="13" y="7"/>
                      <a:pt x="13" y="7"/>
                      <a:pt x="13" y="7"/>
                    </a:cubicBezTo>
                    <a:cubicBezTo>
                      <a:pt x="13" y="7"/>
                      <a:pt x="13" y="7"/>
                      <a:pt x="13" y="7"/>
                    </a:cubicBezTo>
                    <a:cubicBezTo>
                      <a:pt x="13" y="7"/>
                      <a:pt x="13" y="7"/>
                      <a:pt x="14" y="7"/>
                    </a:cubicBezTo>
                    <a:cubicBezTo>
                      <a:pt x="14" y="7"/>
                      <a:pt x="14" y="7"/>
                      <a:pt x="14" y="7"/>
                    </a:cubicBezTo>
                    <a:cubicBezTo>
                      <a:pt x="14" y="7"/>
                      <a:pt x="14" y="8"/>
                      <a:pt x="14" y="8"/>
                    </a:cubicBezTo>
                    <a:cubicBezTo>
                      <a:pt x="14" y="8"/>
                      <a:pt x="14" y="9"/>
                      <a:pt x="14" y="10"/>
                    </a:cubicBezTo>
                    <a:cubicBezTo>
                      <a:pt x="14" y="10"/>
                      <a:pt x="14" y="10"/>
                      <a:pt x="14" y="11"/>
                    </a:cubicBezTo>
                    <a:cubicBezTo>
                      <a:pt x="14" y="11"/>
                      <a:pt x="14" y="11"/>
                      <a:pt x="13" y="12"/>
                    </a:cubicBezTo>
                    <a:cubicBezTo>
                      <a:pt x="13" y="12"/>
                      <a:pt x="13" y="12"/>
                      <a:pt x="13" y="12"/>
                    </a:cubicBezTo>
                    <a:cubicBezTo>
                      <a:pt x="13" y="12"/>
                      <a:pt x="13" y="12"/>
                      <a:pt x="13" y="12"/>
                    </a:cubicBezTo>
                    <a:cubicBezTo>
                      <a:pt x="13" y="12"/>
                      <a:pt x="12" y="12"/>
                      <a:pt x="12" y="13"/>
                    </a:cubicBezTo>
                    <a:cubicBezTo>
                      <a:pt x="11" y="13"/>
                      <a:pt x="11" y="14"/>
                      <a:pt x="10" y="15"/>
                    </a:cubicBezTo>
                    <a:cubicBezTo>
                      <a:pt x="8" y="17"/>
                      <a:pt x="7" y="21"/>
                      <a:pt x="7" y="25"/>
                    </a:cubicBezTo>
                    <a:cubicBezTo>
                      <a:pt x="7" y="25"/>
                      <a:pt x="7" y="25"/>
                      <a:pt x="7" y="25"/>
                    </a:cubicBezTo>
                    <a:cubicBezTo>
                      <a:pt x="7" y="25"/>
                      <a:pt x="7" y="25"/>
                      <a:pt x="7" y="25"/>
                    </a:cubicBezTo>
                    <a:cubicBezTo>
                      <a:pt x="7" y="29"/>
                      <a:pt x="9" y="33"/>
                      <a:pt x="12" y="36"/>
                    </a:cubicBezTo>
                    <a:cubicBezTo>
                      <a:pt x="15" y="39"/>
                      <a:pt x="19" y="41"/>
                      <a:pt x="23" y="41"/>
                    </a:cubicBezTo>
                    <a:cubicBezTo>
                      <a:pt x="23" y="48"/>
                      <a:pt x="23" y="48"/>
                      <a:pt x="23" y="48"/>
                    </a:cubicBezTo>
                    <a:close/>
                    <a:moveTo>
                      <a:pt x="23" y="0"/>
                    </a:moveTo>
                    <a:cubicBezTo>
                      <a:pt x="23" y="0"/>
                      <a:pt x="23" y="0"/>
                      <a:pt x="23" y="0"/>
                    </a:cubicBezTo>
                    <a:cubicBezTo>
                      <a:pt x="23" y="0"/>
                      <a:pt x="23" y="0"/>
                      <a:pt x="23" y="0"/>
                    </a:cubicBezTo>
                    <a:cubicBezTo>
                      <a:pt x="23" y="0"/>
                      <a:pt x="23" y="0"/>
                      <a:pt x="23" y="0"/>
                    </a:cubicBezTo>
                    <a:cubicBezTo>
                      <a:pt x="22" y="0"/>
                      <a:pt x="21" y="0"/>
                      <a:pt x="21" y="1"/>
                    </a:cubicBezTo>
                    <a:cubicBezTo>
                      <a:pt x="21" y="1"/>
                      <a:pt x="21" y="1"/>
                      <a:pt x="21" y="1"/>
                    </a:cubicBezTo>
                    <a:cubicBezTo>
                      <a:pt x="20" y="1"/>
                      <a:pt x="20" y="2"/>
                      <a:pt x="20" y="3"/>
                    </a:cubicBezTo>
                    <a:cubicBezTo>
                      <a:pt x="20" y="3"/>
                      <a:pt x="20" y="3"/>
                      <a:pt x="20" y="3"/>
                    </a:cubicBezTo>
                    <a:cubicBezTo>
                      <a:pt x="20" y="3"/>
                      <a:pt x="20" y="3"/>
                      <a:pt x="20" y="3"/>
                    </a:cubicBezTo>
                    <a:cubicBezTo>
                      <a:pt x="20" y="24"/>
                      <a:pt x="20" y="24"/>
                      <a:pt x="20" y="24"/>
                    </a:cubicBezTo>
                    <a:cubicBezTo>
                      <a:pt x="20" y="24"/>
                      <a:pt x="20" y="24"/>
                      <a:pt x="20" y="24"/>
                    </a:cubicBezTo>
                    <a:cubicBezTo>
                      <a:pt x="20" y="24"/>
                      <a:pt x="20" y="24"/>
                      <a:pt x="20" y="24"/>
                    </a:cubicBezTo>
                    <a:cubicBezTo>
                      <a:pt x="20" y="24"/>
                      <a:pt x="20" y="25"/>
                      <a:pt x="21" y="26"/>
                    </a:cubicBezTo>
                    <a:cubicBezTo>
                      <a:pt x="21" y="26"/>
                      <a:pt x="21" y="26"/>
                      <a:pt x="21" y="26"/>
                    </a:cubicBezTo>
                    <a:cubicBezTo>
                      <a:pt x="21" y="26"/>
                      <a:pt x="22" y="26"/>
                      <a:pt x="23" y="26"/>
                    </a:cubicBezTo>
                    <a:cubicBezTo>
                      <a:pt x="23" y="26"/>
                      <a:pt x="23" y="26"/>
                      <a:pt x="23" y="26"/>
                    </a:cubicBezTo>
                    <a:cubicBezTo>
                      <a:pt x="23" y="26"/>
                      <a:pt x="23" y="26"/>
                      <a:pt x="23" y="26"/>
                    </a:cubicBezTo>
                    <a:cubicBezTo>
                      <a:pt x="23" y="26"/>
                      <a:pt x="23" y="26"/>
                      <a:pt x="23" y="2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312">
                <a:extLst>
                  <a:ext uri="{FF2B5EF4-FFF2-40B4-BE49-F238E27FC236}">
                    <a16:creationId xmlns:a16="http://schemas.microsoft.com/office/drawing/2014/main" id="{4D82F0EF-CD55-4280-959B-E444C6CD8992}"/>
                  </a:ext>
                </a:extLst>
              </p:cNvPr>
              <p:cNvSpPr>
                <a:spLocks/>
              </p:cNvSpPr>
              <p:nvPr/>
            </p:nvSpPr>
            <p:spPr bwMode="auto">
              <a:xfrm>
                <a:off x="1908" y="1957"/>
                <a:ext cx="95" cy="127"/>
              </a:xfrm>
              <a:custGeom>
                <a:avLst/>
                <a:gdLst>
                  <a:gd name="T0" fmla="*/ 39 w 69"/>
                  <a:gd name="T1" fmla="*/ 41 h 92"/>
                  <a:gd name="T2" fmla="*/ 34 w 69"/>
                  <a:gd name="T3" fmla="*/ 8 h 92"/>
                  <a:gd name="T4" fmla="*/ 49 w 69"/>
                  <a:gd name="T5" fmla="*/ 24 h 92"/>
                  <a:gd name="T6" fmla="*/ 67 w 69"/>
                  <a:gd name="T7" fmla="*/ 25 h 92"/>
                  <a:gd name="T8" fmla="*/ 67 w 69"/>
                  <a:gd name="T9" fmla="*/ 22 h 92"/>
                  <a:gd name="T10" fmla="*/ 65 w 69"/>
                  <a:gd name="T11" fmla="*/ 21 h 92"/>
                  <a:gd name="T12" fmla="*/ 56 w 69"/>
                  <a:gd name="T13" fmla="*/ 18 h 92"/>
                  <a:gd name="T14" fmla="*/ 36 w 69"/>
                  <a:gd name="T15" fmla="*/ 1 h 92"/>
                  <a:gd name="T16" fmla="*/ 26 w 69"/>
                  <a:gd name="T17" fmla="*/ 3 h 92"/>
                  <a:gd name="T18" fmla="*/ 35 w 69"/>
                  <a:gd name="T19" fmla="*/ 55 h 92"/>
                  <a:gd name="T20" fmla="*/ 31 w 69"/>
                  <a:gd name="T21" fmla="*/ 72 h 92"/>
                  <a:gd name="T22" fmla="*/ 8 w 69"/>
                  <a:gd name="T23" fmla="*/ 64 h 92"/>
                  <a:gd name="T24" fmla="*/ 14 w 69"/>
                  <a:gd name="T25" fmla="*/ 87 h 92"/>
                  <a:gd name="T26" fmla="*/ 41 w 69"/>
                  <a:gd name="T27" fmla="*/ 70 h 92"/>
                  <a:gd name="T28" fmla="*/ 39 w 69"/>
                  <a:gd name="T29" fmla="*/ 4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92">
                    <a:moveTo>
                      <a:pt x="39" y="41"/>
                    </a:moveTo>
                    <a:cubicBezTo>
                      <a:pt x="37" y="25"/>
                      <a:pt x="34" y="8"/>
                      <a:pt x="34" y="8"/>
                    </a:cubicBezTo>
                    <a:cubicBezTo>
                      <a:pt x="34" y="8"/>
                      <a:pt x="43" y="20"/>
                      <a:pt x="49" y="24"/>
                    </a:cubicBezTo>
                    <a:cubicBezTo>
                      <a:pt x="53" y="27"/>
                      <a:pt x="61" y="26"/>
                      <a:pt x="67" y="25"/>
                    </a:cubicBezTo>
                    <a:cubicBezTo>
                      <a:pt x="69" y="25"/>
                      <a:pt x="67" y="23"/>
                      <a:pt x="67" y="22"/>
                    </a:cubicBezTo>
                    <a:cubicBezTo>
                      <a:pt x="67" y="21"/>
                      <a:pt x="66" y="22"/>
                      <a:pt x="65" y="21"/>
                    </a:cubicBezTo>
                    <a:cubicBezTo>
                      <a:pt x="62" y="20"/>
                      <a:pt x="58" y="19"/>
                      <a:pt x="56" y="18"/>
                    </a:cubicBezTo>
                    <a:cubicBezTo>
                      <a:pt x="49" y="12"/>
                      <a:pt x="46" y="5"/>
                      <a:pt x="36" y="1"/>
                    </a:cubicBezTo>
                    <a:cubicBezTo>
                      <a:pt x="33" y="0"/>
                      <a:pt x="26" y="3"/>
                      <a:pt x="26" y="3"/>
                    </a:cubicBezTo>
                    <a:cubicBezTo>
                      <a:pt x="26" y="3"/>
                      <a:pt x="35" y="42"/>
                      <a:pt x="35" y="55"/>
                    </a:cubicBezTo>
                    <a:cubicBezTo>
                      <a:pt x="36" y="69"/>
                      <a:pt x="31" y="72"/>
                      <a:pt x="31" y="72"/>
                    </a:cubicBezTo>
                    <a:cubicBezTo>
                      <a:pt x="26" y="57"/>
                      <a:pt x="13" y="58"/>
                      <a:pt x="8" y="64"/>
                    </a:cubicBezTo>
                    <a:cubicBezTo>
                      <a:pt x="0" y="73"/>
                      <a:pt x="5" y="84"/>
                      <a:pt x="14" y="87"/>
                    </a:cubicBezTo>
                    <a:cubicBezTo>
                      <a:pt x="30" y="92"/>
                      <a:pt x="38" y="81"/>
                      <a:pt x="41" y="70"/>
                    </a:cubicBezTo>
                    <a:cubicBezTo>
                      <a:pt x="43" y="60"/>
                      <a:pt x="41" y="50"/>
                      <a:pt x="3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313">
                <a:extLst>
                  <a:ext uri="{FF2B5EF4-FFF2-40B4-BE49-F238E27FC236}">
                    <a16:creationId xmlns:a16="http://schemas.microsoft.com/office/drawing/2014/main" id="{644778F5-D651-41DC-B995-5D8A9C39DC55}"/>
                  </a:ext>
                </a:extLst>
              </p:cNvPr>
              <p:cNvSpPr>
                <a:spLocks/>
              </p:cNvSpPr>
              <p:nvPr/>
            </p:nvSpPr>
            <p:spPr bwMode="auto">
              <a:xfrm>
                <a:off x="1410" y="834"/>
                <a:ext cx="76" cy="103"/>
              </a:xfrm>
              <a:custGeom>
                <a:avLst/>
                <a:gdLst>
                  <a:gd name="T0" fmla="*/ 29 w 55"/>
                  <a:gd name="T1" fmla="*/ 3 h 75"/>
                  <a:gd name="T2" fmla="*/ 55 w 55"/>
                  <a:gd name="T3" fmla="*/ 30 h 75"/>
                  <a:gd name="T4" fmla="*/ 54 w 55"/>
                  <a:gd name="T5" fmla="*/ 33 h 75"/>
                  <a:gd name="T6" fmla="*/ 29 w 55"/>
                  <a:gd name="T7" fmla="*/ 33 h 75"/>
                  <a:gd name="T8" fmla="*/ 29 w 55"/>
                  <a:gd name="T9" fmla="*/ 70 h 75"/>
                  <a:gd name="T10" fmla="*/ 30 w 55"/>
                  <a:gd name="T11" fmla="*/ 72 h 75"/>
                  <a:gd name="T12" fmla="*/ 32 w 55"/>
                  <a:gd name="T13" fmla="*/ 72 h 75"/>
                  <a:gd name="T14" fmla="*/ 33 w 55"/>
                  <a:gd name="T15" fmla="*/ 72 h 75"/>
                  <a:gd name="T16" fmla="*/ 37 w 55"/>
                  <a:gd name="T17" fmla="*/ 68 h 75"/>
                  <a:gd name="T18" fmla="*/ 38 w 55"/>
                  <a:gd name="T19" fmla="*/ 67 h 75"/>
                  <a:gd name="T20" fmla="*/ 39 w 55"/>
                  <a:gd name="T21" fmla="*/ 69 h 75"/>
                  <a:gd name="T22" fmla="*/ 34 w 55"/>
                  <a:gd name="T23" fmla="*/ 74 h 75"/>
                  <a:gd name="T24" fmla="*/ 32 w 55"/>
                  <a:gd name="T25" fmla="*/ 75 h 75"/>
                  <a:gd name="T26" fmla="*/ 29 w 55"/>
                  <a:gd name="T27" fmla="*/ 74 h 75"/>
                  <a:gd name="T28" fmla="*/ 26 w 55"/>
                  <a:gd name="T29" fmla="*/ 70 h 75"/>
                  <a:gd name="T30" fmla="*/ 26 w 55"/>
                  <a:gd name="T31" fmla="*/ 33 h 75"/>
                  <a:gd name="T32" fmla="*/ 0 w 55"/>
                  <a:gd name="T33" fmla="*/ 33 h 75"/>
                  <a:gd name="T34" fmla="*/ 0 w 55"/>
                  <a:gd name="T35" fmla="*/ 30 h 75"/>
                  <a:gd name="T36" fmla="*/ 26 w 55"/>
                  <a:gd name="T37" fmla="*/ 3 h 75"/>
                  <a:gd name="T38" fmla="*/ 26 w 55"/>
                  <a:gd name="T39" fmla="*/ 1 h 75"/>
                  <a:gd name="T40" fmla="*/ 28 w 55"/>
                  <a:gd name="T41" fmla="*/ 0 h 75"/>
                  <a:gd name="T42" fmla="*/ 29 w 55"/>
                  <a:gd name="T43" fmla="*/ 1 h 75"/>
                  <a:gd name="T44" fmla="*/ 29 w 55"/>
                  <a:gd name="T45"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75">
                    <a:moveTo>
                      <a:pt x="29" y="3"/>
                    </a:moveTo>
                    <a:cubicBezTo>
                      <a:pt x="43" y="4"/>
                      <a:pt x="55" y="16"/>
                      <a:pt x="55" y="30"/>
                    </a:cubicBezTo>
                    <a:cubicBezTo>
                      <a:pt x="55" y="31"/>
                      <a:pt x="55" y="32"/>
                      <a:pt x="54" y="33"/>
                    </a:cubicBezTo>
                    <a:cubicBezTo>
                      <a:pt x="29" y="33"/>
                      <a:pt x="29" y="33"/>
                      <a:pt x="29" y="33"/>
                    </a:cubicBezTo>
                    <a:cubicBezTo>
                      <a:pt x="29" y="70"/>
                      <a:pt x="29" y="70"/>
                      <a:pt x="29" y="70"/>
                    </a:cubicBezTo>
                    <a:cubicBezTo>
                      <a:pt x="29" y="71"/>
                      <a:pt x="30" y="72"/>
                      <a:pt x="30" y="72"/>
                    </a:cubicBezTo>
                    <a:cubicBezTo>
                      <a:pt x="30" y="72"/>
                      <a:pt x="31" y="72"/>
                      <a:pt x="32" y="72"/>
                    </a:cubicBezTo>
                    <a:cubicBezTo>
                      <a:pt x="32" y="72"/>
                      <a:pt x="33" y="72"/>
                      <a:pt x="33" y="72"/>
                    </a:cubicBezTo>
                    <a:cubicBezTo>
                      <a:pt x="35" y="71"/>
                      <a:pt x="36" y="70"/>
                      <a:pt x="37" y="68"/>
                    </a:cubicBezTo>
                    <a:cubicBezTo>
                      <a:pt x="37" y="67"/>
                      <a:pt x="37" y="67"/>
                      <a:pt x="38" y="67"/>
                    </a:cubicBezTo>
                    <a:cubicBezTo>
                      <a:pt x="39" y="67"/>
                      <a:pt x="39" y="68"/>
                      <a:pt x="39" y="69"/>
                    </a:cubicBezTo>
                    <a:cubicBezTo>
                      <a:pt x="39" y="71"/>
                      <a:pt x="37" y="73"/>
                      <a:pt x="34" y="74"/>
                    </a:cubicBezTo>
                    <a:cubicBezTo>
                      <a:pt x="33" y="75"/>
                      <a:pt x="32" y="75"/>
                      <a:pt x="32" y="75"/>
                    </a:cubicBezTo>
                    <a:cubicBezTo>
                      <a:pt x="31" y="75"/>
                      <a:pt x="30" y="75"/>
                      <a:pt x="29" y="74"/>
                    </a:cubicBezTo>
                    <a:cubicBezTo>
                      <a:pt x="27" y="74"/>
                      <a:pt x="26" y="72"/>
                      <a:pt x="26" y="70"/>
                    </a:cubicBezTo>
                    <a:cubicBezTo>
                      <a:pt x="26" y="33"/>
                      <a:pt x="26" y="33"/>
                      <a:pt x="26" y="33"/>
                    </a:cubicBezTo>
                    <a:cubicBezTo>
                      <a:pt x="0" y="33"/>
                      <a:pt x="0" y="33"/>
                      <a:pt x="0" y="33"/>
                    </a:cubicBezTo>
                    <a:cubicBezTo>
                      <a:pt x="0" y="32"/>
                      <a:pt x="0" y="31"/>
                      <a:pt x="0" y="30"/>
                    </a:cubicBezTo>
                    <a:cubicBezTo>
                      <a:pt x="0" y="15"/>
                      <a:pt x="12" y="3"/>
                      <a:pt x="26" y="3"/>
                    </a:cubicBezTo>
                    <a:cubicBezTo>
                      <a:pt x="26" y="1"/>
                      <a:pt x="26" y="1"/>
                      <a:pt x="26" y="1"/>
                    </a:cubicBezTo>
                    <a:cubicBezTo>
                      <a:pt x="26" y="0"/>
                      <a:pt x="27" y="0"/>
                      <a:pt x="28" y="0"/>
                    </a:cubicBezTo>
                    <a:cubicBezTo>
                      <a:pt x="29" y="0"/>
                      <a:pt x="29" y="0"/>
                      <a:pt x="29" y="1"/>
                    </a:cubicBezTo>
                    <a:lnTo>
                      <a:pt x="2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314">
                <a:extLst>
                  <a:ext uri="{FF2B5EF4-FFF2-40B4-BE49-F238E27FC236}">
                    <a16:creationId xmlns:a16="http://schemas.microsoft.com/office/drawing/2014/main" id="{F6EF70DD-1B28-4582-AC4D-FADD2A6FFEDF}"/>
                  </a:ext>
                </a:extLst>
              </p:cNvPr>
              <p:cNvSpPr>
                <a:spLocks/>
              </p:cNvSpPr>
              <p:nvPr/>
            </p:nvSpPr>
            <p:spPr bwMode="auto">
              <a:xfrm>
                <a:off x="3008" y="2150"/>
                <a:ext cx="81" cy="31"/>
              </a:xfrm>
              <a:custGeom>
                <a:avLst/>
                <a:gdLst>
                  <a:gd name="T0" fmla="*/ 54 w 59"/>
                  <a:gd name="T1" fmla="*/ 0 h 23"/>
                  <a:gd name="T2" fmla="*/ 5 w 59"/>
                  <a:gd name="T3" fmla="*/ 0 h 23"/>
                  <a:gd name="T4" fmla="*/ 0 w 59"/>
                  <a:gd name="T5" fmla="*/ 5 h 23"/>
                  <a:gd name="T6" fmla="*/ 0 w 59"/>
                  <a:gd name="T7" fmla="*/ 18 h 23"/>
                  <a:gd name="T8" fmla="*/ 5 w 59"/>
                  <a:gd name="T9" fmla="*/ 23 h 23"/>
                  <a:gd name="T10" fmla="*/ 54 w 59"/>
                  <a:gd name="T11" fmla="*/ 23 h 23"/>
                  <a:gd name="T12" fmla="*/ 59 w 59"/>
                  <a:gd name="T13" fmla="*/ 18 h 23"/>
                  <a:gd name="T14" fmla="*/ 59 w 59"/>
                  <a:gd name="T15" fmla="*/ 5 h 23"/>
                  <a:gd name="T16" fmla="*/ 54 w 5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3">
                    <a:moveTo>
                      <a:pt x="54" y="0"/>
                    </a:moveTo>
                    <a:cubicBezTo>
                      <a:pt x="5" y="0"/>
                      <a:pt x="5" y="0"/>
                      <a:pt x="5" y="0"/>
                    </a:cubicBezTo>
                    <a:cubicBezTo>
                      <a:pt x="2" y="0"/>
                      <a:pt x="0" y="2"/>
                      <a:pt x="0" y="5"/>
                    </a:cubicBezTo>
                    <a:cubicBezTo>
                      <a:pt x="0" y="18"/>
                      <a:pt x="0" y="18"/>
                      <a:pt x="0" y="18"/>
                    </a:cubicBezTo>
                    <a:cubicBezTo>
                      <a:pt x="0" y="21"/>
                      <a:pt x="2" y="23"/>
                      <a:pt x="5" y="23"/>
                    </a:cubicBezTo>
                    <a:cubicBezTo>
                      <a:pt x="54" y="23"/>
                      <a:pt x="54" y="23"/>
                      <a:pt x="54" y="23"/>
                    </a:cubicBezTo>
                    <a:cubicBezTo>
                      <a:pt x="57" y="23"/>
                      <a:pt x="59" y="21"/>
                      <a:pt x="59" y="18"/>
                    </a:cubicBezTo>
                    <a:cubicBezTo>
                      <a:pt x="59" y="5"/>
                      <a:pt x="59" y="5"/>
                      <a:pt x="59" y="5"/>
                    </a:cubicBezTo>
                    <a:cubicBezTo>
                      <a:pt x="59" y="2"/>
                      <a:pt x="57" y="0"/>
                      <a:pt x="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315">
                <a:extLst>
                  <a:ext uri="{FF2B5EF4-FFF2-40B4-BE49-F238E27FC236}">
                    <a16:creationId xmlns:a16="http://schemas.microsoft.com/office/drawing/2014/main" id="{97E94AA5-393C-458D-8A9B-DBC63C85F8F7}"/>
                  </a:ext>
                </a:extLst>
              </p:cNvPr>
              <p:cNvSpPr>
                <a:spLocks/>
              </p:cNvSpPr>
              <p:nvPr/>
            </p:nvSpPr>
            <p:spPr bwMode="auto">
              <a:xfrm>
                <a:off x="3105" y="2128"/>
                <a:ext cx="24" cy="24"/>
              </a:xfrm>
              <a:custGeom>
                <a:avLst/>
                <a:gdLst>
                  <a:gd name="T0" fmla="*/ 16 w 18"/>
                  <a:gd name="T1" fmla="*/ 18 h 18"/>
                  <a:gd name="T2" fmla="*/ 18 w 18"/>
                  <a:gd name="T3" fmla="*/ 18 h 18"/>
                  <a:gd name="T4" fmla="*/ 16 w 18"/>
                  <a:gd name="T5" fmla="*/ 15 h 18"/>
                  <a:gd name="T6" fmla="*/ 3 w 18"/>
                  <a:gd name="T7" fmla="*/ 3 h 18"/>
                  <a:gd name="T8" fmla="*/ 0 w 18"/>
                  <a:gd name="T9" fmla="*/ 0 h 18"/>
                  <a:gd name="T10" fmla="*/ 0 w 18"/>
                  <a:gd name="T11" fmla="*/ 2 h 18"/>
                  <a:gd name="T12" fmla="*/ 0 w 18"/>
                  <a:gd name="T13" fmla="*/ 14 h 18"/>
                  <a:gd name="T14" fmla="*/ 5 w 18"/>
                  <a:gd name="T15" fmla="*/ 18 h 18"/>
                  <a:gd name="T16" fmla="*/ 16 w 18"/>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18"/>
                    </a:moveTo>
                    <a:cubicBezTo>
                      <a:pt x="17" y="18"/>
                      <a:pt x="18" y="18"/>
                      <a:pt x="18" y="18"/>
                    </a:cubicBezTo>
                    <a:cubicBezTo>
                      <a:pt x="18" y="17"/>
                      <a:pt x="17" y="16"/>
                      <a:pt x="16" y="15"/>
                    </a:cubicBezTo>
                    <a:cubicBezTo>
                      <a:pt x="3" y="3"/>
                      <a:pt x="3" y="3"/>
                      <a:pt x="3" y="3"/>
                    </a:cubicBezTo>
                    <a:cubicBezTo>
                      <a:pt x="2" y="2"/>
                      <a:pt x="1" y="1"/>
                      <a:pt x="0" y="0"/>
                    </a:cubicBezTo>
                    <a:cubicBezTo>
                      <a:pt x="0" y="1"/>
                      <a:pt x="0" y="2"/>
                      <a:pt x="0" y="2"/>
                    </a:cubicBezTo>
                    <a:cubicBezTo>
                      <a:pt x="0" y="14"/>
                      <a:pt x="0" y="14"/>
                      <a:pt x="0" y="14"/>
                    </a:cubicBezTo>
                    <a:cubicBezTo>
                      <a:pt x="0" y="16"/>
                      <a:pt x="2" y="18"/>
                      <a:pt x="5" y="18"/>
                    </a:cubicBez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316">
                <a:extLst>
                  <a:ext uri="{FF2B5EF4-FFF2-40B4-BE49-F238E27FC236}">
                    <a16:creationId xmlns:a16="http://schemas.microsoft.com/office/drawing/2014/main" id="{BF1DADEC-6EF4-4D53-B4C0-EEC0166B0BA6}"/>
                  </a:ext>
                </a:extLst>
              </p:cNvPr>
              <p:cNvSpPr>
                <a:spLocks/>
              </p:cNvSpPr>
              <p:nvPr/>
            </p:nvSpPr>
            <p:spPr bwMode="auto">
              <a:xfrm>
                <a:off x="3027" y="2160"/>
                <a:ext cx="106" cy="128"/>
              </a:xfrm>
              <a:custGeom>
                <a:avLst/>
                <a:gdLst>
                  <a:gd name="T0" fmla="*/ 61 w 77"/>
                  <a:gd name="T1" fmla="*/ 25 h 93"/>
                  <a:gd name="T2" fmla="*/ 52 w 77"/>
                  <a:gd name="T3" fmla="*/ 16 h 93"/>
                  <a:gd name="T4" fmla="*/ 52 w 77"/>
                  <a:gd name="T5" fmla="*/ 0 h 93"/>
                  <a:gd name="T6" fmla="*/ 44 w 77"/>
                  <a:gd name="T7" fmla="*/ 0 h 93"/>
                  <a:gd name="T8" fmla="*/ 4 w 77"/>
                  <a:gd name="T9" fmla="*/ 0 h 93"/>
                  <a:gd name="T10" fmla="*/ 0 w 77"/>
                  <a:gd name="T11" fmla="*/ 4 h 93"/>
                  <a:gd name="T12" fmla="*/ 0 w 77"/>
                  <a:gd name="T13" fmla="*/ 13 h 93"/>
                  <a:gd name="T14" fmla="*/ 40 w 77"/>
                  <a:gd name="T15" fmla="*/ 13 h 93"/>
                  <a:gd name="T16" fmla="*/ 49 w 77"/>
                  <a:gd name="T17" fmla="*/ 23 h 93"/>
                  <a:gd name="T18" fmla="*/ 49 w 77"/>
                  <a:gd name="T19" fmla="*/ 36 h 93"/>
                  <a:gd name="T20" fmla="*/ 40 w 77"/>
                  <a:gd name="T21" fmla="*/ 45 h 93"/>
                  <a:gd name="T22" fmla="*/ 0 w 77"/>
                  <a:gd name="T23" fmla="*/ 45 h 93"/>
                  <a:gd name="T24" fmla="*/ 0 w 77"/>
                  <a:gd name="T25" fmla="*/ 88 h 93"/>
                  <a:gd name="T26" fmla="*/ 4 w 77"/>
                  <a:gd name="T27" fmla="*/ 93 h 93"/>
                  <a:gd name="T28" fmla="*/ 72 w 77"/>
                  <a:gd name="T29" fmla="*/ 93 h 93"/>
                  <a:gd name="T30" fmla="*/ 77 w 77"/>
                  <a:gd name="T31" fmla="*/ 88 h 93"/>
                  <a:gd name="T32" fmla="*/ 77 w 77"/>
                  <a:gd name="T33" fmla="*/ 33 h 93"/>
                  <a:gd name="T34" fmla="*/ 77 w 77"/>
                  <a:gd name="T35" fmla="*/ 25 h 93"/>
                  <a:gd name="T36" fmla="*/ 61 w 77"/>
                  <a:gd name="T37" fmla="*/ 2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93">
                    <a:moveTo>
                      <a:pt x="61" y="25"/>
                    </a:moveTo>
                    <a:cubicBezTo>
                      <a:pt x="56" y="25"/>
                      <a:pt x="52" y="21"/>
                      <a:pt x="52" y="16"/>
                    </a:cubicBezTo>
                    <a:cubicBezTo>
                      <a:pt x="52" y="0"/>
                      <a:pt x="52" y="0"/>
                      <a:pt x="52" y="0"/>
                    </a:cubicBezTo>
                    <a:cubicBezTo>
                      <a:pt x="44" y="0"/>
                      <a:pt x="44" y="0"/>
                      <a:pt x="44" y="0"/>
                    </a:cubicBezTo>
                    <a:cubicBezTo>
                      <a:pt x="4" y="0"/>
                      <a:pt x="4" y="0"/>
                      <a:pt x="4" y="0"/>
                    </a:cubicBezTo>
                    <a:cubicBezTo>
                      <a:pt x="2" y="0"/>
                      <a:pt x="0" y="2"/>
                      <a:pt x="0" y="4"/>
                    </a:cubicBezTo>
                    <a:cubicBezTo>
                      <a:pt x="0" y="13"/>
                      <a:pt x="0" y="13"/>
                      <a:pt x="0" y="13"/>
                    </a:cubicBezTo>
                    <a:cubicBezTo>
                      <a:pt x="40" y="13"/>
                      <a:pt x="40" y="13"/>
                      <a:pt x="40" y="13"/>
                    </a:cubicBezTo>
                    <a:cubicBezTo>
                      <a:pt x="45" y="13"/>
                      <a:pt x="49" y="18"/>
                      <a:pt x="49" y="23"/>
                    </a:cubicBezTo>
                    <a:cubicBezTo>
                      <a:pt x="49" y="36"/>
                      <a:pt x="49" y="36"/>
                      <a:pt x="49" y="36"/>
                    </a:cubicBezTo>
                    <a:cubicBezTo>
                      <a:pt x="49" y="41"/>
                      <a:pt x="45" y="45"/>
                      <a:pt x="40" y="45"/>
                    </a:cubicBezTo>
                    <a:cubicBezTo>
                      <a:pt x="0" y="45"/>
                      <a:pt x="0" y="45"/>
                      <a:pt x="0" y="45"/>
                    </a:cubicBezTo>
                    <a:cubicBezTo>
                      <a:pt x="0" y="88"/>
                      <a:pt x="0" y="88"/>
                      <a:pt x="0" y="88"/>
                    </a:cubicBezTo>
                    <a:cubicBezTo>
                      <a:pt x="0" y="91"/>
                      <a:pt x="2" y="93"/>
                      <a:pt x="4" y="93"/>
                    </a:cubicBezTo>
                    <a:cubicBezTo>
                      <a:pt x="72" y="93"/>
                      <a:pt x="72" y="93"/>
                      <a:pt x="72" y="93"/>
                    </a:cubicBezTo>
                    <a:cubicBezTo>
                      <a:pt x="75" y="93"/>
                      <a:pt x="77" y="91"/>
                      <a:pt x="77" y="88"/>
                    </a:cubicBezTo>
                    <a:cubicBezTo>
                      <a:pt x="77" y="33"/>
                      <a:pt x="77" y="33"/>
                      <a:pt x="77" y="33"/>
                    </a:cubicBezTo>
                    <a:cubicBezTo>
                      <a:pt x="77" y="25"/>
                      <a:pt x="77" y="25"/>
                      <a:pt x="77" y="25"/>
                    </a:cubicBezTo>
                    <a:lnTo>
                      <a:pt x="6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317">
                <a:extLst>
                  <a:ext uri="{FF2B5EF4-FFF2-40B4-BE49-F238E27FC236}">
                    <a16:creationId xmlns:a16="http://schemas.microsoft.com/office/drawing/2014/main" id="{4EC96F0A-1D25-4267-8C04-57BE7C71C1A4}"/>
                  </a:ext>
                </a:extLst>
              </p:cNvPr>
              <p:cNvSpPr>
                <a:spLocks/>
              </p:cNvSpPr>
              <p:nvPr/>
            </p:nvSpPr>
            <p:spPr bwMode="auto">
              <a:xfrm>
                <a:off x="3106" y="1817"/>
                <a:ext cx="184" cy="176"/>
              </a:xfrm>
              <a:custGeom>
                <a:avLst/>
                <a:gdLst>
                  <a:gd name="T0" fmla="*/ 121 w 134"/>
                  <a:gd name="T1" fmla="*/ 88 h 128"/>
                  <a:gd name="T2" fmla="*/ 134 w 134"/>
                  <a:gd name="T3" fmla="*/ 55 h 128"/>
                  <a:gd name="T4" fmla="*/ 67 w 134"/>
                  <a:gd name="T5" fmla="*/ 0 h 128"/>
                  <a:gd name="T6" fmla="*/ 0 w 134"/>
                  <a:gd name="T7" fmla="*/ 55 h 128"/>
                  <a:gd name="T8" fmla="*/ 67 w 134"/>
                  <a:gd name="T9" fmla="*/ 110 h 128"/>
                  <a:gd name="T10" fmla="*/ 90 w 134"/>
                  <a:gd name="T11" fmla="*/ 106 h 128"/>
                  <a:gd name="T12" fmla="*/ 134 w 134"/>
                  <a:gd name="T13" fmla="*/ 128 h 128"/>
                  <a:gd name="T14" fmla="*/ 121 w 134"/>
                  <a:gd name="T15" fmla="*/ 8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28">
                    <a:moveTo>
                      <a:pt x="121" y="88"/>
                    </a:moveTo>
                    <a:cubicBezTo>
                      <a:pt x="129" y="79"/>
                      <a:pt x="134" y="67"/>
                      <a:pt x="134" y="55"/>
                    </a:cubicBezTo>
                    <a:cubicBezTo>
                      <a:pt x="134" y="25"/>
                      <a:pt x="104" y="0"/>
                      <a:pt x="67" y="0"/>
                    </a:cubicBezTo>
                    <a:cubicBezTo>
                      <a:pt x="30" y="0"/>
                      <a:pt x="0" y="25"/>
                      <a:pt x="0" y="55"/>
                    </a:cubicBezTo>
                    <a:cubicBezTo>
                      <a:pt x="0" y="85"/>
                      <a:pt x="30" y="110"/>
                      <a:pt x="67" y="110"/>
                    </a:cubicBezTo>
                    <a:cubicBezTo>
                      <a:pt x="75" y="110"/>
                      <a:pt x="83" y="108"/>
                      <a:pt x="90" y="106"/>
                    </a:cubicBezTo>
                    <a:cubicBezTo>
                      <a:pt x="134" y="128"/>
                      <a:pt x="134" y="128"/>
                      <a:pt x="134" y="128"/>
                    </a:cubicBezTo>
                    <a:lnTo>
                      <a:pt x="121"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318">
                <a:extLst>
                  <a:ext uri="{FF2B5EF4-FFF2-40B4-BE49-F238E27FC236}">
                    <a16:creationId xmlns:a16="http://schemas.microsoft.com/office/drawing/2014/main" id="{21310F3E-ACD3-4897-B6F1-680C0DCB2981}"/>
                  </a:ext>
                </a:extLst>
              </p:cNvPr>
              <p:cNvSpPr>
                <a:spLocks/>
              </p:cNvSpPr>
              <p:nvPr/>
            </p:nvSpPr>
            <p:spPr bwMode="auto">
              <a:xfrm>
                <a:off x="3059" y="1602"/>
                <a:ext cx="107" cy="51"/>
              </a:xfrm>
              <a:custGeom>
                <a:avLst/>
                <a:gdLst>
                  <a:gd name="T0" fmla="*/ 0 w 78"/>
                  <a:gd name="T1" fmla="*/ 0 h 37"/>
                  <a:gd name="T2" fmla="*/ 36 w 78"/>
                  <a:gd name="T3" fmla="*/ 35 h 37"/>
                  <a:gd name="T4" fmla="*/ 39 w 78"/>
                  <a:gd name="T5" fmla="*/ 37 h 37"/>
                  <a:gd name="T6" fmla="*/ 43 w 78"/>
                  <a:gd name="T7" fmla="*/ 35 h 37"/>
                  <a:gd name="T8" fmla="*/ 78 w 78"/>
                  <a:gd name="T9" fmla="*/ 0 h 37"/>
                  <a:gd name="T10" fmla="*/ 0 w 78"/>
                  <a:gd name="T11" fmla="*/ 0 h 37"/>
                </a:gdLst>
                <a:ahLst/>
                <a:cxnLst>
                  <a:cxn ang="0">
                    <a:pos x="T0" y="T1"/>
                  </a:cxn>
                  <a:cxn ang="0">
                    <a:pos x="T2" y="T3"/>
                  </a:cxn>
                  <a:cxn ang="0">
                    <a:pos x="T4" y="T5"/>
                  </a:cxn>
                  <a:cxn ang="0">
                    <a:pos x="T6" y="T7"/>
                  </a:cxn>
                  <a:cxn ang="0">
                    <a:pos x="T8" y="T9"/>
                  </a:cxn>
                  <a:cxn ang="0">
                    <a:pos x="T10" y="T11"/>
                  </a:cxn>
                </a:cxnLst>
                <a:rect l="0" t="0" r="r" b="b"/>
                <a:pathLst>
                  <a:path w="78" h="37">
                    <a:moveTo>
                      <a:pt x="0" y="0"/>
                    </a:moveTo>
                    <a:cubicBezTo>
                      <a:pt x="36" y="35"/>
                      <a:pt x="36" y="35"/>
                      <a:pt x="36" y="35"/>
                    </a:cubicBezTo>
                    <a:cubicBezTo>
                      <a:pt x="37" y="36"/>
                      <a:pt x="38" y="37"/>
                      <a:pt x="39" y="37"/>
                    </a:cubicBezTo>
                    <a:cubicBezTo>
                      <a:pt x="41" y="37"/>
                      <a:pt x="42" y="36"/>
                      <a:pt x="43" y="35"/>
                    </a:cubicBezTo>
                    <a:cubicBezTo>
                      <a:pt x="78" y="0"/>
                      <a:pt x="78" y="0"/>
                      <a:pt x="7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319">
                <a:extLst>
                  <a:ext uri="{FF2B5EF4-FFF2-40B4-BE49-F238E27FC236}">
                    <a16:creationId xmlns:a16="http://schemas.microsoft.com/office/drawing/2014/main" id="{2E2B7CC5-79FC-42CB-B465-A561705262AD}"/>
                  </a:ext>
                </a:extLst>
              </p:cNvPr>
              <p:cNvSpPr>
                <a:spLocks/>
              </p:cNvSpPr>
              <p:nvPr/>
            </p:nvSpPr>
            <p:spPr bwMode="auto">
              <a:xfrm>
                <a:off x="3052" y="1645"/>
                <a:ext cx="121" cy="44"/>
              </a:xfrm>
              <a:custGeom>
                <a:avLst/>
                <a:gdLst>
                  <a:gd name="T0" fmla="*/ 58 w 88"/>
                  <a:gd name="T1" fmla="*/ 0 h 32"/>
                  <a:gd name="T2" fmla="*/ 51 w 88"/>
                  <a:gd name="T3" fmla="*/ 7 h 32"/>
                  <a:gd name="T4" fmla="*/ 44 w 88"/>
                  <a:gd name="T5" fmla="*/ 10 h 32"/>
                  <a:gd name="T6" fmla="*/ 38 w 88"/>
                  <a:gd name="T7" fmla="*/ 7 h 32"/>
                  <a:gd name="T8" fmla="*/ 31 w 88"/>
                  <a:gd name="T9" fmla="*/ 0 h 32"/>
                  <a:gd name="T10" fmla="*/ 1 w 88"/>
                  <a:gd name="T11" fmla="*/ 30 h 32"/>
                  <a:gd name="T12" fmla="*/ 0 w 88"/>
                  <a:gd name="T13" fmla="*/ 31 h 32"/>
                  <a:gd name="T14" fmla="*/ 4 w 88"/>
                  <a:gd name="T15" fmla="*/ 32 h 32"/>
                  <a:gd name="T16" fmla="*/ 85 w 88"/>
                  <a:gd name="T17" fmla="*/ 32 h 32"/>
                  <a:gd name="T18" fmla="*/ 88 w 88"/>
                  <a:gd name="T19" fmla="*/ 31 h 32"/>
                  <a:gd name="T20" fmla="*/ 88 w 88"/>
                  <a:gd name="T21" fmla="*/ 30 h 32"/>
                  <a:gd name="T22" fmla="*/ 58 w 88"/>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32">
                    <a:moveTo>
                      <a:pt x="58" y="0"/>
                    </a:moveTo>
                    <a:cubicBezTo>
                      <a:pt x="51" y="7"/>
                      <a:pt x="51" y="7"/>
                      <a:pt x="51" y="7"/>
                    </a:cubicBezTo>
                    <a:cubicBezTo>
                      <a:pt x="49" y="9"/>
                      <a:pt x="47" y="10"/>
                      <a:pt x="44" y="10"/>
                    </a:cubicBezTo>
                    <a:cubicBezTo>
                      <a:pt x="42" y="10"/>
                      <a:pt x="40" y="9"/>
                      <a:pt x="38" y="7"/>
                    </a:cubicBezTo>
                    <a:cubicBezTo>
                      <a:pt x="31" y="0"/>
                      <a:pt x="31" y="0"/>
                      <a:pt x="31" y="0"/>
                    </a:cubicBezTo>
                    <a:cubicBezTo>
                      <a:pt x="1" y="30"/>
                      <a:pt x="1" y="30"/>
                      <a:pt x="1" y="30"/>
                    </a:cubicBezTo>
                    <a:cubicBezTo>
                      <a:pt x="1" y="30"/>
                      <a:pt x="0" y="30"/>
                      <a:pt x="0" y="31"/>
                    </a:cubicBezTo>
                    <a:cubicBezTo>
                      <a:pt x="1" y="31"/>
                      <a:pt x="2" y="32"/>
                      <a:pt x="4" y="32"/>
                    </a:cubicBezTo>
                    <a:cubicBezTo>
                      <a:pt x="85" y="32"/>
                      <a:pt x="85" y="32"/>
                      <a:pt x="85" y="32"/>
                    </a:cubicBezTo>
                    <a:cubicBezTo>
                      <a:pt x="86" y="32"/>
                      <a:pt x="88" y="31"/>
                      <a:pt x="88" y="31"/>
                    </a:cubicBezTo>
                    <a:cubicBezTo>
                      <a:pt x="88" y="30"/>
                      <a:pt x="88" y="30"/>
                      <a:pt x="88" y="30"/>
                    </a:cubicBez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320">
                <a:extLst>
                  <a:ext uri="{FF2B5EF4-FFF2-40B4-BE49-F238E27FC236}">
                    <a16:creationId xmlns:a16="http://schemas.microsoft.com/office/drawing/2014/main" id="{06826FEF-350F-4AB7-8BFA-7D6178755376}"/>
                  </a:ext>
                </a:extLst>
              </p:cNvPr>
              <p:cNvSpPr>
                <a:spLocks/>
              </p:cNvSpPr>
              <p:nvPr/>
            </p:nvSpPr>
            <p:spPr bwMode="auto">
              <a:xfrm>
                <a:off x="3051" y="1603"/>
                <a:ext cx="40" cy="77"/>
              </a:xfrm>
              <a:custGeom>
                <a:avLst/>
                <a:gdLst>
                  <a:gd name="T0" fmla="*/ 2 w 29"/>
                  <a:gd name="T1" fmla="*/ 0 h 56"/>
                  <a:gd name="T2" fmla="*/ 1 w 29"/>
                  <a:gd name="T3" fmla="*/ 0 h 56"/>
                  <a:gd name="T4" fmla="*/ 0 w 29"/>
                  <a:gd name="T5" fmla="*/ 3 h 56"/>
                  <a:gd name="T6" fmla="*/ 0 w 29"/>
                  <a:gd name="T7" fmla="*/ 56 h 56"/>
                  <a:gd name="T8" fmla="*/ 29 w 29"/>
                  <a:gd name="T9" fmla="*/ 27 h 56"/>
                  <a:gd name="T10" fmla="*/ 2 w 29"/>
                  <a:gd name="T11" fmla="*/ 0 h 56"/>
                </a:gdLst>
                <a:ahLst/>
                <a:cxnLst>
                  <a:cxn ang="0">
                    <a:pos x="T0" y="T1"/>
                  </a:cxn>
                  <a:cxn ang="0">
                    <a:pos x="T2" y="T3"/>
                  </a:cxn>
                  <a:cxn ang="0">
                    <a:pos x="T4" y="T5"/>
                  </a:cxn>
                  <a:cxn ang="0">
                    <a:pos x="T6" y="T7"/>
                  </a:cxn>
                  <a:cxn ang="0">
                    <a:pos x="T8" y="T9"/>
                  </a:cxn>
                  <a:cxn ang="0">
                    <a:pos x="T10" y="T11"/>
                  </a:cxn>
                </a:cxnLst>
                <a:rect l="0" t="0" r="r" b="b"/>
                <a:pathLst>
                  <a:path w="29" h="56">
                    <a:moveTo>
                      <a:pt x="2" y="0"/>
                    </a:moveTo>
                    <a:cubicBezTo>
                      <a:pt x="2" y="0"/>
                      <a:pt x="2" y="0"/>
                      <a:pt x="1" y="0"/>
                    </a:cubicBezTo>
                    <a:cubicBezTo>
                      <a:pt x="1" y="1"/>
                      <a:pt x="0" y="2"/>
                      <a:pt x="0" y="3"/>
                    </a:cubicBezTo>
                    <a:cubicBezTo>
                      <a:pt x="0" y="56"/>
                      <a:pt x="0" y="56"/>
                      <a:pt x="0" y="56"/>
                    </a:cubicBezTo>
                    <a:cubicBezTo>
                      <a:pt x="29" y="27"/>
                      <a:pt x="29" y="27"/>
                      <a:pt x="29" y="27"/>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321">
                <a:extLst>
                  <a:ext uri="{FF2B5EF4-FFF2-40B4-BE49-F238E27FC236}">
                    <a16:creationId xmlns:a16="http://schemas.microsoft.com/office/drawing/2014/main" id="{B196F372-8596-4845-B116-A5342EE12C70}"/>
                  </a:ext>
                </a:extLst>
              </p:cNvPr>
              <p:cNvSpPr>
                <a:spLocks/>
              </p:cNvSpPr>
              <p:nvPr/>
            </p:nvSpPr>
            <p:spPr bwMode="auto">
              <a:xfrm>
                <a:off x="3136" y="1603"/>
                <a:ext cx="40" cy="77"/>
              </a:xfrm>
              <a:custGeom>
                <a:avLst/>
                <a:gdLst>
                  <a:gd name="T0" fmla="*/ 27 w 29"/>
                  <a:gd name="T1" fmla="*/ 0 h 56"/>
                  <a:gd name="T2" fmla="*/ 0 w 29"/>
                  <a:gd name="T3" fmla="*/ 27 h 56"/>
                  <a:gd name="T4" fmla="*/ 29 w 29"/>
                  <a:gd name="T5" fmla="*/ 56 h 56"/>
                  <a:gd name="T6" fmla="*/ 29 w 29"/>
                  <a:gd name="T7" fmla="*/ 3 h 56"/>
                  <a:gd name="T8" fmla="*/ 27 w 29"/>
                  <a:gd name="T9" fmla="*/ 0 h 56"/>
                  <a:gd name="T10" fmla="*/ 27 w 29"/>
                  <a:gd name="T11" fmla="*/ 0 h 56"/>
                </a:gdLst>
                <a:ahLst/>
                <a:cxnLst>
                  <a:cxn ang="0">
                    <a:pos x="T0" y="T1"/>
                  </a:cxn>
                  <a:cxn ang="0">
                    <a:pos x="T2" y="T3"/>
                  </a:cxn>
                  <a:cxn ang="0">
                    <a:pos x="T4" y="T5"/>
                  </a:cxn>
                  <a:cxn ang="0">
                    <a:pos x="T6" y="T7"/>
                  </a:cxn>
                  <a:cxn ang="0">
                    <a:pos x="T8" y="T9"/>
                  </a:cxn>
                  <a:cxn ang="0">
                    <a:pos x="T10" y="T11"/>
                  </a:cxn>
                </a:cxnLst>
                <a:rect l="0" t="0" r="r" b="b"/>
                <a:pathLst>
                  <a:path w="29" h="56">
                    <a:moveTo>
                      <a:pt x="27" y="0"/>
                    </a:moveTo>
                    <a:cubicBezTo>
                      <a:pt x="0" y="27"/>
                      <a:pt x="0" y="27"/>
                      <a:pt x="0" y="27"/>
                    </a:cubicBezTo>
                    <a:cubicBezTo>
                      <a:pt x="29" y="56"/>
                      <a:pt x="29" y="56"/>
                      <a:pt x="29" y="56"/>
                    </a:cubicBezTo>
                    <a:cubicBezTo>
                      <a:pt x="29" y="3"/>
                      <a:pt x="29" y="3"/>
                      <a:pt x="29" y="3"/>
                    </a:cubicBezTo>
                    <a:cubicBezTo>
                      <a:pt x="29" y="2"/>
                      <a:pt x="28" y="1"/>
                      <a:pt x="27" y="0"/>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322">
                <a:extLst>
                  <a:ext uri="{FF2B5EF4-FFF2-40B4-BE49-F238E27FC236}">
                    <a16:creationId xmlns:a16="http://schemas.microsoft.com/office/drawing/2014/main" id="{1BCB4C79-DCA7-4B07-BB56-D26B43E877AC}"/>
                  </a:ext>
                </a:extLst>
              </p:cNvPr>
              <p:cNvSpPr>
                <a:spLocks/>
              </p:cNvSpPr>
              <p:nvPr/>
            </p:nvSpPr>
            <p:spPr bwMode="auto">
              <a:xfrm>
                <a:off x="2711" y="1449"/>
                <a:ext cx="26" cy="13"/>
              </a:xfrm>
              <a:custGeom>
                <a:avLst/>
                <a:gdLst>
                  <a:gd name="T0" fmla="*/ 19 w 19"/>
                  <a:gd name="T1" fmla="*/ 4 h 9"/>
                  <a:gd name="T2" fmla="*/ 14 w 19"/>
                  <a:gd name="T3" fmla="*/ 9 h 9"/>
                  <a:gd name="T4" fmla="*/ 5 w 19"/>
                  <a:gd name="T5" fmla="*/ 9 h 9"/>
                  <a:gd name="T6" fmla="*/ 0 w 19"/>
                  <a:gd name="T7" fmla="*/ 4 h 9"/>
                  <a:gd name="T8" fmla="*/ 0 w 19"/>
                  <a:gd name="T9" fmla="*/ 4 h 9"/>
                  <a:gd name="T10" fmla="*/ 5 w 19"/>
                  <a:gd name="T11" fmla="*/ 0 h 9"/>
                  <a:gd name="T12" fmla="*/ 14 w 19"/>
                  <a:gd name="T13" fmla="*/ 0 h 9"/>
                  <a:gd name="T14" fmla="*/ 19 w 19"/>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
                    <a:moveTo>
                      <a:pt x="19" y="4"/>
                    </a:moveTo>
                    <a:cubicBezTo>
                      <a:pt x="19" y="7"/>
                      <a:pt x="17" y="9"/>
                      <a:pt x="14" y="9"/>
                    </a:cubicBezTo>
                    <a:cubicBezTo>
                      <a:pt x="5" y="9"/>
                      <a:pt x="5" y="9"/>
                      <a:pt x="5" y="9"/>
                    </a:cubicBezTo>
                    <a:cubicBezTo>
                      <a:pt x="3" y="9"/>
                      <a:pt x="0" y="7"/>
                      <a:pt x="0" y="4"/>
                    </a:cubicBezTo>
                    <a:cubicBezTo>
                      <a:pt x="0" y="4"/>
                      <a:pt x="0" y="4"/>
                      <a:pt x="0" y="4"/>
                    </a:cubicBezTo>
                    <a:cubicBezTo>
                      <a:pt x="0" y="2"/>
                      <a:pt x="3" y="0"/>
                      <a:pt x="5" y="0"/>
                    </a:cubicBezTo>
                    <a:cubicBezTo>
                      <a:pt x="14" y="0"/>
                      <a:pt x="14" y="0"/>
                      <a:pt x="14" y="0"/>
                    </a:cubicBezTo>
                    <a:cubicBezTo>
                      <a:pt x="17" y="0"/>
                      <a:pt x="19" y="2"/>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323">
                <a:extLst>
                  <a:ext uri="{FF2B5EF4-FFF2-40B4-BE49-F238E27FC236}">
                    <a16:creationId xmlns:a16="http://schemas.microsoft.com/office/drawing/2014/main" id="{3063B062-7D8F-4F53-AEBF-F381E7F5BE86}"/>
                  </a:ext>
                </a:extLst>
              </p:cNvPr>
              <p:cNvSpPr>
                <a:spLocks noEditPoints="1"/>
              </p:cNvSpPr>
              <p:nvPr/>
            </p:nvSpPr>
            <p:spPr bwMode="auto">
              <a:xfrm>
                <a:off x="2661" y="1367"/>
                <a:ext cx="126" cy="130"/>
              </a:xfrm>
              <a:custGeom>
                <a:avLst/>
                <a:gdLst>
                  <a:gd name="T0" fmla="*/ 82 w 91"/>
                  <a:gd name="T1" fmla="*/ 0 h 95"/>
                  <a:gd name="T2" fmla="*/ 9 w 91"/>
                  <a:gd name="T3" fmla="*/ 0 h 95"/>
                  <a:gd name="T4" fmla="*/ 0 w 91"/>
                  <a:gd name="T5" fmla="*/ 9 h 95"/>
                  <a:gd name="T6" fmla="*/ 0 w 91"/>
                  <a:gd name="T7" fmla="*/ 86 h 95"/>
                  <a:gd name="T8" fmla="*/ 9 w 91"/>
                  <a:gd name="T9" fmla="*/ 95 h 95"/>
                  <a:gd name="T10" fmla="*/ 82 w 91"/>
                  <a:gd name="T11" fmla="*/ 95 h 95"/>
                  <a:gd name="T12" fmla="*/ 91 w 91"/>
                  <a:gd name="T13" fmla="*/ 86 h 95"/>
                  <a:gd name="T14" fmla="*/ 91 w 91"/>
                  <a:gd name="T15" fmla="*/ 9 h 95"/>
                  <a:gd name="T16" fmla="*/ 82 w 91"/>
                  <a:gd name="T17" fmla="*/ 0 h 95"/>
                  <a:gd name="T18" fmla="*/ 80 w 91"/>
                  <a:gd name="T19" fmla="*/ 79 h 95"/>
                  <a:gd name="T20" fmla="*/ 75 w 91"/>
                  <a:gd name="T21" fmla="*/ 83 h 95"/>
                  <a:gd name="T22" fmla="*/ 16 w 91"/>
                  <a:gd name="T23" fmla="*/ 83 h 95"/>
                  <a:gd name="T24" fmla="*/ 12 w 91"/>
                  <a:gd name="T25" fmla="*/ 79 h 95"/>
                  <a:gd name="T26" fmla="*/ 12 w 91"/>
                  <a:gd name="T27" fmla="*/ 56 h 95"/>
                  <a:gd name="T28" fmla="*/ 16 w 91"/>
                  <a:gd name="T29" fmla="*/ 52 h 95"/>
                  <a:gd name="T30" fmla="*/ 75 w 91"/>
                  <a:gd name="T31" fmla="*/ 52 h 95"/>
                  <a:gd name="T32" fmla="*/ 80 w 91"/>
                  <a:gd name="T33" fmla="*/ 56 h 95"/>
                  <a:gd name="T34" fmla="*/ 80 w 91"/>
                  <a:gd name="T35" fmla="*/ 79 h 95"/>
                  <a:gd name="T36" fmla="*/ 80 w 91"/>
                  <a:gd name="T37" fmla="*/ 38 h 95"/>
                  <a:gd name="T38" fmla="*/ 75 w 91"/>
                  <a:gd name="T39" fmla="*/ 43 h 95"/>
                  <a:gd name="T40" fmla="*/ 16 w 91"/>
                  <a:gd name="T41" fmla="*/ 43 h 95"/>
                  <a:gd name="T42" fmla="*/ 12 w 91"/>
                  <a:gd name="T43" fmla="*/ 38 h 95"/>
                  <a:gd name="T44" fmla="*/ 12 w 91"/>
                  <a:gd name="T45" fmla="*/ 15 h 95"/>
                  <a:gd name="T46" fmla="*/ 16 w 91"/>
                  <a:gd name="T47" fmla="*/ 11 h 95"/>
                  <a:gd name="T48" fmla="*/ 75 w 91"/>
                  <a:gd name="T49" fmla="*/ 11 h 95"/>
                  <a:gd name="T50" fmla="*/ 80 w 91"/>
                  <a:gd name="T51" fmla="*/ 15 h 95"/>
                  <a:gd name="T52" fmla="*/ 80 w 91"/>
                  <a:gd name="T53"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95">
                    <a:moveTo>
                      <a:pt x="82" y="0"/>
                    </a:moveTo>
                    <a:cubicBezTo>
                      <a:pt x="9" y="0"/>
                      <a:pt x="9" y="0"/>
                      <a:pt x="9" y="0"/>
                    </a:cubicBezTo>
                    <a:cubicBezTo>
                      <a:pt x="4" y="0"/>
                      <a:pt x="0" y="4"/>
                      <a:pt x="0" y="9"/>
                    </a:cubicBezTo>
                    <a:cubicBezTo>
                      <a:pt x="0" y="86"/>
                      <a:pt x="0" y="86"/>
                      <a:pt x="0" y="86"/>
                    </a:cubicBezTo>
                    <a:cubicBezTo>
                      <a:pt x="0" y="91"/>
                      <a:pt x="4" y="95"/>
                      <a:pt x="9" y="95"/>
                    </a:cubicBezTo>
                    <a:cubicBezTo>
                      <a:pt x="82" y="95"/>
                      <a:pt x="82" y="95"/>
                      <a:pt x="82" y="95"/>
                    </a:cubicBezTo>
                    <a:cubicBezTo>
                      <a:pt x="87" y="95"/>
                      <a:pt x="91" y="91"/>
                      <a:pt x="91" y="86"/>
                    </a:cubicBezTo>
                    <a:cubicBezTo>
                      <a:pt x="91" y="9"/>
                      <a:pt x="91" y="9"/>
                      <a:pt x="91" y="9"/>
                    </a:cubicBezTo>
                    <a:cubicBezTo>
                      <a:pt x="91" y="4"/>
                      <a:pt x="87" y="0"/>
                      <a:pt x="82" y="0"/>
                    </a:cubicBezTo>
                    <a:close/>
                    <a:moveTo>
                      <a:pt x="80" y="79"/>
                    </a:moveTo>
                    <a:cubicBezTo>
                      <a:pt x="80" y="81"/>
                      <a:pt x="77" y="83"/>
                      <a:pt x="75" y="83"/>
                    </a:cubicBezTo>
                    <a:cubicBezTo>
                      <a:pt x="16" y="83"/>
                      <a:pt x="16" y="83"/>
                      <a:pt x="16" y="83"/>
                    </a:cubicBezTo>
                    <a:cubicBezTo>
                      <a:pt x="14" y="83"/>
                      <a:pt x="12" y="81"/>
                      <a:pt x="12" y="79"/>
                    </a:cubicBezTo>
                    <a:cubicBezTo>
                      <a:pt x="12" y="56"/>
                      <a:pt x="12" y="56"/>
                      <a:pt x="12" y="56"/>
                    </a:cubicBezTo>
                    <a:cubicBezTo>
                      <a:pt x="12" y="54"/>
                      <a:pt x="14" y="52"/>
                      <a:pt x="16" y="52"/>
                    </a:cubicBezTo>
                    <a:cubicBezTo>
                      <a:pt x="75" y="52"/>
                      <a:pt x="75" y="52"/>
                      <a:pt x="75" y="52"/>
                    </a:cubicBezTo>
                    <a:cubicBezTo>
                      <a:pt x="77" y="52"/>
                      <a:pt x="80" y="54"/>
                      <a:pt x="80" y="56"/>
                    </a:cubicBezTo>
                    <a:lnTo>
                      <a:pt x="80" y="79"/>
                    </a:lnTo>
                    <a:close/>
                    <a:moveTo>
                      <a:pt x="80" y="38"/>
                    </a:moveTo>
                    <a:cubicBezTo>
                      <a:pt x="80" y="41"/>
                      <a:pt x="77" y="43"/>
                      <a:pt x="75" y="43"/>
                    </a:cubicBezTo>
                    <a:cubicBezTo>
                      <a:pt x="16" y="43"/>
                      <a:pt x="16" y="43"/>
                      <a:pt x="16" y="43"/>
                    </a:cubicBezTo>
                    <a:cubicBezTo>
                      <a:pt x="14" y="43"/>
                      <a:pt x="12" y="41"/>
                      <a:pt x="12" y="38"/>
                    </a:cubicBezTo>
                    <a:cubicBezTo>
                      <a:pt x="12" y="15"/>
                      <a:pt x="12" y="15"/>
                      <a:pt x="12" y="15"/>
                    </a:cubicBezTo>
                    <a:cubicBezTo>
                      <a:pt x="12" y="13"/>
                      <a:pt x="14" y="11"/>
                      <a:pt x="16" y="11"/>
                    </a:cubicBezTo>
                    <a:cubicBezTo>
                      <a:pt x="75" y="11"/>
                      <a:pt x="75" y="11"/>
                      <a:pt x="75" y="11"/>
                    </a:cubicBezTo>
                    <a:cubicBezTo>
                      <a:pt x="77" y="11"/>
                      <a:pt x="80" y="13"/>
                      <a:pt x="80" y="15"/>
                    </a:cubicBezTo>
                    <a:lnTo>
                      <a:pt x="8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324">
                <a:extLst>
                  <a:ext uri="{FF2B5EF4-FFF2-40B4-BE49-F238E27FC236}">
                    <a16:creationId xmlns:a16="http://schemas.microsoft.com/office/drawing/2014/main" id="{7F28CDF9-A793-4276-82D6-CAED7A946258}"/>
                  </a:ext>
                </a:extLst>
              </p:cNvPr>
              <p:cNvSpPr>
                <a:spLocks/>
              </p:cNvSpPr>
              <p:nvPr/>
            </p:nvSpPr>
            <p:spPr bwMode="auto">
              <a:xfrm>
                <a:off x="2711" y="1393"/>
                <a:ext cx="26" cy="12"/>
              </a:xfrm>
              <a:custGeom>
                <a:avLst/>
                <a:gdLst>
                  <a:gd name="T0" fmla="*/ 19 w 19"/>
                  <a:gd name="T1" fmla="*/ 4 h 9"/>
                  <a:gd name="T2" fmla="*/ 14 w 19"/>
                  <a:gd name="T3" fmla="*/ 9 h 9"/>
                  <a:gd name="T4" fmla="*/ 5 w 19"/>
                  <a:gd name="T5" fmla="*/ 9 h 9"/>
                  <a:gd name="T6" fmla="*/ 0 w 19"/>
                  <a:gd name="T7" fmla="*/ 4 h 9"/>
                  <a:gd name="T8" fmla="*/ 0 w 19"/>
                  <a:gd name="T9" fmla="*/ 4 h 9"/>
                  <a:gd name="T10" fmla="*/ 5 w 19"/>
                  <a:gd name="T11" fmla="*/ 0 h 9"/>
                  <a:gd name="T12" fmla="*/ 14 w 19"/>
                  <a:gd name="T13" fmla="*/ 0 h 9"/>
                  <a:gd name="T14" fmla="*/ 19 w 19"/>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
                    <a:moveTo>
                      <a:pt x="19" y="4"/>
                    </a:moveTo>
                    <a:cubicBezTo>
                      <a:pt x="19" y="7"/>
                      <a:pt x="17" y="9"/>
                      <a:pt x="14" y="9"/>
                    </a:cubicBezTo>
                    <a:cubicBezTo>
                      <a:pt x="5" y="9"/>
                      <a:pt x="5" y="9"/>
                      <a:pt x="5" y="9"/>
                    </a:cubicBezTo>
                    <a:cubicBezTo>
                      <a:pt x="3" y="9"/>
                      <a:pt x="0" y="7"/>
                      <a:pt x="0" y="4"/>
                    </a:cubicBezTo>
                    <a:cubicBezTo>
                      <a:pt x="0" y="4"/>
                      <a:pt x="0" y="4"/>
                      <a:pt x="0" y="4"/>
                    </a:cubicBezTo>
                    <a:cubicBezTo>
                      <a:pt x="0" y="2"/>
                      <a:pt x="3" y="0"/>
                      <a:pt x="5" y="0"/>
                    </a:cubicBezTo>
                    <a:cubicBezTo>
                      <a:pt x="14" y="0"/>
                      <a:pt x="14" y="0"/>
                      <a:pt x="14" y="0"/>
                    </a:cubicBezTo>
                    <a:cubicBezTo>
                      <a:pt x="17" y="0"/>
                      <a:pt x="19" y="2"/>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325">
                <a:extLst>
                  <a:ext uri="{FF2B5EF4-FFF2-40B4-BE49-F238E27FC236}">
                    <a16:creationId xmlns:a16="http://schemas.microsoft.com/office/drawing/2014/main" id="{6598BC0A-56D9-4038-B4C0-340816CE7815}"/>
                  </a:ext>
                </a:extLst>
              </p:cNvPr>
              <p:cNvSpPr>
                <a:spLocks/>
              </p:cNvSpPr>
              <p:nvPr/>
            </p:nvSpPr>
            <p:spPr bwMode="auto">
              <a:xfrm>
                <a:off x="3362" y="1932"/>
                <a:ext cx="25" cy="47"/>
              </a:xfrm>
              <a:custGeom>
                <a:avLst/>
                <a:gdLst>
                  <a:gd name="T0" fmla="*/ 14 w 18"/>
                  <a:gd name="T1" fmla="*/ 0 h 34"/>
                  <a:gd name="T2" fmla="*/ 5 w 18"/>
                  <a:gd name="T3" fmla="*/ 0 h 34"/>
                  <a:gd name="T4" fmla="*/ 0 w 18"/>
                  <a:gd name="T5" fmla="*/ 4 h 34"/>
                  <a:gd name="T6" fmla="*/ 0 w 18"/>
                  <a:gd name="T7" fmla="*/ 27 h 34"/>
                  <a:gd name="T8" fmla="*/ 0 w 18"/>
                  <a:gd name="T9" fmla="*/ 34 h 34"/>
                  <a:gd name="T10" fmla="*/ 18 w 18"/>
                  <a:gd name="T11" fmla="*/ 34 h 34"/>
                  <a:gd name="T12" fmla="*/ 18 w 18"/>
                  <a:gd name="T13" fmla="*/ 27 h 34"/>
                  <a:gd name="T14" fmla="*/ 18 w 18"/>
                  <a:gd name="T15" fmla="*/ 4 h 34"/>
                  <a:gd name="T16" fmla="*/ 14 w 1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4" y="0"/>
                    </a:moveTo>
                    <a:cubicBezTo>
                      <a:pt x="5" y="0"/>
                      <a:pt x="5" y="0"/>
                      <a:pt x="5" y="0"/>
                    </a:cubicBezTo>
                    <a:cubicBezTo>
                      <a:pt x="2" y="0"/>
                      <a:pt x="0" y="2"/>
                      <a:pt x="0" y="4"/>
                    </a:cubicBezTo>
                    <a:cubicBezTo>
                      <a:pt x="0" y="27"/>
                      <a:pt x="0" y="27"/>
                      <a:pt x="0" y="27"/>
                    </a:cubicBezTo>
                    <a:cubicBezTo>
                      <a:pt x="0" y="34"/>
                      <a:pt x="0" y="34"/>
                      <a:pt x="0" y="34"/>
                    </a:cubicBezTo>
                    <a:cubicBezTo>
                      <a:pt x="18" y="34"/>
                      <a:pt x="18" y="34"/>
                      <a:pt x="18" y="34"/>
                    </a:cubicBezTo>
                    <a:cubicBezTo>
                      <a:pt x="18" y="27"/>
                      <a:pt x="18" y="27"/>
                      <a:pt x="18" y="27"/>
                    </a:cubicBezTo>
                    <a:cubicBezTo>
                      <a:pt x="18" y="4"/>
                      <a:pt x="18" y="4"/>
                      <a:pt x="18" y="4"/>
                    </a:cubicBezTo>
                    <a:cubicBezTo>
                      <a:pt x="18" y="2"/>
                      <a:pt x="16"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326">
                <a:extLst>
                  <a:ext uri="{FF2B5EF4-FFF2-40B4-BE49-F238E27FC236}">
                    <a16:creationId xmlns:a16="http://schemas.microsoft.com/office/drawing/2014/main" id="{FD13BACE-C68C-4E74-B8AB-C2FCC515F3A0}"/>
                  </a:ext>
                </a:extLst>
              </p:cNvPr>
              <p:cNvSpPr>
                <a:spLocks/>
              </p:cNvSpPr>
              <p:nvPr/>
            </p:nvSpPr>
            <p:spPr bwMode="auto">
              <a:xfrm>
                <a:off x="3325" y="1880"/>
                <a:ext cx="100" cy="99"/>
              </a:xfrm>
              <a:custGeom>
                <a:avLst/>
                <a:gdLst>
                  <a:gd name="T0" fmla="*/ 71 w 73"/>
                  <a:gd name="T1" fmla="*/ 34 h 72"/>
                  <a:gd name="T2" fmla="*/ 45 w 73"/>
                  <a:gd name="T3" fmla="*/ 8 h 72"/>
                  <a:gd name="T4" fmla="*/ 38 w 73"/>
                  <a:gd name="T5" fmla="*/ 0 h 72"/>
                  <a:gd name="T6" fmla="*/ 36 w 73"/>
                  <a:gd name="T7" fmla="*/ 0 h 72"/>
                  <a:gd name="T8" fmla="*/ 35 w 73"/>
                  <a:gd name="T9" fmla="*/ 0 h 72"/>
                  <a:gd name="T10" fmla="*/ 28 w 73"/>
                  <a:gd name="T11" fmla="*/ 8 h 72"/>
                  <a:gd name="T12" fmla="*/ 2 w 73"/>
                  <a:gd name="T13" fmla="*/ 34 h 72"/>
                  <a:gd name="T14" fmla="*/ 0 w 73"/>
                  <a:gd name="T15" fmla="*/ 35 h 72"/>
                  <a:gd name="T16" fmla="*/ 0 w 73"/>
                  <a:gd name="T17" fmla="*/ 67 h 72"/>
                  <a:gd name="T18" fmla="*/ 5 w 73"/>
                  <a:gd name="T19" fmla="*/ 72 h 72"/>
                  <a:gd name="T20" fmla="*/ 23 w 73"/>
                  <a:gd name="T21" fmla="*/ 72 h 72"/>
                  <a:gd name="T22" fmla="*/ 23 w 73"/>
                  <a:gd name="T23" fmla="*/ 65 h 72"/>
                  <a:gd name="T24" fmla="*/ 23 w 73"/>
                  <a:gd name="T25" fmla="*/ 42 h 72"/>
                  <a:gd name="T26" fmla="*/ 32 w 73"/>
                  <a:gd name="T27" fmla="*/ 33 h 72"/>
                  <a:gd name="T28" fmla="*/ 41 w 73"/>
                  <a:gd name="T29" fmla="*/ 33 h 72"/>
                  <a:gd name="T30" fmla="*/ 50 w 73"/>
                  <a:gd name="T31" fmla="*/ 42 h 72"/>
                  <a:gd name="T32" fmla="*/ 50 w 73"/>
                  <a:gd name="T33" fmla="*/ 65 h 72"/>
                  <a:gd name="T34" fmla="*/ 50 w 73"/>
                  <a:gd name="T35" fmla="*/ 72 h 72"/>
                  <a:gd name="T36" fmla="*/ 68 w 73"/>
                  <a:gd name="T37" fmla="*/ 72 h 72"/>
                  <a:gd name="T38" fmla="*/ 73 w 73"/>
                  <a:gd name="T39" fmla="*/ 67 h 72"/>
                  <a:gd name="T40" fmla="*/ 73 w 73"/>
                  <a:gd name="T41" fmla="*/ 35 h 72"/>
                  <a:gd name="T42" fmla="*/ 71 w 73"/>
                  <a:gd name="T4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72">
                    <a:moveTo>
                      <a:pt x="71" y="34"/>
                    </a:moveTo>
                    <a:cubicBezTo>
                      <a:pt x="45" y="8"/>
                      <a:pt x="45" y="8"/>
                      <a:pt x="45" y="8"/>
                    </a:cubicBezTo>
                    <a:cubicBezTo>
                      <a:pt x="42" y="4"/>
                      <a:pt x="38" y="1"/>
                      <a:pt x="38" y="0"/>
                    </a:cubicBezTo>
                    <a:cubicBezTo>
                      <a:pt x="37" y="0"/>
                      <a:pt x="37" y="0"/>
                      <a:pt x="36" y="0"/>
                    </a:cubicBezTo>
                    <a:cubicBezTo>
                      <a:pt x="36" y="0"/>
                      <a:pt x="36" y="0"/>
                      <a:pt x="35" y="0"/>
                    </a:cubicBezTo>
                    <a:cubicBezTo>
                      <a:pt x="35" y="1"/>
                      <a:pt x="31" y="4"/>
                      <a:pt x="28" y="8"/>
                    </a:cubicBezTo>
                    <a:cubicBezTo>
                      <a:pt x="2" y="34"/>
                      <a:pt x="2" y="34"/>
                      <a:pt x="2" y="34"/>
                    </a:cubicBezTo>
                    <a:cubicBezTo>
                      <a:pt x="1" y="34"/>
                      <a:pt x="1" y="35"/>
                      <a:pt x="0" y="35"/>
                    </a:cubicBezTo>
                    <a:cubicBezTo>
                      <a:pt x="0" y="67"/>
                      <a:pt x="0" y="67"/>
                      <a:pt x="0" y="67"/>
                    </a:cubicBezTo>
                    <a:cubicBezTo>
                      <a:pt x="0" y="70"/>
                      <a:pt x="2" y="72"/>
                      <a:pt x="5" y="72"/>
                    </a:cubicBezTo>
                    <a:cubicBezTo>
                      <a:pt x="23" y="72"/>
                      <a:pt x="23" y="72"/>
                      <a:pt x="23" y="72"/>
                    </a:cubicBezTo>
                    <a:cubicBezTo>
                      <a:pt x="23" y="70"/>
                      <a:pt x="23" y="67"/>
                      <a:pt x="23" y="65"/>
                    </a:cubicBezTo>
                    <a:cubicBezTo>
                      <a:pt x="23" y="42"/>
                      <a:pt x="23" y="42"/>
                      <a:pt x="23" y="42"/>
                    </a:cubicBezTo>
                    <a:cubicBezTo>
                      <a:pt x="23" y="37"/>
                      <a:pt x="27" y="33"/>
                      <a:pt x="32" y="33"/>
                    </a:cubicBezTo>
                    <a:cubicBezTo>
                      <a:pt x="41" y="33"/>
                      <a:pt x="41" y="33"/>
                      <a:pt x="41" y="33"/>
                    </a:cubicBezTo>
                    <a:cubicBezTo>
                      <a:pt x="46" y="33"/>
                      <a:pt x="50" y="37"/>
                      <a:pt x="50" y="42"/>
                    </a:cubicBezTo>
                    <a:cubicBezTo>
                      <a:pt x="50" y="65"/>
                      <a:pt x="50" y="65"/>
                      <a:pt x="50" y="65"/>
                    </a:cubicBezTo>
                    <a:cubicBezTo>
                      <a:pt x="50" y="67"/>
                      <a:pt x="50" y="70"/>
                      <a:pt x="50" y="72"/>
                    </a:cubicBezTo>
                    <a:cubicBezTo>
                      <a:pt x="68" y="72"/>
                      <a:pt x="68" y="72"/>
                      <a:pt x="68" y="72"/>
                    </a:cubicBezTo>
                    <a:cubicBezTo>
                      <a:pt x="71" y="72"/>
                      <a:pt x="73" y="70"/>
                      <a:pt x="73" y="67"/>
                    </a:cubicBezTo>
                    <a:cubicBezTo>
                      <a:pt x="73" y="35"/>
                      <a:pt x="73" y="35"/>
                      <a:pt x="73" y="35"/>
                    </a:cubicBezTo>
                    <a:cubicBezTo>
                      <a:pt x="72" y="35"/>
                      <a:pt x="71" y="34"/>
                      <a:pt x="7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327">
                <a:extLst>
                  <a:ext uri="{FF2B5EF4-FFF2-40B4-BE49-F238E27FC236}">
                    <a16:creationId xmlns:a16="http://schemas.microsoft.com/office/drawing/2014/main" id="{A1DBAA89-33ED-42D9-9763-5148C271A57D}"/>
                  </a:ext>
                </a:extLst>
              </p:cNvPr>
              <p:cNvSpPr>
                <a:spLocks/>
              </p:cNvSpPr>
              <p:nvPr/>
            </p:nvSpPr>
            <p:spPr bwMode="auto">
              <a:xfrm>
                <a:off x="3311" y="1852"/>
                <a:ext cx="128" cy="72"/>
              </a:xfrm>
              <a:custGeom>
                <a:avLst/>
                <a:gdLst>
                  <a:gd name="T0" fmla="*/ 91 w 93"/>
                  <a:gd name="T1" fmla="*/ 43 h 52"/>
                  <a:gd name="T2" fmla="*/ 50 w 93"/>
                  <a:gd name="T3" fmla="*/ 2 h 52"/>
                  <a:gd name="T4" fmla="*/ 46 w 93"/>
                  <a:gd name="T5" fmla="*/ 0 h 52"/>
                  <a:gd name="T6" fmla="*/ 43 w 93"/>
                  <a:gd name="T7" fmla="*/ 2 h 52"/>
                  <a:gd name="T8" fmla="*/ 26 w 93"/>
                  <a:gd name="T9" fmla="*/ 19 h 52"/>
                  <a:gd name="T10" fmla="*/ 26 w 93"/>
                  <a:gd name="T11" fmla="*/ 6 h 52"/>
                  <a:gd name="T12" fmla="*/ 22 w 93"/>
                  <a:gd name="T13" fmla="*/ 1 h 52"/>
                  <a:gd name="T14" fmla="*/ 17 w 93"/>
                  <a:gd name="T15" fmla="*/ 1 h 52"/>
                  <a:gd name="T16" fmla="*/ 12 w 93"/>
                  <a:gd name="T17" fmla="*/ 6 h 52"/>
                  <a:gd name="T18" fmla="*/ 12 w 93"/>
                  <a:gd name="T19" fmla="*/ 32 h 52"/>
                  <a:gd name="T20" fmla="*/ 2 w 93"/>
                  <a:gd name="T21" fmla="*/ 43 h 52"/>
                  <a:gd name="T22" fmla="*/ 2 w 93"/>
                  <a:gd name="T23" fmla="*/ 50 h 52"/>
                  <a:gd name="T24" fmla="*/ 2 w 93"/>
                  <a:gd name="T25" fmla="*/ 50 h 52"/>
                  <a:gd name="T26" fmla="*/ 6 w 93"/>
                  <a:gd name="T27" fmla="*/ 52 h 52"/>
                  <a:gd name="T28" fmla="*/ 9 w 93"/>
                  <a:gd name="T29" fmla="*/ 50 h 52"/>
                  <a:gd name="T30" fmla="*/ 35 w 93"/>
                  <a:gd name="T31" fmla="*/ 25 h 52"/>
                  <a:gd name="T32" fmla="*/ 42 w 93"/>
                  <a:gd name="T33" fmla="*/ 17 h 52"/>
                  <a:gd name="T34" fmla="*/ 46 w 93"/>
                  <a:gd name="T35" fmla="*/ 15 h 52"/>
                  <a:gd name="T36" fmla="*/ 51 w 93"/>
                  <a:gd name="T37" fmla="*/ 17 h 52"/>
                  <a:gd name="T38" fmla="*/ 58 w 93"/>
                  <a:gd name="T39" fmla="*/ 25 h 52"/>
                  <a:gd name="T40" fmla="*/ 84 w 93"/>
                  <a:gd name="T41" fmla="*/ 50 h 52"/>
                  <a:gd name="T42" fmla="*/ 87 w 93"/>
                  <a:gd name="T43" fmla="*/ 52 h 52"/>
                  <a:gd name="T44" fmla="*/ 90 w 93"/>
                  <a:gd name="T45" fmla="*/ 50 h 52"/>
                  <a:gd name="T46" fmla="*/ 91 w 93"/>
                  <a:gd name="T47" fmla="*/ 50 h 52"/>
                  <a:gd name="T48" fmla="*/ 91 w 93"/>
                  <a:gd name="T4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52">
                    <a:moveTo>
                      <a:pt x="91" y="43"/>
                    </a:moveTo>
                    <a:cubicBezTo>
                      <a:pt x="50" y="2"/>
                      <a:pt x="50" y="2"/>
                      <a:pt x="50" y="2"/>
                    </a:cubicBezTo>
                    <a:cubicBezTo>
                      <a:pt x="49" y="1"/>
                      <a:pt x="48" y="0"/>
                      <a:pt x="46" y="0"/>
                    </a:cubicBezTo>
                    <a:cubicBezTo>
                      <a:pt x="45" y="0"/>
                      <a:pt x="44" y="1"/>
                      <a:pt x="43" y="2"/>
                    </a:cubicBezTo>
                    <a:cubicBezTo>
                      <a:pt x="26" y="19"/>
                      <a:pt x="26" y="19"/>
                      <a:pt x="26" y="19"/>
                    </a:cubicBezTo>
                    <a:cubicBezTo>
                      <a:pt x="26" y="6"/>
                      <a:pt x="26" y="6"/>
                      <a:pt x="26" y="6"/>
                    </a:cubicBezTo>
                    <a:cubicBezTo>
                      <a:pt x="26" y="3"/>
                      <a:pt x="24" y="1"/>
                      <a:pt x="22" y="1"/>
                    </a:cubicBezTo>
                    <a:cubicBezTo>
                      <a:pt x="17" y="1"/>
                      <a:pt x="17" y="1"/>
                      <a:pt x="17" y="1"/>
                    </a:cubicBezTo>
                    <a:cubicBezTo>
                      <a:pt x="14" y="1"/>
                      <a:pt x="12" y="3"/>
                      <a:pt x="12" y="6"/>
                    </a:cubicBezTo>
                    <a:cubicBezTo>
                      <a:pt x="12" y="32"/>
                      <a:pt x="12" y="32"/>
                      <a:pt x="12" y="32"/>
                    </a:cubicBezTo>
                    <a:cubicBezTo>
                      <a:pt x="2" y="43"/>
                      <a:pt x="2" y="43"/>
                      <a:pt x="2" y="43"/>
                    </a:cubicBezTo>
                    <a:cubicBezTo>
                      <a:pt x="0" y="45"/>
                      <a:pt x="0" y="48"/>
                      <a:pt x="2" y="50"/>
                    </a:cubicBezTo>
                    <a:cubicBezTo>
                      <a:pt x="2" y="50"/>
                      <a:pt x="2" y="50"/>
                      <a:pt x="2" y="50"/>
                    </a:cubicBezTo>
                    <a:cubicBezTo>
                      <a:pt x="3" y="51"/>
                      <a:pt x="4" y="52"/>
                      <a:pt x="6" y="52"/>
                    </a:cubicBezTo>
                    <a:cubicBezTo>
                      <a:pt x="7" y="52"/>
                      <a:pt x="8" y="51"/>
                      <a:pt x="9" y="50"/>
                    </a:cubicBezTo>
                    <a:cubicBezTo>
                      <a:pt x="35" y="25"/>
                      <a:pt x="35" y="25"/>
                      <a:pt x="35" y="25"/>
                    </a:cubicBezTo>
                    <a:cubicBezTo>
                      <a:pt x="42" y="17"/>
                      <a:pt x="42" y="17"/>
                      <a:pt x="42" y="17"/>
                    </a:cubicBezTo>
                    <a:cubicBezTo>
                      <a:pt x="43" y="16"/>
                      <a:pt x="45" y="15"/>
                      <a:pt x="46" y="15"/>
                    </a:cubicBezTo>
                    <a:cubicBezTo>
                      <a:pt x="48" y="15"/>
                      <a:pt x="50" y="16"/>
                      <a:pt x="51" y="17"/>
                    </a:cubicBezTo>
                    <a:cubicBezTo>
                      <a:pt x="58" y="25"/>
                      <a:pt x="58" y="25"/>
                      <a:pt x="58" y="25"/>
                    </a:cubicBezTo>
                    <a:cubicBezTo>
                      <a:pt x="84" y="50"/>
                      <a:pt x="84" y="50"/>
                      <a:pt x="84" y="50"/>
                    </a:cubicBezTo>
                    <a:cubicBezTo>
                      <a:pt x="85" y="51"/>
                      <a:pt x="86" y="52"/>
                      <a:pt x="87" y="52"/>
                    </a:cubicBezTo>
                    <a:cubicBezTo>
                      <a:pt x="88" y="52"/>
                      <a:pt x="90" y="51"/>
                      <a:pt x="90" y="50"/>
                    </a:cubicBezTo>
                    <a:cubicBezTo>
                      <a:pt x="91" y="50"/>
                      <a:pt x="91" y="50"/>
                      <a:pt x="91" y="50"/>
                    </a:cubicBezTo>
                    <a:cubicBezTo>
                      <a:pt x="93" y="48"/>
                      <a:pt x="93" y="45"/>
                      <a:pt x="9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328">
                <a:extLst>
                  <a:ext uri="{FF2B5EF4-FFF2-40B4-BE49-F238E27FC236}">
                    <a16:creationId xmlns:a16="http://schemas.microsoft.com/office/drawing/2014/main" id="{B35AD5E4-679A-409A-B69E-99A65E567AB8}"/>
                  </a:ext>
                </a:extLst>
              </p:cNvPr>
              <p:cNvSpPr>
                <a:spLocks noEditPoints="1"/>
              </p:cNvSpPr>
              <p:nvPr/>
            </p:nvSpPr>
            <p:spPr bwMode="auto">
              <a:xfrm>
                <a:off x="3252" y="2143"/>
                <a:ext cx="172" cy="172"/>
              </a:xfrm>
              <a:custGeom>
                <a:avLst/>
                <a:gdLst>
                  <a:gd name="T0" fmla="*/ 62 w 125"/>
                  <a:gd name="T1" fmla="*/ 11 h 125"/>
                  <a:gd name="T2" fmla="*/ 114 w 125"/>
                  <a:gd name="T3" fmla="*/ 63 h 125"/>
                  <a:gd name="T4" fmla="*/ 62 w 125"/>
                  <a:gd name="T5" fmla="*/ 114 h 125"/>
                  <a:gd name="T6" fmla="*/ 11 w 125"/>
                  <a:gd name="T7" fmla="*/ 63 h 125"/>
                  <a:gd name="T8" fmla="*/ 62 w 125"/>
                  <a:gd name="T9" fmla="*/ 11 h 125"/>
                  <a:gd name="T10" fmla="*/ 62 w 125"/>
                  <a:gd name="T11" fmla="*/ 0 h 125"/>
                  <a:gd name="T12" fmla="*/ 0 w 125"/>
                  <a:gd name="T13" fmla="*/ 63 h 125"/>
                  <a:gd name="T14" fmla="*/ 62 w 125"/>
                  <a:gd name="T15" fmla="*/ 125 h 125"/>
                  <a:gd name="T16" fmla="*/ 125 w 125"/>
                  <a:gd name="T17" fmla="*/ 63 h 125"/>
                  <a:gd name="T18" fmla="*/ 62 w 125"/>
                  <a:gd name="T1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62" y="11"/>
                    </a:moveTo>
                    <a:cubicBezTo>
                      <a:pt x="91" y="11"/>
                      <a:pt x="114" y="34"/>
                      <a:pt x="114" y="63"/>
                    </a:cubicBezTo>
                    <a:cubicBezTo>
                      <a:pt x="114" y="91"/>
                      <a:pt x="91" y="114"/>
                      <a:pt x="62" y="114"/>
                    </a:cubicBezTo>
                    <a:cubicBezTo>
                      <a:pt x="34" y="114"/>
                      <a:pt x="11" y="91"/>
                      <a:pt x="11" y="63"/>
                    </a:cubicBezTo>
                    <a:cubicBezTo>
                      <a:pt x="11" y="34"/>
                      <a:pt x="34" y="11"/>
                      <a:pt x="62" y="11"/>
                    </a:cubicBezTo>
                    <a:moveTo>
                      <a:pt x="62" y="0"/>
                    </a:moveTo>
                    <a:cubicBezTo>
                      <a:pt x="28" y="0"/>
                      <a:pt x="0" y="28"/>
                      <a:pt x="0" y="63"/>
                    </a:cubicBezTo>
                    <a:cubicBezTo>
                      <a:pt x="0" y="97"/>
                      <a:pt x="28" y="125"/>
                      <a:pt x="62" y="125"/>
                    </a:cubicBezTo>
                    <a:cubicBezTo>
                      <a:pt x="97" y="125"/>
                      <a:pt x="125" y="97"/>
                      <a:pt x="125" y="63"/>
                    </a:cubicBezTo>
                    <a:cubicBezTo>
                      <a:pt x="125" y="28"/>
                      <a:pt x="97"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329">
                <a:extLst>
                  <a:ext uri="{FF2B5EF4-FFF2-40B4-BE49-F238E27FC236}">
                    <a16:creationId xmlns:a16="http://schemas.microsoft.com/office/drawing/2014/main" id="{1C6F589E-399B-45F1-9182-18EF655099B6}"/>
                  </a:ext>
                </a:extLst>
              </p:cNvPr>
              <p:cNvSpPr>
                <a:spLocks/>
              </p:cNvSpPr>
              <p:nvPr/>
            </p:nvSpPr>
            <p:spPr bwMode="auto">
              <a:xfrm>
                <a:off x="3330" y="2179"/>
                <a:ext cx="15" cy="70"/>
              </a:xfrm>
              <a:custGeom>
                <a:avLst/>
                <a:gdLst>
                  <a:gd name="T0" fmla="*/ 10 w 11"/>
                  <a:gd name="T1" fmla="*/ 39 h 51"/>
                  <a:gd name="T2" fmla="*/ 5 w 11"/>
                  <a:gd name="T3" fmla="*/ 51 h 51"/>
                  <a:gd name="T4" fmla="*/ 0 w 11"/>
                  <a:gd name="T5" fmla="*/ 39 h 51"/>
                  <a:gd name="T6" fmla="*/ 2 w 11"/>
                  <a:gd name="T7" fmla="*/ 11 h 51"/>
                  <a:gd name="T8" fmla="*/ 5 w 11"/>
                  <a:gd name="T9" fmla="*/ 0 h 51"/>
                  <a:gd name="T10" fmla="*/ 9 w 11"/>
                  <a:gd name="T11" fmla="*/ 11 h 51"/>
                  <a:gd name="T12" fmla="*/ 10 w 11"/>
                  <a:gd name="T13" fmla="*/ 39 h 51"/>
                </a:gdLst>
                <a:ahLst/>
                <a:cxnLst>
                  <a:cxn ang="0">
                    <a:pos x="T0" y="T1"/>
                  </a:cxn>
                  <a:cxn ang="0">
                    <a:pos x="T2" y="T3"/>
                  </a:cxn>
                  <a:cxn ang="0">
                    <a:pos x="T4" y="T5"/>
                  </a:cxn>
                  <a:cxn ang="0">
                    <a:pos x="T6" y="T7"/>
                  </a:cxn>
                  <a:cxn ang="0">
                    <a:pos x="T8" y="T9"/>
                  </a:cxn>
                  <a:cxn ang="0">
                    <a:pos x="T10" y="T11"/>
                  </a:cxn>
                  <a:cxn ang="0">
                    <a:pos x="T12" y="T13"/>
                  </a:cxn>
                </a:cxnLst>
                <a:rect l="0" t="0" r="r" b="b"/>
                <a:pathLst>
                  <a:path w="11" h="51">
                    <a:moveTo>
                      <a:pt x="10" y="39"/>
                    </a:moveTo>
                    <a:cubicBezTo>
                      <a:pt x="11" y="46"/>
                      <a:pt x="9" y="51"/>
                      <a:pt x="5" y="51"/>
                    </a:cubicBezTo>
                    <a:cubicBezTo>
                      <a:pt x="2" y="51"/>
                      <a:pt x="0" y="46"/>
                      <a:pt x="0" y="39"/>
                    </a:cubicBezTo>
                    <a:cubicBezTo>
                      <a:pt x="2" y="11"/>
                      <a:pt x="2" y="11"/>
                      <a:pt x="2" y="11"/>
                    </a:cubicBezTo>
                    <a:cubicBezTo>
                      <a:pt x="2" y="5"/>
                      <a:pt x="4" y="0"/>
                      <a:pt x="5" y="0"/>
                    </a:cubicBezTo>
                    <a:cubicBezTo>
                      <a:pt x="7" y="0"/>
                      <a:pt x="9" y="5"/>
                      <a:pt x="9" y="11"/>
                    </a:cubicBezTo>
                    <a:lnTo>
                      <a:pt x="1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330">
                <a:extLst>
                  <a:ext uri="{FF2B5EF4-FFF2-40B4-BE49-F238E27FC236}">
                    <a16:creationId xmlns:a16="http://schemas.microsoft.com/office/drawing/2014/main" id="{71D11558-FD5B-44C4-8B94-3B48A5C302F1}"/>
                  </a:ext>
                </a:extLst>
              </p:cNvPr>
              <p:cNvSpPr>
                <a:spLocks/>
              </p:cNvSpPr>
              <p:nvPr/>
            </p:nvSpPr>
            <p:spPr bwMode="auto">
              <a:xfrm>
                <a:off x="3322" y="2221"/>
                <a:ext cx="55" cy="15"/>
              </a:xfrm>
              <a:custGeom>
                <a:avLst/>
                <a:gdLst>
                  <a:gd name="T0" fmla="*/ 40 w 40"/>
                  <a:gd name="T1" fmla="*/ 6 h 11"/>
                  <a:gd name="T2" fmla="*/ 28 w 40"/>
                  <a:gd name="T3" fmla="*/ 9 h 11"/>
                  <a:gd name="T4" fmla="*/ 11 w 40"/>
                  <a:gd name="T5" fmla="*/ 10 h 11"/>
                  <a:gd name="T6" fmla="*/ 0 w 40"/>
                  <a:gd name="T7" fmla="*/ 6 h 11"/>
                  <a:gd name="T8" fmla="*/ 11 w 40"/>
                  <a:gd name="T9" fmla="*/ 1 h 11"/>
                  <a:gd name="T10" fmla="*/ 28 w 40"/>
                  <a:gd name="T11" fmla="*/ 2 h 11"/>
                  <a:gd name="T12" fmla="*/ 40 w 40"/>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40" y="6"/>
                    </a:moveTo>
                    <a:cubicBezTo>
                      <a:pt x="40" y="7"/>
                      <a:pt x="35" y="9"/>
                      <a:pt x="28" y="9"/>
                    </a:cubicBezTo>
                    <a:cubicBezTo>
                      <a:pt x="11" y="10"/>
                      <a:pt x="11" y="10"/>
                      <a:pt x="11" y="10"/>
                    </a:cubicBezTo>
                    <a:cubicBezTo>
                      <a:pt x="5" y="11"/>
                      <a:pt x="0" y="9"/>
                      <a:pt x="0" y="6"/>
                    </a:cubicBezTo>
                    <a:cubicBezTo>
                      <a:pt x="0" y="2"/>
                      <a:pt x="5" y="0"/>
                      <a:pt x="11" y="1"/>
                    </a:cubicBezTo>
                    <a:cubicBezTo>
                      <a:pt x="28" y="2"/>
                      <a:pt x="28" y="2"/>
                      <a:pt x="28" y="2"/>
                    </a:cubicBezTo>
                    <a:cubicBezTo>
                      <a:pt x="35" y="2"/>
                      <a:pt x="40" y="4"/>
                      <a:pt x="4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331">
                <a:extLst>
                  <a:ext uri="{FF2B5EF4-FFF2-40B4-BE49-F238E27FC236}">
                    <a16:creationId xmlns:a16="http://schemas.microsoft.com/office/drawing/2014/main" id="{6795C48A-8A49-4B84-AF7D-3FAF9D54DB3F}"/>
                  </a:ext>
                </a:extLst>
              </p:cNvPr>
              <p:cNvSpPr>
                <a:spLocks/>
              </p:cNvSpPr>
              <p:nvPr/>
            </p:nvSpPr>
            <p:spPr bwMode="auto">
              <a:xfrm>
                <a:off x="3293" y="2216"/>
                <a:ext cx="58" cy="58"/>
              </a:xfrm>
              <a:custGeom>
                <a:avLst/>
                <a:gdLst>
                  <a:gd name="T0" fmla="*/ 1 w 42"/>
                  <a:gd name="T1" fmla="*/ 42 h 42"/>
                  <a:gd name="T2" fmla="*/ 1 w 42"/>
                  <a:gd name="T3" fmla="*/ 41 h 42"/>
                  <a:gd name="T4" fmla="*/ 1 w 42"/>
                  <a:gd name="T5" fmla="*/ 40 h 42"/>
                  <a:gd name="T6" fmla="*/ 40 w 42"/>
                  <a:gd name="T7" fmla="*/ 1 h 42"/>
                  <a:gd name="T8" fmla="*/ 41 w 42"/>
                  <a:gd name="T9" fmla="*/ 1 h 42"/>
                  <a:gd name="T10" fmla="*/ 41 w 42"/>
                  <a:gd name="T11" fmla="*/ 2 h 42"/>
                  <a:gd name="T12" fmla="*/ 2 w 42"/>
                  <a:gd name="T13" fmla="*/ 41 h 42"/>
                  <a:gd name="T14" fmla="*/ 1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1" y="42"/>
                    </a:moveTo>
                    <a:cubicBezTo>
                      <a:pt x="1" y="42"/>
                      <a:pt x="1" y="42"/>
                      <a:pt x="1" y="41"/>
                    </a:cubicBezTo>
                    <a:cubicBezTo>
                      <a:pt x="0" y="41"/>
                      <a:pt x="0" y="41"/>
                      <a:pt x="1" y="40"/>
                    </a:cubicBezTo>
                    <a:cubicBezTo>
                      <a:pt x="40" y="1"/>
                      <a:pt x="40" y="1"/>
                      <a:pt x="40" y="1"/>
                    </a:cubicBezTo>
                    <a:cubicBezTo>
                      <a:pt x="41" y="0"/>
                      <a:pt x="41" y="0"/>
                      <a:pt x="41" y="1"/>
                    </a:cubicBezTo>
                    <a:cubicBezTo>
                      <a:pt x="42" y="1"/>
                      <a:pt x="42" y="1"/>
                      <a:pt x="41" y="2"/>
                    </a:cubicBezTo>
                    <a:cubicBezTo>
                      <a:pt x="2" y="41"/>
                      <a:pt x="2" y="41"/>
                      <a:pt x="2" y="41"/>
                    </a:cubicBezTo>
                    <a:cubicBezTo>
                      <a:pt x="1" y="42"/>
                      <a:pt x="1" y="42"/>
                      <a:pt x="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332">
                <a:extLst>
                  <a:ext uri="{FF2B5EF4-FFF2-40B4-BE49-F238E27FC236}">
                    <a16:creationId xmlns:a16="http://schemas.microsoft.com/office/drawing/2014/main" id="{6B556B7B-4FA6-4309-A0A5-1929C6443EF1}"/>
                  </a:ext>
                </a:extLst>
              </p:cNvPr>
              <p:cNvSpPr>
                <a:spLocks/>
              </p:cNvSpPr>
              <p:nvPr/>
            </p:nvSpPr>
            <p:spPr bwMode="auto">
              <a:xfrm>
                <a:off x="3263" y="2225"/>
                <a:ext cx="20" cy="7"/>
              </a:xfrm>
              <a:custGeom>
                <a:avLst/>
                <a:gdLst>
                  <a:gd name="T0" fmla="*/ 0 w 20"/>
                  <a:gd name="T1" fmla="*/ 7 h 7"/>
                  <a:gd name="T2" fmla="*/ 20 w 20"/>
                  <a:gd name="T3" fmla="*/ 5 h 7"/>
                  <a:gd name="T4" fmla="*/ 0 w 20"/>
                  <a:gd name="T5" fmla="*/ 0 h 7"/>
                  <a:gd name="T6" fmla="*/ 0 w 20"/>
                  <a:gd name="T7" fmla="*/ 7 h 7"/>
                </a:gdLst>
                <a:ahLst/>
                <a:cxnLst>
                  <a:cxn ang="0">
                    <a:pos x="T0" y="T1"/>
                  </a:cxn>
                  <a:cxn ang="0">
                    <a:pos x="T2" y="T3"/>
                  </a:cxn>
                  <a:cxn ang="0">
                    <a:pos x="T4" y="T5"/>
                  </a:cxn>
                  <a:cxn ang="0">
                    <a:pos x="T6" y="T7"/>
                  </a:cxn>
                </a:cxnLst>
                <a:rect l="0" t="0" r="r" b="b"/>
                <a:pathLst>
                  <a:path w="20" h="7">
                    <a:moveTo>
                      <a:pt x="0" y="7"/>
                    </a:moveTo>
                    <a:lnTo>
                      <a:pt x="20" y="5"/>
                    </a:lnTo>
                    <a:lnTo>
                      <a:pt x="0"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333">
                <a:extLst>
                  <a:ext uri="{FF2B5EF4-FFF2-40B4-BE49-F238E27FC236}">
                    <a16:creationId xmlns:a16="http://schemas.microsoft.com/office/drawing/2014/main" id="{4C40BF81-146F-4EEB-ACBB-93CD73657D0F}"/>
                  </a:ext>
                </a:extLst>
              </p:cNvPr>
              <p:cNvSpPr>
                <a:spLocks/>
              </p:cNvSpPr>
              <p:nvPr/>
            </p:nvSpPr>
            <p:spPr bwMode="auto">
              <a:xfrm>
                <a:off x="3392" y="2225"/>
                <a:ext cx="20" cy="7"/>
              </a:xfrm>
              <a:custGeom>
                <a:avLst/>
                <a:gdLst>
                  <a:gd name="T0" fmla="*/ 20 w 20"/>
                  <a:gd name="T1" fmla="*/ 7 h 7"/>
                  <a:gd name="T2" fmla="*/ 0 w 20"/>
                  <a:gd name="T3" fmla="*/ 5 h 7"/>
                  <a:gd name="T4" fmla="*/ 20 w 20"/>
                  <a:gd name="T5" fmla="*/ 0 h 7"/>
                  <a:gd name="T6" fmla="*/ 20 w 20"/>
                  <a:gd name="T7" fmla="*/ 7 h 7"/>
                </a:gdLst>
                <a:ahLst/>
                <a:cxnLst>
                  <a:cxn ang="0">
                    <a:pos x="T0" y="T1"/>
                  </a:cxn>
                  <a:cxn ang="0">
                    <a:pos x="T2" y="T3"/>
                  </a:cxn>
                  <a:cxn ang="0">
                    <a:pos x="T4" y="T5"/>
                  </a:cxn>
                  <a:cxn ang="0">
                    <a:pos x="T6" y="T7"/>
                  </a:cxn>
                </a:cxnLst>
                <a:rect l="0" t="0" r="r" b="b"/>
                <a:pathLst>
                  <a:path w="20" h="7">
                    <a:moveTo>
                      <a:pt x="20" y="7"/>
                    </a:moveTo>
                    <a:lnTo>
                      <a:pt x="0" y="5"/>
                    </a:lnTo>
                    <a:lnTo>
                      <a:pt x="20" y="0"/>
                    </a:lnTo>
                    <a:lnTo>
                      <a:pt x="2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334">
                <a:extLst>
                  <a:ext uri="{FF2B5EF4-FFF2-40B4-BE49-F238E27FC236}">
                    <a16:creationId xmlns:a16="http://schemas.microsoft.com/office/drawing/2014/main" id="{8E809A4E-9436-43C8-AF43-541DCB92FF48}"/>
                  </a:ext>
                </a:extLst>
              </p:cNvPr>
              <p:cNvSpPr>
                <a:spLocks/>
              </p:cNvSpPr>
              <p:nvPr/>
            </p:nvSpPr>
            <p:spPr bwMode="auto">
              <a:xfrm>
                <a:off x="3334" y="2155"/>
                <a:ext cx="7" cy="19"/>
              </a:xfrm>
              <a:custGeom>
                <a:avLst/>
                <a:gdLst>
                  <a:gd name="T0" fmla="*/ 0 w 7"/>
                  <a:gd name="T1" fmla="*/ 0 h 19"/>
                  <a:gd name="T2" fmla="*/ 3 w 7"/>
                  <a:gd name="T3" fmla="*/ 19 h 19"/>
                  <a:gd name="T4" fmla="*/ 7 w 7"/>
                  <a:gd name="T5" fmla="*/ 0 h 19"/>
                  <a:gd name="T6" fmla="*/ 0 w 7"/>
                  <a:gd name="T7" fmla="*/ 0 h 19"/>
                </a:gdLst>
                <a:ahLst/>
                <a:cxnLst>
                  <a:cxn ang="0">
                    <a:pos x="T0" y="T1"/>
                  </a:cxn>
                  <a:cxn ang="0">
                    <a:pos x="T2" y="T3"/>
                  </a:cxn>
                  <a:cxn ang="0">
                    <a:pos x="T4" y="T5"/>
                  </a:cxn>
                  <a:cxn ang="0">
                    <a:pos x="T6" y="T7"/>
                  </a:cxn>
                </a:cxnLst>
                <a:rect l="0" t="0" r="r" b="b"/>
                <a:pathLst>
                  <a:path w="7" h="19">
                    <a:moveTo>
                      <a:pt x="0" y="0"/>
                    </a:moveTo>
                    <a:lnTo>
                      <a:pt x="3" y="19"/>
                    </a:lnTo>
                    <a:lnTo>
                      <a:pt x="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335">
                <a:extLst>
                  <a:ext uri="{FF2B5EF4-FFF2-40B4-BE49-F238E27FC236}">
                    <a16:creationId xmlns:a16="http://schemas.microsoft.com/office/drawing/2014/main" id="{73859C70-8D64-44AD-86DB-054FDE0B7EC9}"/>
                  </a:ext>
                </a:extLst>
              </p:cNvPr>
              <p:cNvSpPr>
                <a:spLocks/>
              </p:cNvSpPr>
              <p:nvPr/>
            </p:nvSpPr>
            <p:spPr bwMode="auto">
              <a:xfrm>
                <a:off x="3334" y="2283"/>
                <a:ext cx="7" cy="21"/>
              </a:xfrm>
              <a:custGeom>
                <a:avLst/>
                <a:gdLst>
                  <a:gd name="T0" fmla="*/ 0 w 7"/>
                  <a:gd name="T1" fmla="*/ 21 h 21"/>
                  <a:gd name="T2" fmla="*/ 3 w 7"/>
                  <a:gd name="T3" fmla="*/ 0 h 21"/>
                  <a:gd name="T4" fmla="*/ 7 w 7"/>
                  <a:gd name="T5" fmla="*/ 21 h 21"/>
                  <a:gd name="T6" fmla="*/ 0 w 7"/>
                  <a:gd name="T7" fmla="*/ 21 h 21"/>
                </a:gdLst>
                <a:ahLst/>
                <a:cxnLst>
                  <a:cxn ang="0">
                    <a:pos x="T0" y="T1"/>
                  </a:cxn>
                  <a:cxn ang="0">
                    <a:pos x="T2" y="T3"/>
                  </a:cxn>
                  <a:cxn ang="0">
                    <a:pos x="T4" y="T5"/>
                  </a:cxn>
                  <a:cxn ang="0">
                    <a:pos x="T6" y="T7"/>
                  </a:cxn>
                </a:cxnLst>
                <a:rect l="0" t="0" r="r" b="b"/>
                <a:pathLst>
                  <a:path w="7" h="21">
                    <a:moveTo>
                      <a:pt x="0" y="21"/>
                    </a:moveTo>
                    <a:lnTo>
                      <a:pt x="3" y="0"/>
                    </a:lnTo>
                    <a:lnTo>
                      <a:pt x="7" y="21"/>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336">
                <a:extLst>
                  <a:ext uri="{FF2B5EF4-FFF2-40B4-BE49-F238E27FC236}">
                    <a16:creationId xmlns:a16="http://schemas.microsoft.com/office/drawing/2014/main" id="{95523C60-E545-44EA-9D10-EB3930A9AAC3}"/>
                  </a:ext>
                </a:extLst>
              </p:cNvPr>
              <p:cNvSpPr>
                <a:spLocks/>
              </p:cNvSpPr>
              <p:nvPr/>
            </p:nvSpPr>
            <p:spPr bwMode="auto">
              <a:xfrm>
                <a:off x="3363" y="2174"/>
                <a:ext cx="9" cy="9"/>
              </a:xfrm>
              <a:custGeom>
                <a:avLst/>
                <a:gdLst>
                  <a:gd name="T0" fmla="*/ 5 w 6"/>
                  <a:gd name="T1" fmla="*/ 4 h 6"/>
                  <a:gd name="T2" fmla="*/ 1 w 6"/>
                  <a:gd name="T3" fmla="*/ 5 h 6"/>
                  <a:gd name="T4" fmla="*/ 0 w 6"/>
                  <a:gd name="T5" fmla="*/ 2 h 6"/>
                  <a:gd name="T6" fmla="*/ 4 w 6"/>
                  <a:gd name="T7" fmla="*/ 1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5"/>
                      <a:pt x="3" y="6"/>
                      <a:pt x="1" y="5"/>
                    </a:cubicBezTo>
                    <a:cubicBezTo>
                      <a:pt x="0" y="4"/>
                      <a:pt x="0" y="3"/>
                      <a:pt x="0" y="2"/>
                    </a:cubicBezTo>
                    <a:cubicBezTo>
                      <a:pt x="1" y="0"/>
                      <a:pt x="3" y="0"/>
                      <a:pt x="4" y="1"/>
                    </a:cubicBezTo>
                    <a:cubicBezTo>
                      <a:pt x="5" y="1"/>
                      <a:pt x="6"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337">
                <a:extLst>
                  <a:ext uri="{FF2B5EF4-FFF2-40B4-BE49-F238E27FC236}">
                    <a16:creationId xmlns:a16="http://schemas.microsoft.com/office/drawing/2014/main" id="{019330E9-7403-4075-8B7A-4CCBA67E5259}"/>
                  </a:ext>
                </a:extLst>
              </p:cNvPr>
              <p:cNvSpPr>
                <a:spLocks/>
              </p:cNvSpPr>
              <p:nvPr/>
            </p:nvSpPr>
            <p:spPr bwMode="auto">
              <a:xfrm>
                <a:off x="3304" y="2275"/>
                <a:ext cx="8" cy="8"/>
              </a:xfrm>
              <a:custGeom>
                <a:avLst/>
                <a:gdLst>
                  <a:gd name="T0" fmla="*/ 5 w 6"/>
                  <a:gd name="T1" fmla="*/ 5 h 6"/>
                  <a:gd name="T2" fmla="*/ 2 w 6"/>
                  <a:gd name="T3" fmla="*/ 6 h 6"/>
                  <a:gd name="T4" fmla="*/ 1 w 6"/>
                  <a:gd name="T5" fmla="*/ 2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5" y="6"/>
                      <a:pt x="3" y="6"/>
                      <a:pt x="2" y="6"/>
                    </a:cubicBezTo>
                    <a:cubicBezTo>
                      <a:pt x="1" y="5"/>
                      <a:pt x="0" y="3"/>
                      <a:pt x="1" y="2"/>
                    </a:cubicBezTo>
                    <a:cubicBezTo>
                      <a:pt x="2" y="1"/>
                      <a:pt x="3" y="0"/>
                      <a:pt x="5" y="1"/>
                    </a:cubicBezTo>
                    <a:cubicBezTo>
                      <a:pt x="6" y="2"/>
                      <a:pt x="6" y="3"/>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338">
                <a:extLst>
                  <a:ext uri="{FF2B5EF4-FFF2-40B4-BE49-F238E27FC236}">
                    <a16:creationId xmlns:a16="http://schemas.microsoft.com/office/drawing/2014/main" id="{2702B1D4-5B7E-4944-8984-18044D35342F}"/>
                  </a:ext>
                </a:extLst>
              </p:cNvPr>
              <p:cNvSpPr>
                <a:spLocks/>
              </p:cNvSpPr>
              <p:nvPr/>
            </p:nvSpPr>
            <p:spPr bwMode="auto">
              <a:xfrm>
                <a:off x="3384" y="2195"/>
                <a:ext cx="8" cy="8"/>
              </a:xfrm>
              <a:custGeom>
                <a:avLst/>
                <a:gdLst>
                  <a:gd name="T0" fmla="*/ 4 w 6"/>
                  <a:gd name="T1" fmla="*/ 6 h 6"/>
                  <a:gd name="T2" fmla="*/ 1 w 6"/>
                  <a:gd name="T3" fmla="*/ 5 h 6"/>
                  <a:gd name="T4" fmla="*/ 2 w 6"/>
                  <a:gd name="T5" fmla="*/ 1 h 6"/>
                  <a:gd name="T6" fmla="*/ 5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6"/>
                      <a:pt x="2" y="6"/>
                      <a:pt x="1" y="5"/>
                    </a:cubicBezTo>
                    <a:cubicBezTo>
                      <a:pt x="0" y="3"/>
                      <a:pt x="1" y="2"/>
                      <a:pt x="2" y="1"/>
                    </a:cubicBezTo>
                    <a:cubicBezTo>
                      <a:pt x="3" y="0"/>
                      <a:pt x="5" y="1"/>
                      <a:pt x="5" y="2"/>
                    </a:cubicBezTo>
                    <a:cubicBezTo>
                      <a:pt x="6" y="3"/>
                      <a:pt x="6" y="5"/>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339">
                <a:extLst>
                  <a:ext uri="{FF2B5EF4-FFF2-40B4-BE49-F238E27FC236}">
                    <a16:creationId xmlns:a16="http://schemas.microsoft.com/office/drawing/2014/main" id="{36432612-41EB-46B2-9BFA-7F68887E0F48}"/>
                  </a:ext>
                </a:extLst>
              </p:cNvPr>
              <p:cNvSpPr>
                <a:spLocks/>
              </p:cNvSpPr>
              <p:nvPr/>
            </p:nvSpPr>
            <p:spPr bwMode="auto">
              <a:xfrm>
                <a:off x="3283" y="2254"/>
                <a:ext cx="9" cy="9"/>
              </a:xfrm>
              <a:custGeom>
                <a:avLst/>
                <a:gdLst>
                  <a:gd name="T0" fmla="*/ 4 w 6"/>
                  <a:gd name="T1" fmla="*/ 5 h 6"/>
                  <a:gd name="T2" fmla="*/ 0 w 6"/>
                  <a:gd name="T3" fmla="*/ 4 h 6"/>
                  <a:gd name="T4" fmla="*/ 1 w 6"/>
                  <a:gd name="T5" fmla="*/ 1 h 6"/>
                  <a:gd name="T6" fmla="*/ 5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5"/>
                      <a:pt x="0" y="4"/>
                    </a:cubicBezTo>
                    <a:cubicBezTo>
                      <a:pt x="0" y="3"/>
                      <a:pt x="0" y="1"/>
                      <a:pt x="1" y="1"/>
                    </a:cubicBezTo>
                    <a:cubicBezTo>
                      <a:pt x="3" y="0"/>
                      <a:pt x="4" y="0"/>
                      <a:pt x="5" y="1"/>
                    </a:cubicBezTo>
                    <a:cubicBezTo>
                      <a:pt x="6" y="3"/>
                      <a:pt x="5" y="4"/>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340">
                <a:extLst>
                  <a:ext uri="{FF2B5EF4-FFF2-40B4-BE49-F238E27FC236}">
                    <a16:creationId xmlns:a16="http://schemas.microsoft.com/office/drawing/2014/main" id="{71B50F06-1F88-4FA7-8CF4-F31AE311CCD2}"/>
                  </a:ext>
                </a:extLst>
              </p:cNvPr>
              <p:cNvSpPr>
                <a:spLocks/>
              </p:cNvSpPr>
              <p:nvPr/>
            </p:nvSpPr>
            <p:spPr bwMode="auto">
              <a:xfrm>
                <a:off x="3384" y="2254"/>
                <a:ext cx="8" cy="9"/>
              </a:xfrm>
              <a:custGeom>
                <a:avLst/>
                <a:gdLst>
                  <a:gd name="T0" fmla="*/ 2 w 6"/>
                  <a:gd name="T1" fmla="*/ 5 h 6"/>
                  <a:gd name="T2" fmla="*/ 1 w 6"/>
                  <a:gd name="T3" fmla="*/ 1 h 6"/>
                  <a:gd name="T4" fmla="*/ 4 w 6"/>
                  <a:gd name="T5" fmla="*/ 1 h 6"/>
                  <a:gd name="T6" fmla="*/ 5 w 6"/>
                  <a:gd name="T7" fmla="*/ 4 h 6"/>
                  <a:gd name="T8" fmla="*/ 2 w 6"/>
                  <a:gd name="T9" fmla="*/ 5 h 6"/>
                </a:gdLst>
                <a:ahLst/>
                <a:cxnLst>
                  <a:cxn ang="0">
                    <a:pos x="T0" y="T1"/>
                  </a:cxn>
                  <a:cxn ang="0">
                    <a:pos x="T2" y="T3"/>
                  </a:cxn>
                  <a:cxn ang="0">
                    <a:pos x="T4" y="T5"/>
                  </a:cxn>
                  <a:cxn ang="0">
                    <a:pos x="T6" y="T7"/>
                  </a:cxn>
                  <a:cxn ang="0">
                    <a:pos x="T8" y="T9"/>
                  </a:cxn>
                </a:cxnLst>
                <a:rect l="0" t="0" r="r" b="b"/>
                <a:pathLst>
                  <a:path w="6" h="6">
                    <a:moveTo>
                      <a:pt x="2" y="5"/>
                    </a:moveTo>
                    <a:cubicBezTo>
                      <a:pt x="1" y="4"/>
                      <a:pt x="0" y="3"/>
                      <a:pt x="1" y="1"/>
                    </a:cubicBezTo>
                    <a:cubicBezTo>
                      <a:pt x="2" y="0"/>
                      <a:pt x="3" y="0"/>
                      <a:pt x="4" y="1"/>
                    </a:cubicBezTo>
                    <a:cubicBezTo>
                      <a:pt x="6" y="1"/>
                      <a:pt x="6" y="3"/>
                      <a:pt x="5" y="4"/>
                    </a:cubicBezTo>
                    <a:cubicBezTo>
                      <a:pt x="5" y="5"/>
                      <a:pt x="3" y="6"/>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341">
                <a:extLst>
                  <a:ext uri="{FF2B5EF4-FFF2-40B4-BE49-F238E27FC236}">
                    <a16:creationId xmlns:a16="http://schemas.microsoft.com/office/drawing/2014/main" id="{4B1D0375-DE03-4F4A-AF86-369EFB82A5BE}"/>
                  </a:ext>
                </a:extLst>
              </p:cNvPr>
              <p:cNvSpPr>
                <a:spLocks/>
              </p:cNvSpPr>
              <p:nvPr/>
            </p:nvSpPr>
            <p:spPr bwMode="auto">
              <a:xfrm>
                <a:off x="3283" y="2195"/>
                <a:ext cx="9" cy="8"/>
              </a:xfrm>
              <a:custGeom>
                <a:avLst/>
                <a:gdLst>
                  <a:gd name="T0" fmla="*/ 1 w 6"/>
                  <a:gd name="T1" fmla="*/ 6 h 6"/>
                  <a:gd name="T2" fmla="*/ 0 w 6"/>
                  <a:gd name="T3" fmla="*/ 2 h 6"/>
                  <a:gd name="T4" fmla="*/ 4 w 6"/>
                  <a:gd name="T5" fmla="*/ 1 h 6"/>
                  <a:gd name="T6" fmla="*/ 5 w 6"/>
                  <a:gd name="T7" fmla="*/ 5 h 6"/>
                  <a:gd name="T8" fmla="*/ 1 w 6"/>
                  <a:gd name="T9" fmla="*/ 6 h 6"/>
                </a:gdLst>
                <a:ahLst/>
                <a:cxnLst>
                  <a:cxn ang="0">
                    <a:pos x="T0" y="T1"/>
                  </a:cxn>
                  <a:cxn ang="0">
                    <a:pos x="T2" y="T3"/>
                  </a:cxn>
                  <a:cxn ang="0">
                    <a:pos x="T4" y="T5"/>
                  </a:cxn>
                  <a:cxn ang="0">
                    <a:pos x="T6" y="T7"/>
                  </a:cxn>
                  <a:cxn ang="0">
                    <a:pos x="T8" y="T9"/>
                  </a:cxn>
                </a:cxnLst>
                <a:rect l="0" t="0" r="r" b="b"/>
                <a:pathLst>
                  <a:path w="6" h="6">
                    <a:moveTo>
                      <a:pt x="1" y="6"/>
                    </a:moveTo>
                    <a:cubicBezTo>
                      <a:pt x="0" y="5"/>
                      <a:pt x="0" y="3"/>
                      <a:pt x="0" y="2"/>
                    </a:cubicBezTo>
                    <a:cubicBezTo>
                      <a:pt x="1" y="1"/>
                      <a:pt x="3" y="0"/>
                      <a:pt x="4" y="1"/>
                    </a:cubicBezTo>
                    <a:cubicBezTo>
                      <a:pt x="5" y="2"/>
                      <a:pt x="6" y="3"/>
                      <a:pt x="5" y="5"/>
                    </a:cubicBezTo>
                    <a:cubicBezTo>
                      <a:pt x="4" y="6"/>
                      <a:pt x="3"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342">
                <a:extLst>
                  <a:ext uri="{FF2B5EF4-FFF2-40B4-BE49-F238E27FC236}">
                    <a16:creationId xmlns:a16="http://schemas.microsoft.com/office/drawing/2014/main" id="{CFC78F18-F83D-46FF-A24B-6793EED1E5F5}"/>
                  </a:ext>
                </a:extLst>
              </p:cNvPr>
              <p:cNvSpPr>
                <a:spLocks/>
              </p:cNvSpPr>
              <p:nvPr/>
            </p:nvSpPr>
            <p:spPr bwMode="auto">
              <a:xfrm>
                <a:off x="3363" y="2275"/>
                <a:ext cx="9" cy="8"/>
              </a:xfrm>
              <a:custGeom>
                <a:avLst/>
                <a:gdLst>
                  <a:gd name="T0" fmla="*/ 0 w 6"/>
                  <a:gd name="T1" fmla="*/ 5 h 6"/>
                  <a:gd name="T2" fmla="*/ 1 w 6"/>
                  <a:gd name="T3" fmla="*/ 1 h 6"/>
                  <a:gd name="T4" fmla="*/ 5 w 6"/>
                  <a:gd name="T5" fmla="*/ 2 h 6"/>
                  <a:gd name="T6" fmla="*/ 4 w 6"/>
                  <a:gd name="T7" fmla="*/ 6 h 6"/>
                  <a:gd name="T8" fmla="*/ 0 w 6"/>
                  <a:gd name="T9" fmla="*/ 5 h 6"/>
                </a:gdLst>
                <a:ahLst/>
                <a:cxnLst>
                  <a:cxn ang="0">
                    <a:pos x="T0" y="T1"/>
                  </a:cxn>
                  <a:cxn ang="0">
                    <a:pos x="T2" y="T3"/>
                  </a:cxn>
                  <a:cxn ang="0">
                    <a:pos x="T4" y="T5"/>
                  </a:cxn>
                  <a:cxn ang="0">
                    <a:pos x="T6" y="T7"/>
                  </a:cxn>
                  <a:cxn ang="0">
                    <a:pos x="T8" y="T9"/>
                  </a:cxn>
                </a:cxnLst>
                <a:rect l="0" t="0" r="r" b="b"/>
                <a:pathLst>
                  <a:path w="6" h="6">
                    <a:moveTo>
                      <a:pt x="0" y="5"/>
                    </a:moveTo>
                    <a:cubicBezTo>
                      <a:pt x="0" y="3"/>
                      <a:pt x="0" y="2"/>
                      <a:pt x="1" y="1"/>
                    </a:cubicBezTo>
                    <a:cubicBezTo>
                      <a:pt x="3" y="0"/>
                      <a:pt x="4" y="1"/>
                      <a:pt x="5" y="2"/>
                    </a:cubicBezTo>
                    <a:cubicBezTo>
                      <a:pt x="6" y="3"/>
                      <a:pt x="5" y="5"/>
                      <a:pt x="4" y="6"/>
                    </a:cubicBezTo>
                    <a:cubicBezTo>
                      <a:pt x="3" y="6"/>
                      <a:pt x="1" y="6"/>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343">
                <a:extLst>
                  <a:ext uri="{FF2B5EF4-FFF2-40B4-BE49-F238E27FC236}">
                    <a16:creationId xmlns:a16="http://schemas.microsoft.com/office/drawing/2014/main" id="{BB56ED16-3E09-4E46-B908-DF839C0EA165}"/>
                  </a:ext>
                </a:extLst>
              </p:cNvPr>
              <p:cNvSpPr>
                <a:spLocks/>
              </p:cNvSpPr>
              <p:nvPr/>
            </p:nvSpPr>
            <p:spPr bwMode="auto">
              <a:xfrm>
                <a:off x="3304" y="2174"/>
                <a:ext cx="8" cy="9"/>
              </a:xfrm>
              <a:custGeom>
                <a:avLst/>
                <a:gdLst>
                  <a:gd name="T0" fmla="*/ 1 w 6"/>
                  <a:gd name="T1" fmla="*/ 4 h 6"/>
                  <a:gd name="T2" fmla="*/ 2 w 6"/>
                  <a:gd name="T3" fmla="*/ 1 h 6"/>
                  <a:gd name="T4" fmla="*/ 5 w 6"/>
                  <a:gd name="T5" fmla="*/ 2 h 6"/>
                  <a:gd name="T6" fmla="*/ 5 w 6"/>
                  <a:gd name="T7" fmla="*/ 5 h 6"/>
                  <a:gd name="T8" fmla="*/ 1 w 6"/>
                  <a:gd name="T9" fmla="*/ 4 h 6"/>
                </a:gdLst>
                <a:ahLst/>
                <a:cxnLst>
                  <a:cxn ang="0">
                    <a:pos x="T0" y="T1"/>
                  </a:cxn>
                  <a:cxn ang="0">
                    <a:pos x="T2" y="T3"/>
                  </a:cxn>
                  <a:cxn ang="0">
                    <a:pos x="T4" y="T5"/>
                  </a:cxn>
                  <a:cxn ang="0">
                    <a:pos x="T6" y="T7"/>
                  </a:cxn>
                  <a:cxn ang="0">
                    <a:pos x="T8" y="T9"/>
                  </a:cxn>
                </a:cxnLst>
                <a:rect l="0" t="0" r="r" b="b"/>
                <a:pathLst>
                  <a:path w="6" h="6">
                    <a:moveTo>
                      <a:pt x="1" y="4"/>
                    </a:moveTo>
                    <a:cubicBezTo>
                      <a:pt x="0" y="3"/>
                      <a:pt x="1" y="1"/>
                      <a:pt x="2" y="1"/>
                    </a:cubicBezTo>
                    <a:cubicBezTo>
                      <a:pt x="3" y="0"/>
                      <a:pt x="5" y="0"/>
                      <a:pt x="5" y="2"/>
                    </a:cubicBezTo>
                    <a:cubicBezTo>
                      <a:pt x="6" y="3"/>
                      <a:pt x="6" y="4"/>
                      <a:pt x="5" y="5"/>
                    </a:cubicBezTo>
                    <a:cubicBezTo>
                      <a:pt x="3" y="6"/>
                      <a:pt x="2" y="5"/>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344">
                <a:extLst>
                  <a:ext uri="{FF2B5EF4-FFF2-40B4-BE49-F238E27FC236}">
                    <a16:creationId xmlns:a16="http://schemas.microsoft.com/office/drawing/2014/main" id="{5105C7F5-BFB6-4AD6-9353-E4ADBCD0149B}"/>
                  </a:ext>
                </a:extLst>
              </p:cNvPr>
              <p:cNvSpPr>
                <a:spLocks noEditPoints="1"/>
              </p:cNvSpPr>
              <p:nvPr/>
            </p:nvSpPr>
            <p:spPr bwMode="auto">
              <a:xfrm>
                <a:off x="3461" y="1879"/>
                <a:ext cx="124" cy="118"/>
              </a:xfrm>
              <a:custGeom>
                <a:avLst/>
                <a:gdLst>
                  <a:gd name="T0" fmla="*/ 86 w 90"/>
                  <a:gd name="T1" fmla="*/ 0 h 86"/>
                  <a:gd name="T2" fmla="*/ 4 w 90"/>
                  <a:gd name="T3" fmla="*/ 0 h 86"/>
                  <a:gd name="T4" fmla="*/ 0 w 90"/>
                  <a:gd name="T5" fmla="*/ 4 h 86"/>
                  <a:gd name="T6" fmla="*/ 0 w 90"/>
                  <a:gd name="T7" fmla="*/ 81 h 86"/>
                  <a:gd name="T8" fmla="*/ 4 w 90"/>
                  <a:gd name="T9" fmla="*/ 86 h 86"/>
                  <a:gd name="T10" fmla="*/ 86 w 90"/>
                  <a:gd name="T11" fmla="*/ 86 h 86"/>
                  <a:gd name="T12" fmla="*/ 90 w 90"/>
                  <a:gd name="T13" fmla="*/ 81 h 86"/>
                  <a:gd name="T14" fmla="*/ 90 w 90"/>
                  <a:gd name="T15" fmla="*/ 4 h 86"/>
                  <a:gd name="T16" fmla="*/ 86 w 90"/>
                  <a:gd name="T17" fmla="*/ 0 h 86"/>
                  <a:gd name="T18" fmla="*/ 81 w 90"/>
                  <a:gd name="T19" fmla="*/ 61 h 86"/>
                  <a:gd name="T20" fmla="*/ 9 w 90"/>
                  <a:gd name="T21" fmla="*/ 61 h 86"/>
                  <a:gd name="T22" fmla="*/ 9 w 90"/>
                  <a:gd name="T23" fmla="*/ 9 h 86"/>
                  <a:gd name="T24" fmla="*/ 81 w 90"/>
                  <a:gd name="T25" fmla="*/ 9 h 86"/>
                  <a:gd name="T26" fmla="*/ 81 w 90"/>
                  <a:gd name="T27" fmla="*/ 6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86">
                    <a:moveTo>
                      <a:pt x="86" y="0"/>
                    </a:moveTo>
                    <a:cubicBezTo>
                      <a:pt x="4" y="0"/>
                      <a:pt x="4" y="0"/>
                      <a:pt x="4" y="0"/>
                    </a:cubicBezTo>
                    <a:cubicBezTo>
                      <a:pt x="2" y="0"/>
                      <a:pt x="0" y="2"/>
                      <a:pt x="0" y="4"/>
                    </a:cubicBezTo>
                    <a:cubicBezTo>
                      <a:pt x="0" y="81"/>
                      <a:pt x="0" y="81"/>
                      <a:pt x="0" y="81"/>
                    </a:cubicBezTo>
                    <a:cubicBezTo>
                      <a:pt x="0" y="84"/>
                      <a:pt x="2" y="86"/>
                      <a:pt x="4" y="86"/>
                    </a:cubicBezTo>
                    <a:cubicBezTo>
                      <a:pt x="86" y="86"/>
                      <a:pt x="86" y="86"/>
                      <a:pt x="86" y="86"/>
                    </a:cubicBezTo>
                    <a:cubicBezTo>
                      <a:pt x="88" y="86"/>
                      <a:pt x="90" y="84"/>
                      <a:pt x="90" y="81"/>
                    </a:cubicBezTo>
                    <a:cubicBezTo>
                      <a:pt x="90" y="4"/>
                      <a:pt x="90" y="4"/>
                      <a:pt x="90" y="4"/>
                    </a:cubicBezTo>
                    <a:cubicBezTo>
                      <a:pt x="90" y="2"/>
                      <a:pt x="88" y="0"/>
                      <a:pt x="86" y="0"/>
                    </a:cubicBezTo>
                    <a:close/>
                    <a:moveTo>
                      <a:pt x="81" y="61"/>
                    </a:moveTo>
                    <a:cubicBezTo>
                      <a:pt x="9" y="61"/>
                      <a:pt x="9" y="61"/>
                      <a:pt x="9" y="61"/>
                    </a:cubicBezTo>
                    <a:cubicBezTo>
                      <a:pt x="9" y="9"/>
                      <a:pt x="9" y="9"/>
                      <a:pt x="9" y="9"/>
                    </a:cubicBezTo>
                    <a:cubicBezTo>
                      <a:pt x="81" y="9"/>
                      <a:pt x="81" y="9"/>
                      <a:pt x="81" y="9"/>
                    </a:cubicBezTo>
                    <a:lnTo>
                      <a:pt x="81"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345">
                <a:extLst>
                  <a:ext uri="{FF2B5EF4-FFF2-40B4-BE49-F238E27FC236}">
                    <a16:creationId xmlns:a16="http://schemas.microsoft.com/office/drawing/2014/main" id="{5BE0577F-421B-4DA7-81B7-7F010EC2F0C6}"/>
                  </a:ext>
                </a:extLst>
              </p:cNvPr>
              <p:cNvSpPr>
                <a:spLocks/>
              </p:cNvSpPr>
              <p:nvPr/>
            </p:nvSpPr>
            <p:spPr bwMode="auto">
              <a:xfrm>
                <a:off x="3511" y="1903"/>
                <a:ext cx="53" cy="54"/>
              </a:xfrm>
              <a:custGeom>
                <a:avLst/>
                <a:gdLst>
                  <a:gd name="T0" fmla="*/ 28 w 39"/>
                  <a:gd name="T1" fmla="*/ 4 h 39"/>
                  <a:gd name="T2" fmla="*/ 24 w 39"/>
                  <a:gd name="T3" fmla="*/ 0 h 39"/>
                  <a:gd name="T4" fmla="*/ 20 w 39"/>
                  <a:gd name="T5" fmla="*/ 3 h 39"/>
                  <a:gd name="T6" fmla="*/ 2 w 39"/>
                  <a:gd name="T7" fmla="*/ 31 h 39"/>
                  <a:gd name="T8" fmla="*/ 7 w 39"/>
                  <a:gd name="T9" fmla="*/ 39 h 39"/>
                  <a:gd name="T10" fmla="*/ 32 w 39"/>
                  <a:gd name="T11" fmla="*/ 39 h 39"/>
                  <a:gd name="T12" fmla="*/ 37 w 39"/>
                  <a:gd name="T13" fmla="*/ 30 h 39"/>
                  <a:gd name="T14" fmla="*/ 28 w 39"/>
                  <a:gd name="T15" fmla="*/ 4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9">
                    <a:moveTo>
                      <a:pt x="28" y="4"/>
                    </a:moveTo>
                    <a:cubicBezTo>
                      <a:pt x="27" y="1"/>
                      <a:pt x="25" y="0"/>
                      <a:pt x="24" y="0"/>
                    </a:cubicBezTo>
                    <a:cubicBezTo>
                      <a:pt x="23" y="0"/>
                      <a:pt x="21" y="1"/>
                      <a:pt x="20" y="3"/>
                    </a:cubicBezTo>
                    <a:cubicBezTo>
                      <a:pt x="2" y="31"/>
                      <a:pt x="2" y="31"/>
                      <a:pt x="2" y="31"/>
                    </a:cubicBezTo>
                    <a:cubicBezTo>
                      <a:pt x="0" y="35"/>
                      <a:pt x="2" y="39"/>
                      <a:pt x="7" y="39"/>
                    </a:cubicBezTo>
                    <a:cubicBezTo>
                      <a:pt x="32" y="39"/>
                      <a:pt x="32" y="39"/>
                      <a:pt x="32" y="39"/>
                    </a:cubicBezTo>
                    <a:cubicBezTo>
                      <a:pt x="36" y="39"/>
                      <a:pt x="39" y="35"/>
                      <a:pt x="37" y="30"/>
                    </a:cubicBezTo>
                    <a:lnTo>
                      <a:pt x="2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346">
                <a:extLst>
                  <a:ext uri="{FF2B5EF4-FFF2-40B4-BE49-F238E27FC236}">
                    <a16:creationId xmlns:a16="http://schemas.microsoft.com/office/drawing/2014/main" id="{3396360B-9080-4535-BA78-5368AEC9DCA9}"/>
                  </a:ext>
                </a:extLst>
              </p:cNvPr>
              <p:cNvSpPr>
                <a:spLocks/>
              </p:cNvSpPr>
              <p:nvPr/>
            </p:nvSpPr>
            <p:spPr bwMode="auto">
              <a:xfrm>
                <a:off x="3483" y="1914"/>
                <a:ext cx="36" cy="36"/>
              </a:xfrm>
              <a:custGeom>
                <a:avLst/>
                <a:gdLst>
                  <a:gd name="T0" fmla="*/ 19 w 26"/>
                  <a:gd name="T1" fmla="*/ 20 h 26"/>
                  <a:gd name="T2" fmla="*/ 26 w 26"/>
                  <a:gd name="T3" fmla="*/ 9 h 26"/>
                  <a:gd name="T4" fmla="*/ 24 w 26"/>
                  <a:gd name="T5" fmla="*/ 5 h 26"/>
                  <a:gd name="T6" fmla="*/ 14 w 26"/>
                  <a:gd name="T7" fmla="*/ 4 h 26"/>
                  <a:gd name="T8" fmla="*/ 3 w 26"/>
                  <a:gd name="T9" fmla="*/ 19 h 26"/>
                  <a:gd name="T10" fmla="*/ 6 w 26"/>
                  <a:gd name="T11" fmla="*/ 26 h 26"/>
                  <a:gd name="T12" fmla="*/ 17 w 26"/>
                  <a:gd name="T13" fmla="*/ 26 h 26"/>
                  <a:gd name="T14" fmla="*/ 19 w 26"/>
                  <a:gd name="T15" fmla="*/ 2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6">
                    <a:moveTo>
                      <a:pt x="19" y="20"/>
                    </a:moveTo>
                    <a:cubicBezTo>
                      <a:pt x="26" y="9"/>
                      <a:pt x="26" y="9"/>
                      <a:pt x="26" y="9"/>
                    </a:cubicBezTo>
                    <a:cubicBezTo>
                      <a:pt x="24" y="5"/>
                      <a:pt x="24" y="5"/>
                      <a:pt x="24" y="5"/>
                    </a:cubicBezTo>
                    <a:cubicBezTo>
                      <a:pt x="21" y="0"/>
                      <a:pt x="17" y="0"/>
                      <a:pt x="14" y="4"/>
                    </a:cubicBezTo>
                    <a:cubicBezTo>
                      <a:pt x="3" y="19"/>
                      <a:pt x="3" y="19"/>
                      <a:pt x="3" y="19"/>
                    </a:cubicBezTo>
                    <a:cubicBezTo>
                      <a:pt x="0" y="23"/>
                      <a:pt x="1" y="26"/>
                      <a:pt x="6" y="26"/>
                    </a:cubicBezTo>
                    <a:cubicBezTo>
                      <a:pt x="17" y="26"/>
                      <a:pt x="17" y="26"/>
                      <a:pt x="17" y="26"/>
                    </a:cubicBezTo>
                    <a:cubicBezTo>
                      <a:pt x="17" y="24"/>
                      <a:pt x="17" y="22"/>
                      <a:pt x="1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347">
                <a:extLst>
                  <a:ext uri="{FF2B5EF4-FFF2-40B4-BE49-F238E27FC236}">
                    <a16:creationId xmlns:a16="http://schemas.microsoft.com/office/drawing/2014/main" id="{6669E602-F33F-47C4-8141-AF9D8C0F5E6F}"/>
                  </a:ext>
                </a:extLst>
              </p:cNvPr>
              <p:cNvSpPr>
                <a:spLocks/>
              </p:cNvSpPr>
              <p:nvPr/>
            </p:nvSpPr>
            <p:spPr bwMode="auto">
              <a:xfrm>
                <a:off x="1998" y="1781"/>
                <a:ext cx="30" cy="131"/>
              </a:xfrm>
              <a:custGeom>
                <a:avLst/>
                <a:gdLst>
                  <a:gd name="T0" fmla="*/ 4 w 22"/>
                  <a:gd name="T1" fmla="*/ 95 h 95"/>
                  <a:gd name="T2" fmla="*/ 15 w 22"/>
                  <a:gd name="T3" fmla="*/ 95 h 95"/>
                  <a:gd name="T4" fmla="*/ 22 w 22"/>
                  <a:gd name="T5" fmla="*/ 95 h 95"/>
                  <a:gd name="T6" fmla="*/ 22 w 22"/>
                  <a:gd name="T7" fmla="*/ 88 h 95"/>
                  <a:gd name="T8" fmla="*/ 22 w 22"/>
                  <a:gd name="T9" fmla="*/ 6 h 95"/>
                  <a:gd name="T10" fmla="*/ 22 w 22"/>
                  <a:gd name="T11" fmla="*/ 0 h 95"/>
                  <a:gd name="T12" fmla="*/ 15 w 22"/>
                  <a:gd name="T13" fmla="*/ 0 h 95"/>
                  <a:gd name="T14" fmla="*/ 4 w 22"/>
                  <a:gd name="T15" fmla="*/ 0 h 95"/>
                  <a:gd name="T16" fmla="*/ 0 w 22"/>
                  <a:gd name="T17" fmla="*/ 4 h 95"/>
                  <a:gd name="T18" fmla="*/ 0 w 22"/>
                  <a:gd name="T19" fmla="*/ 90 h 95"/>
                  <a:gd name="T20" fmla="*/ 4 w 22"/>
                  <a:gd name="T2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95">
                    <a:moveTo>
                      <a:pt x="4" y="95"/>
                    </a:moveTo>
                    <a:cubicBezTo>
                      <a:pt x="15" y="95"/>
                      <a:pt x="15" y="95"/>
                      <a:pt x="15" y="95"/>
                    </a:cubicBezTo>
                    <a:cubicBezTo>
                      <a:pt x="22" y="95"/>
                      <a:pt x="22" y="95"/>
                      <a:pt x="22" y="95"/>
                    </a:cubicBezTo>
                    <a:cubicBezTo>
                      <a:pt x="22" y="88"/>
                      <a:pt x="22" y="88"/>
                      <a:pt x="22" y="88"/>
                    </a:cubicBezTo>
                    <a:cubicBezTo>
                      <a:pt x="22" y="6"/>
                      <a:pt x="22" y="6"/>
                      <a:pt x="22" y="6"/>
                    </a:cubicBezTo>
                    <a:cubicBezTo>
                      <a:pt x="22" y="0"/>
                      <a:pt x="22" y="0"/>
                      <a:pt x="22" y="0"/>
                    </a:cubicBezTo>
                    <a:cubicBezTo>
                      <a:pt x="15" y="0"/>
                      <a:pt x="15" y="0"/>
                      <a:pt x="15"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348">
                <a:extLst>
                  <a:ext uri="{FF2B5EF4-FFF2-40B4-BE49-F238E27FC236}">
                    <a16:creationId xmlns:a16="http://schemas.microsoft.com/office/drawing/2014/main" id="{D6C5578B-65F2-4189-B0DE-FB046F90A8F4}"/>
                  </a:ext>
                </a:extLst>
              </p:cNvPr>
              <p:cNvSpPr>
                <a:spLocks/>
              </p:cNvSpPr>
              <p:nvPr/>
            </p:nvSpPr>
            <p:spPr bwMode="auto">
              <a:xfrm>
                <a:off x="2035" y="1781"/>
                <a:ext cx="87" cy="131"/>
              </a:xfrm>
              <a:custGeom>
                <a:avLst/>
                <a:gdLst>
                  <a:gd name="T0" fmla="*/ 59 w 63"/>
                  <a:gd name="T1" fmla="*/ 0 h 95"/>
                  <a:gd name="T2" fmla="*/ 48 w 63"/>
                  <a:gd name="T3" fmla="*/ 0 h 95"/>
                  <a:gd name="T4" fmla="*/ 50 w 63"/>
                  <a:gd name="T5" fmla="*/ 4 h 95"/>
                  <a:gd name="T6" fmla="*/ 50 w 63"/>
                  <a:gd name="T7" fmla="*/ 45 h 95"/>
                  <a:gd name="T8" fmla="*/ 47 w 63"/>
                  <a:gd name="T9" fmla="*/ 49 h 95"/>
                  <a:gd name="T10" fmla="*/ 43 w 63"/>
                  <a:gd name="T11" fmla="*/ 47 h 95"/>
                  <a:gd name="T12" fmla="*/ 40 w 63"/>
                  <a:gd name="T13" fmla="*/ 44 h 95"/>
                  <a:gd name="T14" fmla="*/ 33 w 63"/>
                  <a:gd name="T15" fmla="*/ 37 h 95"/>
                  <a:gd name="T16" fmla="*/ 31 w 63"/>
                  <a:gd name="T17" fmla="*/ 36 h 95"/>
                  <a:gd name="T18" fmla="*/ 30 w 63"/>
                  <a:gd name="T19" fmla="*/ 37 h 95"/>
                  <a:gd name="T20" fmla="*/ 23 w 63"/>
                  <a:gd name="T21" fmla="*/ 44 h 95"/>
                  <a:gd name="T22" fmla="*/ 20 w 63"/>
                  <a:gd name="T23" fmla="*/ 47 h 95"/>
                  <a:gd name="T24" fmla="*/ 16 w 63"/>
                  <a:gd name="T25" fmla="*/ 49 h 95"/>
                  <a:gd name="T26" fmla="*/ 13 w 63"/>
                  <a:gd name="T27" fmla="*/ 45 h 95"/>
                  <a:gd name="T28" fmla="*/ 13 w 63"/>
                  <a:gd name="T29" fmla="*/ 4 h 95"/>
                  <a:gd name="T30" fmla="*/ 15 w 63"/>
                  <a:gd name="T31" fmla="*/ 0 h 95"/>
                  <a:gd name="T32" fmla="*/ 0 w 63"/>
                  <a:gd name="T33" fmla="*/ 0 h 95"/>
                  <a:gd name="T34" fmla="*/ 0 w 63"/>
                  <a:gd name="T35" fmla="*/ 6 h 95"/>
                  <a:gd name="T36" fmla="*/ 0 w 63"/>
                  <a:gd name="T37" fmla="*/ 88 h 95"/>
                  <a:gd name="T38" fmla="*/ 0 w 63"/>
                  <a:gd name="T39" fmla="*/ 95 h 95"/>
                  <a:gd name="T40" fmla="*/ 59 w 63"/>
                  <a:gd name="T41" fmla="*/ 95 h 95"/>
                  <a:gd name="T42" fmla="*/ 63 w 63"/>
                  <a:gd name="T43" fmla="*/ 90 h 95"/>
                  <a:gd name="T44" fmla="*/ 63 w 63"/>
                  <a:gd name="T45" fmla="*/ 4 h 95"/>
                  <a:gd name="T46" fmla="*/ 59 w 63"/>
                  <a:gd name="T4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95">
                    <a:moveTo>
                      <a:pt x="59" y="0"/>
                    </a:moveTo>
                    <a:cubicBezTo>
                      <a:pt x="48" y="0"/>
                      <a:pt x="48" y="0"/>
                      <a:pt x="48" y="0"/>
                    </a:cubicBezTo>
                    <a:cubicBezTo>
                      <a:pt x="49" y="1"/>
                      <a:pt x="50" y="2"/>
                      <a:pt x="50" y="4"/>
                    </a:cubicBezTo>
                    <a:cubicBezTo>
                      <a:pt x="50" y="45"/>
                      <a:pt x="50" y="45"/>
                      <a:pt x="50" y="45"/>
                    </a:cubicBezTo>
                    <a:cubicBezTo>
                      <a:pt x="50" y="48"/>
                      <a:pt x="49" y="49"/>
                      <a:pt x="47" y="49"/>
                    </a:cubicBezTo>
                    <a:cubicBezTo>
                      <a:pt x="46" y="49"/>
                      <a:pt x="45" y="49"/>
                      <a:pt x="43" y="47"/>
                    </a:cubicBezTo>
                    <a:cubicBezTo>
                      <a:pt x="40" y="44"/>
                      <a:pt x="40" y="44"/>
                      <a:pt x="40" y="44"/>
                    </a:cubicBezTo>
                    <a:cubicBezTo>
                      <a:pt x="37" y="41"/>
                      <a:pt x="33" y="37"/>
                      <a:pt x="33" y="37"/>
                    </a:cubicBezTo>
                    <a:cubicBezTo>
                      <a:pt x="32" y="37"/>
                      <a:pt x="32" y="36"/>
                      <a:pt x="31" y="36"/>
                    </a:cubicBezTo>
                    <a:cubicBezTo>
                      <a:pt x="31" y="36"/>
                      <a:pt x="31" y="37"/>
                      <a:pt x="30" y="37"/>
                    </a:cubicBezTo>
                    <a:cubicBezTo>
                      <a:pt x="30" y="37"/>
                      <a:pt x="26" y="41"/>
                      <a:pt x="23" y="44"/>
                    </a:cubicBezTo>
                    <a:cubicBezTo>
                      <a:pt x="20" y="47"/>
                      <a:pt x="20" y="47"/>
                      <a:pt x="20" y="47"/>
                    </a:cubicBezTo>
                    <a:cubicBezTo>
                      <a:pt x="18" y="49"/>
                      <a:pt x="17" y="49"/>
                      <a:pt x="16" y="49"/>
                    </a:cubicBezTo>
                    <a:cubicBezTo>
                      <a:pt x="14" y="49"/>
                      <a:pt x="13" y="48"/>
                      <a:pt x="13" y="45"/>
                    </a:cubicBezTo>
                    <a:cubicBezTo>
                      <a:pt x="13" y="4"/>
                      <a:pt x="13" y="4"/>
                      <a:pt x="13" y="4"/>
                    </a:cubicBezTo>
                    <a:cubicBezTo>
                      <a:pt x="13" y="2"/>
                      <a:pt x="14" y="1"/>
                      <a:pt x="15" y="0"/>
                    </a:cubicBezTo>
                    <a:cubicBezTo>
                      <a:pt x="0" y="0"/>
                      <a:pt x="0" y="0"/>
                      <a:pt x="0" y="0"/>
                    </a:cubicBezTo>
                    <a:cubicBezTo>
                      <a:pt x="0" y="1"/>
                      <a:pt x="0" y="4"/>
                      <a:pt x="0" y="6"/>
                    </a:cubicBezTo>
                    <a:cubicBezTo>
                      <a:pt x="0" y="88"/>
                      <a:pt x="0" y="88"/>
                      <a:pt x="0" y="88"/>
                    </a:cubicBezTo>
                    <a:cubicBezTo>
                      <a:pt x="0" y="90"/>
                      <a:pt x="0" y="93"/>
                      <a:pt x="0" y="95"/>
                    </a:cubicBezTo>
                    <a:cubicBezTo>
                      <a:pt x="59" y="95"/>
                      <a:pt x="59" y="95"/>
                      <a:pt x="59" y="95"/>
                    </a:cubicBezTo>
                    <a:cubicBezTo>
                      <a:pt x="61" y="95"/>
                      <a:pt x="63" y="93"/>
                      <a:pt x="63" y="90"/>
                    </a:cubicBezTo>
                    <a:cubicBezTo>
                      <a:pt x="63" y="4"/>
                      <a:pt x="63" y="4"/>
                      <a:pt x="63" y="4"/>
                    </a:cubicBezTo>
                    <a:cubicBezTo>
                      <a:pt x="63" y="2"/>
                      <a:pt x="61"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349">
                <a:extLst>
                  <a:ext uri="{FF2B5EF4-FFF2-40B4-BE49-F238E27FC236}">
                    <a16:creationId xmlns:a16="http://schemas.microsoft.com/office/drawing/2014/main" id="{DA455198-8AB7-4023-BD3B-C2D415223D31}"/>
                  </a:ext>
                </a:extLst>
              </p:cNvPr>
              <p:cNvSpPr>
                <a:spLocks/>
              </p:cNvSpPr>
              <p:nvPr/>
            </p:nvSpPr>
            <p:spPr bwMode="auto">
              <a:xfrm>
                <a:off x="2060" y="1781"/>
                <a:ext cx="37" cy="59"/>
              </a:xfrm>
              <a:custGeom>
                <a:avLst/>
                <a:gdLst>
                  <a:gd name="T0" fmla="*/ 0 w 27"/>
                  <a:gd name="T1" fmla="*/ 4 h 43"/>
                  <a:gd name="T2" fmla="*/ 0 w 27"/>
                  <a:gd name="T3" fmla="*/ 43 h 43"/>
                  <a:gd name="T4" fmla="*/ 2 w 27"/>
                  <a:gd name="T5" fmla="*/ 41 h 43"/>
                  <a:gd name="T6" fmla="*/ 8 w 27"/>
                  <a:gd name="T7" fmla="*/ 35 h 43"/>
                  <a:gd name="T8" fmla="*/ 9 w 27"/>
                  <a:gd name="T9" fmla="*/ 34 h 43"/>
                  <a:gd name="T10" fmla="*/ 13 w 27"/>
                  <a:gd name="T11" fmla="*/ 32 h 43"/>
                  <a:gd name="T12" fmla="*/ 18 w 27"/>
                  <a:gd name="T13" fmla="*/ 34 h 43"/>
                  <a:gd name="T14" fmla="*/ 25 w 27"/>
                  <a:gd name="T15" fmla="*/ 41 h 43"/>
                  <a:gd name="T16" fmla="*/ 27 w 27"/>
                  <a:gd name="T17" fmla="*/ 43 h 43"/>
                  <a:gd name="T18" fmla="*/ 27 w 27"/>
                  <a:gd name="T19" fmla="*/ 4 h 43"/>
                  <a:gd name="T20" fmla="*/ 24 w 27"/>
                  <a:gd name="T21" fmla="*/ 0 h 43"/>
                  <a:gd name="T22" fmla="*/ 3 w 27"/>
                  <a:gd name="T23" fmla="*/ 0 h 43"/>
                  <a:gd name="T24" fmla="*/ 0 w 27"/>
                  <a:gd name="T2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3">
                    <a:moveTo>
                      <a:pt x="0" y="4"/>
                    </a:moveTo>
                    <a:cubicBezTo>
                      <a:pt x="0" y="43"/>
                      <a:pt x="0" y="43"/>
                      <a:pt x="0" y="43"/>
                    </a:cubicBezTo>
                    <a:cubicBezTo>
                      <a:pt x="2" y="41"/>
                      <a:pt x="2" y="41"/>
                      <a:pt x="2" y="41"/>
                    </a:cubicBezTo>
                    <a:cubicBezTo>
                      <a:pt x="8" y="35"/>
                      <a:pt x="8" y="35"/>
                      <a:pt x="8" y="35"/>
                    </a:cubicBezTo>
                    <a:cubicBezTo>
                      <a:pt x="9" y="34"/>
                      <a:pt x="9" y="34"/>
                      <a:pt x="9" y="34"/>
                    </a:cubicBezTo>
                    <a:cubicBezTo>
                      <a:pt x="10" y="32"/>
                      <a:pt x="12" y="32"/>
                      <a:pt x="13" y="32"/>
                    </a:cubicBezTo>
                    <a:cubicBezTo>
                      <a:pt x="15" y="32"/>
                      <a:pt x="17" y="32"/>
                      <a:pt x="18" y="34"/>
                    </a:cubicBezTo>
                    <a:cubicBezTo>
                      <a:pt x="25" y="41"/>
                      <a:pt x="25" y="41"/>
                      <a:pt x="25" y="41"/>
                    </a:cubicBezTo>
                    <a:cubicBezTo>
                      <a:pt x="27" y="43"/>
                      <a:pt x="27" y="43"/>
                      <a:pt x="27" y="43"/>
                    </a:cubicBezTo>
                    <a:cubicBezTo>
                      <a:pt x="27" y="4"/>
                      <a:pt x="27" y="4"/>
                      <a:pt x="27" y="4"/>
                    </a:cubicBezTo>
                    <a:cubicBezTo>
                      <a:pt x="27" y="2"/>
                      <a:pt x="26" y="0"/>
                      <a:pt x="24" y="0"/>
                    </a:cubicBezTo>
                    <a:cubicBezTo>
                      <a:pt x="3" y="0"/>
                      <a:pt x="3" y="0"/>
                      <a:pt x="3"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350">
                <a:extLst>
                  <a:ext uri="{FF2B5EF4-FFF2-40B4-BE49-F238E27FC236}">
                    <a16:creationId xmlns:a16="http://schemas.microsoft.com/office/drawing/2014/main" id="{E4F7DB24-9145-48BE-AF24-22AB0B961B6C}"/>
                  </a:ext>
                </a:extLst>
              </p:cNvPr>
              <p:cNvSpPr>
                <a:spLocks/>
              </p:cNvSpPr>
              <p:nvPr/>
            </p:nvSpPr>
            <p:spPr bwMode="auto">
              <a:xfrm>
                <a:off x="2899" y="2125"/>
                <a:ext cx="44" cy="43"/>
              </a:xfrm>
              <a:custGeom>
                <a:avLst/>
                <a:gdLst>
                  <a:gd name="T0" fmla="*/ 20 w 32"/>
                  <a:gd name="T1" fmla="*/ 0 h 31"/>
                  <a:gd name="T2" fmla="*/ 4 w 32"/>
                  <a:gd name="T3" fmla="*/ 15 h 31"/>
                  <a:gd name="T4" fmla="*/ 0 w 32"/>
                  <a:gd name="T5" fmla="*/ 23 h 31"/>
                  <a:gd name="T6" fmla="*/ 2 w 32"/>
                  <a:gd name="T7" fmla="*/ 29 h 31"/>
                  <a:gd name="T8" fmla="*/ 7 w 32"/>
                  <a:gd name="T9" fmla="*/ 31 h 31"/>
                  <a:gd name="T10" fmla="*/ 16 w 32"/>
                  <a:gd name="T11" fmla="*/ 27 h 31"/>
                  <a:gd name="T12" fmla="*/ 32 w 32"/>
                  <a:gd name="T13" fmla="*/ 10 h 31"/>
                  <a:gd name="T14" fmla="*/ 20 w 32"/>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0" y="0"/>
                    </a:moveTo>
                    <a:cubicBezTo>
                      <a:pt x="4" y="15"/>
                      <a:pt x="4" y="15"/>
                      <a:pt x="4" y="15"/>
                    </a:cubicBezTo>
                    <a:cubicBezTo>
                      <a:pt x="2" y="18"/>
                      <a:pt x="1" y="20"/>
                      <a:pt x="0" y="23"/>
                    </a:cubicBezTo>
                    <a:cubicBezTo>
                      <a:pt x="0" y="25"/>
                      <a:pt x="1" y="27"/>
                      <a:pt x="2" y="29"/>
                    </a:cubicBezTo>
                    <a:cubicBezTo>
                      <a:pt x="4" y="30"/>
                      <a:pt x="6" y="31"/>
                      <a:pt x="7" y="31"/>
                    </a:cubicBezTo>
                    <a:cubicBezTo>
                      <a:pt x="10" y="31"/>
                      <a:pt x="13" y="29"/>
                      <a:pt x="16" y="27"/>
                    </a:cubicBezTo>
                    <a:cubicBezTo>
                      <a:pt x="32" y="10"/>
                      <a:pt x="32" y="10"/>
                      <a:pt x="32" y="10"/>
                    </a:cubicBezTo>
                    <a:cubicBezTo>
                      <a:pt x="27" y="8"/>
                      <a:pt x="23" y="4"/>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351">
                <a:extLst>
                  <a:ext uri="{FF2B5EF4-FFF2-40B4-BE49-F238E27FC236}">
                    <a16:creationId xmlns:a16="http://schemas.microsoft.com/office/drawing/2014/main" id="{F5850374-47CC-4A76-BA42-CD9170C8833A}"/>
                  </a:ext>
                </a:extLst>
              </p:cNvPr>
              <p:cNvSpPr>
                <a:spLocks noEditPoints="1"/>
              </p:cNvSpPr>
              <p:nvPr/>
            </p:nvSpPr>
            <p:spPr bwMode="auto">
              <a:xfrm>
                <a:off x="2926" y="2064"/>
                <a:ext cx="74" cy="75"/>
              </a:xfrm>
              <a:custGeom>
                <a:avLst/>
                <a:gdLst>
                  <a:gd name="T0" fmla="*/ 27 w 54"/>
                  <a:gd name="T1" fmla="*/ 0 h 54"/>
                  <a:gd name="T2" fmla="*/ 0 w 54"/>
                  <a:gd name="T3" fmla="*/ 27 h 54"/>
                  <a:gd name="T4" fmla="*/ 27 w 54"/>
                  <a:gd name="T5" fmla="*/ 54 h 54"/>
                  <a:gd name="T6" fmla="*/ 54 w 54"/>
                  <a:gd name="T7" fmla="*/ 27 h 54"/>
                  <a:gd name="T8" fmla="*/ 27 w 54"/>
                  <a:gd name="T9" fmla="*/ 0 h 54"/>
                  <a:gd name="T10" fmla="*/ 27 w 54"/>
                  <a:gd name="T11" fmla="*/ 43 h 54"/>
                  <a:gd name="T12" fmla="*/ 11 w 54"/>
                  <a:gd name="T13" fmla="*/ 27 h 54"/>
                  <a:gd name="T14" fmla="*/ 27 w 54"/>
                  <a:gd name="T15" fmla="*/ 11 h 54"/>
                  <a:gd name="T16" fmla="*/ 43 w 54"/>
                  <a:gd name="T17" fmla="*/ 27 h 54"/>
                  <a:gd name="T18" fmla="*/ 27 w 54"/>
                  <a:gd name="T19"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0"/>
                    </a:moveTo>
                    <a:cubicBezTo>
                      <a:pt x="12" y="0"/>
                      <a:pt x="0" y="12"/>
                      <a:pt x="0" y="27"/>
                    </a:cubicBezTo>
                    <a:cubicBezTo>
                      <a:pt x="0" y="42"/>
                      <a:pt x="12" y="54"/>
                      <a:pt x="27" y="54"/>
                    </a:cubicBezTo>
                    <a:cubicBezTo>
                      <a:pt x="42" y="54"/>
                      <a:pt x="54" y="42"/>
                      <a:pt x="54" y="27"/>
                    </a:cubicBezTo>
                    <a:cubicBezTo>
                      <a:pt x="54" y="12"/>
                      <a:pt x="42" y="0"/>
                      <a:pt x="27" y="0"/>
                    </a:cubicBezTo>
                    <a:close/>
                    <a:moveTo>
                      <a:pt x="27" y="43"/>
                    </a:moveTo>
                    <a:cubicBezTo>
                      <a:pt x="18" y="43"/>
                      <a:pt x="11" y="36"/>
                      <a:pt x="11" y="27"/>
                    </a:cubicBezTo>
                    <a:cubicBezTo>
                      <a:pt x="11" y="18"/>
                      <a:pt x="18" y="11"/>
                      <a:pt x="27" y="11"/>
                    </a:cubicBezTo>
                    <a:cubicBezTo>
                      <a:pt x="36" y="11"/>
                      <a:pt x="43" y="18"/>
                      <a:pt x="43" y="27"/>
                    </a:cubicBezTo>
                    <a:cubicBezTo>
                      <a:pt x="43" y="36"/>
                      <a:pt x="36" y="43"/>
                      <a:pt x="2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Oval 352">
                <a:extLst>
                  <a:ext uri="{FF2B5EF4-FFF2-40B4-BE49-F238E27FC236}">
                    <a16:creationId xmlns:a16="http://schemas.microsoft.com/office/drawing/2014/main" id="{F89F3F97-497A-49A2-BBCE-8EE2DC391832}"/>
                  </a:ext>
                </a:extLst>
              </p:cNvPr>
              <p:cNvSpPr>
                <a:spLocks noChangeArrowheads="1"/>
              </p:cNvSpPr>
              <p:nvPr/>
            </p:nvSpPr>
            <p:spPr bwMode="auto">
              <a:xfrm>
                <a:off x="2057" y="1576"/>
                <a:ext cx="99" cy="9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353">
                <a:extLst>
                  <a:ext uri="{FF2B5EF4-FFF2-40B4-BE49-F238E27FC236}">
                    <a16:creationId xmlns:a16="http://schemas.microsoft.com/office/drawing/2014/main" id="{7DF6739E-C1DA-4D1C-9180-0F4E728B9AB5}"/>
                  </a:ext>
                </a:extLst>
              </p:cNvPr>
              <p:cNvSpPr>
                <a:spLocks/>
              </p:cNvSpPr>
              <p:nvPr/>
            </p:nvSpPr>
            <p:spPr bwMode="auto">
              <a:xfrm>
                <a:off x="2093" y="1683"/>
                <a:ext cx="27" cy="65"/>
              </a:xfrm>
              <a:custGeom>
                <a:avLst/>
                <a:gdLst>
                  <a:gd name="T0" fmla="*/ 10 w 20"/>
                  <a:gd name="T1" fmla="*/ 1 h 47"/>
                  <a:gd name="T2" fmla="*/ 4 w 20"/>
                  <a:gd name="T3" fmla="*/ 0 h 47"/>
                  <a:gd name="T4" fmla="*/ 0 w 20"/>
                  <a:gd name="T5" fmla="*/ 21 h 47"/>
                  <a:gd name="T6" fmla="*/ 10 w 20"/>
                  <a:gd name="T7" fmla="*/ 47 h 47"/>
                  <a:gd name="T8" fmla="*/ 20 w 20"/>
                  <a:gd name="T9" fmla="*/ 21 h 47"/>
                  <a:gd name="T10" fmla="*/ 17 w 20"/>
                  <a:gd name="T11" fmla="*/ 0 h 47"/>
                  <a:gd name="T12" fmla="*/ 10 w 20"/>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20" h="47">
                    <a:moveTo>
                      <a:pt x="10" y="1"/>
                    </a:moveTo>
                    <a:cubicBezTo>
                      <a:pt x="8" y="1"/>
                      <a:pt x="6" y="1"/>
                      <a:pt x="4" y="0"/>
                    </a:cubicBezTo>
                    <a:cubicBezTo>
                      <a:pt x="0" y="21"/>
                      <a:pt x="0" y="21"/>
                      <a:pt x="0" y="21"/>
                    </a:cubicBezTo>
                    <a:cubicBezTo>
                      <a:pt x="10" y="47"/>
                      <a:pt x="10" y="47"/>
                      <a:pt x="10" y="47"/>
                    </a:cubicBezTo>
                    <a:cubicBezTo>
                      <a:pt x="20" y="21"/>
                      <a:pt x="20" y="21"/>
                      <a:pt x="20" y="21"/>
                    </a:cubicBezTo>
                    <a:cubicBezTo>
                      <a:pt x="17" y="0"/>
                      <a:pt x="17" y="0"/>
                      <a:pt x="17" y="0"/>
                    </a:cubicBezTo>
                    <a:cubicBezTo>
                      <a:pt x="14" y="1"/>
                      <a:pt x="12"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354">
                <a:extLst>
                  <a:ext uri="{FF2B5EF4-FFF2-40B4-BE49-F238E27FC236}">
                    <a16:creationId xmlns:a16="http://schemas.microsoft.com/office/drawing/2014/main" id="{0701D317-4ADE-46B0-BA32-6E8BE3A70EBB}"/>
                  </a:ext>
                </a:extLst>
              </p:cNvPr>
              <p:cNvSpPr>
                <a:spLocks/>
              </p:cNvSpPr>
              <p:nvPr/>
            </p:nvSpPr>
            <p:spPr bwMode="auto">
              <a:xfrm>
                <a:off x="2016" y="1671"/>
                <a:ext cx="88" cy="91"/>
              </a:xfrm>
              <a:custGeom>
                <a:avLst/>
                <a:gdLst>
                  <a:gd name="T0" fmla="*/ 39 w 64"/>
                  <a:gd name="T1" fmla="*/ 0 h 66"/>
                  <a:gd name="T2" fmla="*/ 0 w 64"/>
                  <a:gd name="T3" fmla="*/ 65 h 66"/>
                  <a:gd name="T4" fmla="*/ 7 w 64"/>
                  <a:gd name="T5" fmla="*/ 66 h 66"/>
                  <a:gd name="T6" fmla="*/ 64 w 64"/>
                  <a:gd name="T7" fmla="*/ 66 h 66"/>
                  <a:gd name="T8" fmla="*/ 40 w 64"/>
                  <a:gd name="T9" fmla="*/ 1 h 66"/>
                  <a:gd name="T10" fmla="*/ 39 w 64"/>
                  <a:gd name="T11" fmla="*/ 0 h 66"/>
                </a:gdLst>
                <a:ahLst/>
                <a:cxnLst>
                  <a:cxn ang="0">
                    <a:pos x="T0" y="T1"/>
                  </a:cxn>
                  <a:cxn ang="0">
                    <a:pos x="T2" y="T3"/>
                  </a:cxn>
                  <a:cxn ang="0">
                    <a:pos x="T4" y="T5"/>
                  </a:cxn>
                  <a:cxn ang="0">
                    <a:pos x="T6" y="T7"/>
                  </a:cxn>
                  <a:cxn ang="0">
                    <a:pos x="T8" y="T9"/>
                  </a:cxn>
                  <a:cxn ang="0">
                    <a:pos x="T10" y="T11"/>
                  </a:cxn>
                </a:cxnLst>
                <a:rect l="0" t="0" r="r" b="b"/>
                <a:pathLst>
                  <a:path w="64" h="66">
                    <a:moveTo>
                      <a:pt x="39" y="0"/>
                    </a:moveTo>
                    <a:cubicBezTo>
                      <a:pt x="16" y="11"/>
                      <a:pt x="0" y="36"/>
                      <a:pt x="0" y="65"/>
                    </a:cubicBezTo>
                    <a:cubicBezTo>
                      <a:pt x="2" y="65"/>
                      <a:pt x="4" y="66"/>
                      <a:pt x="7" y="66"/>
                    </a:cubicBezTo>
                    <a:cubicBezTo>
                      <a:pt x="64" y="66"/>
                      <a:pt x="64" y="66"/>
                      <a:pt x="64" y="66"/>
                    </a:cubicBezTo>
                    <a:cubicBezTo>
                      <a:pt x="40" y="1"/>
                      <a:pt x="40" y="1"/>
                      <a:pt x="40" y="1"/>
                    </a:cubicBezTo>
                    <a:cubicBezTo>
                      <a:pt x="40" y="1"/>
                      <a:pt x="39" y="0"/>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355">
                <a:extLst>
                  <a:ext uri="{FF2B5EF4-FFF2-40B4-BE49-F238E27FC236}">
                    <a16:creationId xmlns:a16="http://schemas.microsoft.com/office/drawing/2014/main" id="{A60E255B-3BA7-4703-93AB-302FD302FFB0}"/>
                  </a:ext>
                </a:extLst>
              </p:cNvPr>
              <p:cNvSpPr>
                <a:spLocks/>
              </p:cNvSpPr>
              <p:nvPr/>
            </p:nvSpPr>
            <p:spPr bwMode="auto">
              <a:xfrm>
                <a:off x="2111" y="1671"/>
                <a:ext cx="86" cy="91"/>
              </a:xfrm>
              <a:custGeom>
                <a:avLst/>
                <a:gdLst>
                  <a:gd name="T0" fmla="*/ 25 w 63"/>
                  <a:gd name="T1" fmla="*/ 0 h 66"/>
                  <a:gd name="T2" fmla="*/ 23 w 63"/>
                  <a:gd name="T3" fmla="*/ 1 h 66"/>
                  <a:gd name="T4" fmla="*/ 0 w 63"/>
                  <a:gd name="T5" fmla="*/ 66 h 66"/>
                  <a:gd name="T6" fmla="*/ 56 w 63"/>
                  <a:gd name="T7" fmla="*/ 66 h 66"/>
                  <a:gd name="T8" fmla="*/ 63 w 63"/>
                  <a:gd name="T9" fmla="*/ 65 h 66"/>
                  <a:gd name="T10" fmla="*/ 25 w 63"/>
                  <a:gd name="T11" fmla="*/ 0 h 66"/>
                </a:gdLst>
                <a:ahLst/>
                <a:cxnLst>
                  <a:cxn ang="0">
                    <a:pos x="T0" y="T1"/>
                  </a:cxn>
                  <a:cxn ang="0">
                    <a:pos x="T2" y="T3"/>
                  </a:cxn>
                  <a:cxn ang="0">
                    <a:pos x="T4" y="T5"/>
                  </a:cxn>
                  <a:cxn ang="0">
                    <a:pos x="T6" y="T7"/>
                  </a:cxn>
                  <a:cxn ang="0">
                    <a:pos x="T8" y="T9"/>
                  </a:cxn>
                  <a:cxn ang="0">
                    <a:pos x="T10" y="T11"/>
                  </a:cxn>
                </a:cxnLst>
                <a:rect l="0" t="0" r="r" b="b"/>
                <a:pathLst>
                  <a:path w="63" h="66">
                    <a:moveTo>
                      <a:pt x="25" y="0"/>
                    </a:moveTo>
                    <a:cubicBezTo>
                      <a:pt x="24" y="0"/>
                      <a:pt x="24" y="1"/>
                      <a:pt x="23" y="1"/>
                    </a:cubicBezTo>
                    <a:cubicBezTo>
                      <a:pt x="0" y="66"/>
                      <a:pt x="0" y="66"/>
                      <a:pt x="0" y="66"/>
                    </a:cubicBezTo>
                    <a:cubicBezTo>
                      <a:pt x="56" y="66"/>
                      <a:pt x="56" y="66"/>
                      <a:pt x="56" y="66"/>
                    </a:cubicBezTo>
                    <a:cubicBezTo>
                      <a:pt x="59" y="66"/>
                      <a:pt x="62" y="65"/>
                      <a:pt x="63" y="65"/>
                    </a:cubicBezTo>
                    <a:cubicBezTo>
                      <a:pt x="63" y="36"/>
                      <a:pt x="47" y="11"/>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356">
                <a:extLst>
                  <a:ext uri="{FF2B5EF4-FFF2-40B4-BE49-F238E27FC236}">
                    <a16:creationId xmlns:a16="http://schemas.microsoft.com/office/drawing/2014/main" id="{26A37890-6E5A-490E-92BC-78BF07AFF4E9}"/>
                  </a:ext>
                </a:extLst>
              </p:cNvPr>
              <p:cNvSpPr>
                <a:spLocks/>
              </p:cNvSpPr>
              <p:nvPr/>
            </p:nvSpPr>
            <p:spPr bwMode="auto">
              <a:xfrm>
                <a:off x="3374" y="1614"/>
                <a:ext cx="68" cy="53"/>
              </a:xfrm>
              <a:custGeom>
                <a:avLst/>
                <a:gdLst>
                  <a:gd name="T0" fmla="*/ 19 w 49"/>
                  <a:gd name="T1" fmla="*/ 33 h 38"/>
                  <a:gd name="T2" fmla="*/ 24 w 49"/>
                  <a:gd name="T3" fmla="*/ 30 h 38"/>
                  <a:gd name="T4" fmla="*/ 29 w 49"/>
                  <a:gd name="T5" fmla="*/ 33 h 38"/>
                  <a:gd name="T6" fmla="*/ 35 w 49"/>
                  <a:gd name="T7" fmla="*/ 38 h 38"/>
                  <a:gd name="T8" fmla="*/ 49 w 49"/>
                  <a:gd name="T9" fmla="*/ 24 h 38"/>
                  <a:gd name="T10" fmla="*/ 49 w 49"/>
                  <a:gd name="T11" fmla="*/ 3 h 38"/>
                  <a:gd name="T12" fmla="*/ 45 w 49"/>
                  <a:gd name="T13" fmla="*/ 0 h 38"/>
                  <a:gd name="T14" fmla="*/ 3 w 49"/>
                  <a:gd name="T15" fmla="*/ 0 h 38"/>
                  <a:gd name="T16" fmla="*/ 0 w 49"/>
                  <a:gd name="T17" fmla="*/ 3 h 38"/>
                  <a:gd name="T18" fmla="*/ 0 w 49"/>
                  <a:gd name="T19" fmla="*/ 3 h 38"/>
                  <a:gd name="T20" fmla="*/ 0 w 49"/>
                  <a:gd name="T21" fmla="*/ 24 h 38"/>
                  <a:gd name="T22" fmla="*/ 14 w 49"/>
                  <a:gd name="T23" fmla="*/ 38 h 38"/>
                  <a:gd name="T24" fmla="*/ 19 w 49"/>
                  <a:gd name="T25"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8">
                    <a:moveTo>
                      <a:pt x="19" y="33"/>
                    </a:moveTo>
                    <a:cubicBezTo>
                      <a:pt x="21" y="31"/>
                      <a:pt x="23" y="30"/>
                      <a:pt x="24" y="30"/>
                    </a:cubicBezTo>
                    <a:cubicBezTo>
                      <a:pt x="26" y="30"/>
                      <a:pt x="28" y="31"/>
                      <a:pt x="29" y="33"/>
                    </a:cubicBezTo>
                    <a:cubicBezTo>
                      <a:pt x="35" y="38"/>
                      <a:pt x="35" y="38"/>
                      <a:pt x="35" y="38"/>
                    </a:cubicBezTo>
                    <a:cubicBezTo>
                      <a:pt x="49" y="24"/>
                      <a:pt x="49" y="24"/>
                      <a:pt x="49" y="24"/>
                    </a:cubicBezTo>
                    <a:cubicBezTo>
                      <a:pt x="49" y="24"/>
                      <a:pt x="49" y="3"/>
                      <a:pt x="49" y="3"/>
                    </a:cubicBezTo>
                    <a:cubicBezTo>
                      <a:pt x="49" y="1"/>
                      <a:pt x="47" y="0"/>
                      <a:pt x="45" y="0"/>
                    </a:cubicBezTo>
                    <a:cubicBezTo>
                      <a:pt x="3" y="0"/>
                      <a:pt x="3" y="0"/>
                      <a:pt x="3" y="0"/>
                    </a:cubicBezTo>
                    <a:cubicBezTo>
                      <a:pt x="2" y="0"/>
                      <a:pt x="0" y="1"/>
                      <a:pt x="0" y="3"/>
                    </a:cubicBezTo>
                    <a:cubicBezTo>
                      <a:pt x="0" y="3"/>
                      <a:pt x="0" y="3"/>
                      <a:pt x="0" y="3"/>
                    </a:cubicBezTo>
                    <a:cubicBezTo>
                      <a:pt x="0" y="24"/>
                      <a:pt x="0" y="24"/>
                      <a:pt x="0" y="24"/>
                    </a:cubicBezTo>
                    <a:cubicBezTo>
                      <a:pt x="14" y="38"/>
                      <a:pt x="14" y="38"/>
                      <a:pt x="14" y="38"/>
                    </a:cubicBezTo>
                    <a:lnTo>
                      <a:pt x="1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357">
                <a:extLst>
                  <a:ext uri="{FF2B5EF4-FFF2-40B4-BE49-F238E27FC236}">
                    <a16:creationId xmlns:a16="http://schemas.microsoft.com/office/drawing/2014/main" id="{EE093841-9AD9-4EA0-81D9-41462DC68577}"/>
                  </a:ext>
                </a:extLst>
              </p:cNvPr>
              <p:cNvSpPr>
                <a:spLocks/>
              </p:cNvSpPr>
              <p:nvPr/>
            </p:nvSpPr>
            <p:spPr bwMode="auto">
              <a:xfrm>
                <a:off x="3446" y="1624"/>
                <a:ext cx="10" cy="19"/>
              </a:xfrm>
              <a:custGeom>
                <a:avLst/>
                <a:gdLst>
                  <a:gd name="T0" fmla="*/ 7 w 7"/>
                  <a:gd name="T1" fmla="*/ 7 h 14"/>
                  <a:gd name="T2" fmla="*/ 3 w 7"/>
                  <a:gd name="T3" fmla="*/ 2 h 14"/>
                  <a:gd name="T4" fmla="*/ 0 w 7"/>
                  <a:gd name="T5" fmla="*/ 0 h 14"/>
                  <a:gd name="T6" fmla="*/ 0 w 7"/>
                  <a:gd name="T7" fmla="*/ 14 h 14"/>
                  <a:gd name="T8" fmla="*/ 6 w 7"/>
                  <a:gd name="T9" fmla="*/ 8 h 14"/>
                  <a:gd name="T10" fmla="*/ 7 w 7"/>
                  <a:gd name="T11" fmla="*/ 7 h 14"/>
                </a:gdLst>
                <a:ahLst/>
                <a:cxnLst>
                  <a:cxn ang="0">
                    <a:pos x="T0" y="T1"/>
                  </a:cxn>
                  <a:cxn ang="0">
                    <a:pos x="T2" y="T3"/>
                  </a:cxn>
                  <a:cxn ang="0">
                    <a:pos x="T4" y="T5"/>
                  </a:cxn>
                  <a:cxn ang="0">
                    <a:pos x="T6" y="T7"/>
                  </a:cxn>
                  <a:cxn ang="0">
                    <a:pos x="T8" y="T9"/>
                  </a:cxn>
                  <a:cxn ang="0">
                    <a:pos x="T10" y="T11"/>
                  </a:cxn>
                </a:cxnLst>
                <a:rect l="0" t="0" r="r" b="b"/>
                <a:pathLst>
                  <a:path w="7" h="14">
                    <a:moveTo>
                      <a:pt x="7" y="7"/>
                    </a:moveTo>
                    <a:cubicBezTo>
                      <a:pt x="6" y="5"/>
                      <a:pt x="5" y="3"/>
                      <a:pt x="3" y="2"/>
                    </a:cubicBezTo>
                    <a:cubicBezTo>
                      <a:pt x="0" y="0"/>
                      <a:pt x="0" y="0"/>
                      <a:pt x="0" y="0"/>
                    </a:cubicBezTo>
                    <a:cubicBezTo>
                      <a:pt x="0" y="14"/>
                      <a:pt x="0" y="14"/>
                      <a:pt x="0" y="14"/>
                    </a:cubicBezTo>
                    <a:cubicBezTo>
                      <a:pt x="6" y="8"/>
                      <a:pt x="6" y="8"/>
                      <a:pt x="6" y="8"/>
                    </a:cubicBezTo>
                    <a:cubicBezTo>
                      <a:pt x="6" y="8"/>
                      <a:pt x="6" y="7"/>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358">
                <a:extLst>
                  <a:ext uri="{FF2B5EF4-FFF2-40B4-BE49-F238E27FC236}">
                    <a16:creationId xmlns:a16="http://schemas.microsoft.com/office/drawing/2014/main" id="{2E39CB05-753F-4A86-8B52-F64BA163C056}"/>
                  </a:ext>
                </a:extLst>
              </p:cNvPr>
              <p:cNvSpPr>
                <a:spLocks/>
              </p:cNvSpPr>
              <p:nvPr/>
            </p:nvSpPr>
            <p:spPr bwMode="auto">
              <a:xfrm>
                <a:off x="3392" y="1601"/>
                <a:ext cx="32" cy="8"/>
              </a:xfrm>
              <a:custGeom>
                <a:avLst/>
                <a:gdLst>
                  <a:gd name="T0" fmla="*/ 15 w 23"/>
                  <a:gd name="T1" fmla="*/ 1 h 6"/>
                  <a:gd name="T2" fmla="*/ 11 w 23"/>
                  <a:gd name="T3" fmla="*/ 0 h 6"/>
                  <a:gd name="T4" fmla="*/ 8 w 23"/>
                  <a:gd name="T5" fmla="*/ 1 h 6"/>
                  <a:gd name="T6" fmla="*/ 0 w 23"/>
                  <a:gd name="T7" fmla="*/ 6 h 6"/>
                  <a:gd name="T8" fmla="*/ 23 w 23"/>
                  <a:gd name="T9" fmla="*/ 6 h 6"/>
                  <a:gd name="T10" fmla="*/ 15 w 23"/>
                  <a:gd name="T11" fmla="*/ 1 h 6"/>
                </a:gdLst>
                <a:ahLst/>
                <a:cxnLst>
                  <a:cxn ang="0">
                    <a:pos x="T0" y="T1"/>
                  </a:cxn>
                  <a:cxn ang="0">
                    <a:pos x="T2" y="T3"/>
                  </a:cxn>
                  <a:cxn ang="0">
                    <a:pos x="T4" y="T5"/>
                  </a:cxn>
                  <a:cxn ang="0">
                    <a:pos x="T6" y="T7"/>
                  </a:cxn>
                  <a:cxn ang="0">
                    <a:pos x="T8" y="T9"/>
                  </a:cxn>
                  <a:cxn ang="0">
                    <a:pos x="T10" y="T11"/>
                  </a:cxn>
                </a:cxnLst>
                <a:rect l="0" t="0" r="r" b="b"/>
                <a:pathLst>
                  <a:path w="23" h="6">
                    <a:moveTo>
                      <a:pt x="15" y="1"/>
                    </a:moveTo>
                    <a:cubicBezTo>
                      <a:pt x="14" y="0"/>
                      <a:pt x="13" y="0"/>
                      <a:pt x="11" y="0"/>
                    </a:cubicBezTo>
                    <a:cubicBezTo>
                      <a:pt x="10" y="0"/>
                      <a:pt x="9" y="0"/>
                      <a:pt x="8" y="1"/>
                    </a:cubicBezTo>
                    <a:cubicBezTo>
                      <a:pt x="0" y="6"/>
                      <a:pt x="0" y="6"/>
                      <a:pt x="0" y="6"/>
                    </a:cubicBezTo>
                    <a:cubicBezTo>
                      <a:pt x="23" y="6"/>
                      <a:pt x="23" y="6"/>
                      <a:pt x="23" y="6"/>
                    </a:cubicBez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359">
                <a:extLst>
                  <a:ext uri="{FF2B5EF4-FFF2-40B4-BE49-F238E27FC236}">
                    <a16:creationId xmlns:a16="http://schemas.microsoft.com/office/drawing/2014/main" id="{A03DFF82-8BAB-4791-B7D2-1F2E5800479D}"/>
                  </a:ext>
                </a:extLst>
              </p:cNvPr>
              <p:cNvSpPr>
                <a:spLocks/>
              </p:cNvSpPr>
              <p:nvPr/>
            </p:nvSpPr>
            <p:spPr bwMode="auto">
              <a:xfrm>
                <a:off x="3361" y="1624"/>
                <a:ext cx="8" cy="19"/>
              </a:xfrm>
              <a:custGeom>
                <a:avLst/>
                <a:gdLst>
                  <a:gd name="T0" fmla="*/ 6 w 6"/>
                  <a:gd name="T1" fmla="*/ 14 h 14"/>
                  <a:gd name="T2" fmla="*/ 6 w 6"/>
                  <a:gd name="T3" fmla="*/ 0 h 14"/>
                  <a:gd name="T4" fmla="*/ 4 w 6"/>
                  <a:gd name="T5" fmla="*/ 2 h 14"/>
                  <a:gd name="T6" fmla="*/ 0 w 6"/>
                  <a:gd name="T7" fmla="*/ 7 h 14"/>
                  <a:gd name="T8" fmla="*/ 1 w 6"/>
                  <a:gd name="T9" fmla="*/ 8 h 14"/>
                  <a:gd name="T10" fmla="*/ 6 w 6"/>
                  <a:gd name="T11" fmla="*/ 14 h 14"/>
                </a:gdLst>
                <a:ahLst/>
                <a:cxnLst>
                  <a:cxn ang="0">
                    <a:pos x="T0" y="T1"/>
                  </a:cxn>
                  <a:cxn ang="0">
                    <a:pos x="T2" y="T3"/>
                  </a:cxn>
                  <a:cxn ang="0">
                    <a:pos x="T4" y="T5"/>
                  </a:cxn>
                  <a:cxn ang="0">
                    <a:pos x="T6" y="T7"/>
                  </a:cxn>
                  <a:cxn ang="0">
                    <a:pos x="T8" y="T9"/>
                  </a:cxn>
                  <a:cxn ang="0">
                    <a:pos x="T10" y="T11"/>
                  </a:cxn>
                </a:cxnLst>
                <a:rect l="0" t="0" r="r" b="b"/>
                <a:pathLst>
                  <a:path w="6" h="14">
                    <a:moveTo>
                      <a:pt x="6" y="14"/>
                    </a:moveTo>
                    <a:cubicBezTo>
                      <a:pt x="6" y="0"/>
                      <a:pt x="6" y="0"/>
                      <a:pt x="6" y="0"/>
                    </a:cubicBezTo>
                    <a:cubicBezTo>
                      <a:pt x="4" y="2"/>
                      <a:pt x="4" y="2"/>
                      <a:pt x="4" y="2"/>
                    </a:cubicBezTo>
                    <a:cubicBezTo>
                      <a:pt x="2" y="3"/>
                      <a:pt x="1" y="5"/>
                      <a:pt x="0" y="7"/>
                    </a:cubicBezTo>
                    <a:cubicBezTo>
                      <a:pt x="0" y="7"/>
                      <a:pt x="1" y="8"/>
                      <a:pt x="1" y="8"/>
                    </a:cubicBezTo>
                    <a:lnTo>
                      <a:pt x="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360">
                <a:extLst>
                  <a:ext uri="{FF2B5EF4-FFF2-40B4-BE49-F238E27FC236}">
                    <a16:creationId xmlns:a16="http://schemas.microsoft.com/office/drawing/2014/main" id="{A3B44ABB-CA1E-41C2-8E33-B25807C050D3}"/>
                  </a:ext>
                </a:extLst>
              </p:cNvPr>
              <p:cNvSpPr>
                <a:spLocks/>
              </p:cNvSpPr>
              <p:nvPr/>
            </p:nvSpPr>
            <p:spPr bwMode="auto">
              <a:xfrm>
                <a:off x="3425" y="1639"/>
                <a:ext cx="31" cy="61"/>
              </a:xfrm>
              <a:custGeom>
                <a:avLst/>
                <a:gdLst>
                  <a:gd name="T0" fmla="*/ 0 w 22"/>
                  <a:gd name="T1" fmla="*/ 23 h 44"/>
                  <a:gd name="T2" fmla="*/ 5 w 22"/>
                  <a:gd name="T3" fmla="*/ 27 h 44"/>
                  <a:gd name="T4" fmla="*/ 7 w 22"/>
                  <a:gd name="T5" fmla="*/ 29 h 44"/>
                  <a:gd name="T6" fmla="*/ 8 w 22"/>
                  <a:gd name="T7" fmla="*/ 31 h 44"/>
                  <a:gd name="T8" fmla="*/ 21 w 22"/>
                  <a:gd name="T9" fmla="*/ 43 h 44"/>
                  <a:gd name="T10" fmla="*/ 21 w 22"/>
                  <a:gd name="T11" fmla="*/ 44 h 44"/>
                  <a:gd name="T12" fmla="*/ 22 w 22"/>
                  <a:gd name="T13" fmla="*/ 41 h 44"/>
                  <a:gd name="T14" fmla="*/ 22 w 22"/>
                  <a:gd name="T15" fmla="*/ 0 h 44"/>
                  <a:gd name="T16" fmla="*/ 0 w 22"/>
                  <a:gd name="T1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4">
                    <a:moveTo>
                      <a:pt x="0" y="23"/>
                    </a:moveTo>
                    <a:cubicBezTo>
                      <a:pt x="5" y="27"/>
                      <a:pt x="5" y="27"/>
                      <a:pt x="5" y="27"/>
                    </a:cubicBezTo>
                    <a:cubicBezTo>
                      <a:pt x="7" y="29"/>
                      <a:pt x="7" y="29"/>
                      <a:pt x="7" y="29"/>
                    </a:cubicBezTo>
                    <a:cubicBezTo>
                      <a:pt x="8" y="31"/>
                      <a:pt x="8" y="31"/>
                      <a:pt x="8" y="31"/>
                    </a:cubicBezTo>
                    <a:cubicBezTo>
                      <a:pt x="21" y="43"/>
                      <a:pt x="21" y="43"/>
                      <a:pt x="21" y="43"/>
                    </a:cubicBezTo>
                    <a:cubicBezTo>
                      <a:pt x="21" y="43"/>
                      <a:pt x="21" y="43"/>
                      <a:pt x="21" y="44"/>
                    </a:cubicBezTo>
                    <a:cubicBezTo>
                      <a:pt x="22" y="43"/>
                      <a:pt x="22" y="42"/>
                      <a:pt x="22" y="41"/>
                    </a:cubicBezTo>
                    <a:cubicBezTo>
                      <a:pt x="22" y="0"/>
                      <a:pt x="22" y="0"/>
                      <a:pt x="22" y="0"/>
                    </a:cubicBez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361">
                <a:extLst>
                  <a:ext uri="{FF2B5EF4-FFF2-40B4-BE49-F238E27FC236}">
                    <a16:creationId xmlns:a16="http://schemas.microsoft.com/office/drawing/2014/main" id="{A2D16679-0F12-4D2F-86EA-9CB36D5C9695}"/>
                  </a:ext>
                </a:extLst>
              </p:cNvPr>
              <p:cNvSpPr>
                <a:spLocks/>
              </p:cNvSpPr>
              <p:nvPr/>
            </p:nvSpPr>
            <p:spPr bwMode="auto">
              <a:xfrm>
                <a:off x="3366" y="1661"/>
                <a:ext cx="83" cy="40"/>
              </a:xfrm>
              <a:custGeom>
                <a:avLst/>
                <a:gdLst>
                  <a:gd name="T0" fmla="*/ 45 w 60"/>
                  <a:gd name="T1" fmla="*/ 13 h 29"/>
                  <a:gd name="T2" fmla="*/ 43 w 60"/>
                  <a:gd name="T3" fmla="*/ 11 h 29"/>
                  <a:gd name="T4" fmla="*/ 41 w 60"/>
                  <a:gd name="T5" fmla="*/ 9 h 29"/>
                  <a:gd name="T6" fmla="*/ 40 w 60"/>
                  <a:gd name="T7" fmla="*/ 8 h 29"/>
                  <a:gd name="T8" fmla="*/ 38 w 60"/>
                  <a:gd name="T9" fmla="*/ 7 h 29"/>
                  <a:gd name="T10" fmla="*/ 33 w 60"/>
                  <a:gd name="T11" fmla="*/ 1 h 29"/>
                  <a:gd name="T12" fmla="*/ 30 w 60"/>
                  <a:gd name="T13" fmla="*/ 0 h 29"/>
                  <a:gd name="T14" fmla="*/ 28 w 60"/>
                  <a:gd name="T15" fmla="*/ 1 h 29"/>
                  <a:gd name="T16" fmla="*/ 22 w 60"/>
                  <a:gd name="T17" fmla="*/ 7 h 29"/>
                  <a:gd name="T18" fmla="*/ 21 w 60"/>
                  <a:gd name="T19" fmla="*/ 8 h 29"/>
                  <a:gd name="T20" fmla="*/ 20 w 60"/>
                  <a:gd name="T21" fmla="*/ 9 h 29"/>
                  <a:gd name="T22" fmla="*/ 18 w 60"/>
                  <a:gd name="T23" fmla="*/ 11 h 29"/>
                  <a:gd name="T24" fmla="*/ 16 w 60"/>
                  <a:gd name="T25" fmla="*/ 13 h 29"/>
                  <a:gd name="T26" fmla="*/ 14 w 60"/>
                  <a:gd name="T27" fmla="*/ 15 h 29"/>
                  <a:gd name="T28" fmla="*/ 0 w 60"/>
                  <a:gd name="T29" fmla="*/ 29 h 29"/>
                  <a:gd name="T30" fmla="*/ 60 w 60"/>
                  <a:gd name="T31" fmla="*/ 29 h 29"/>
                  <a:gd name="T32" fmla="*/ 46 w 60"/>
                  <a:gd name="T33" fmla="*/ 15 h 29"/>
                  <a:gd name="T34" fmla="*/ 45 w 60"/>
                  <a:gd name="T35"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9">
                    <a:moveTo>
                      <a:pt x="45" y="13"/>
                    </a:moveTo>
                    <a:cubicBezTo>
                      <a:pt x="43" y="11"/>
                      <a:pt x="43" y="11"/>
                      <a:pt x="43" y="11"/>
                    </a:cubicBezTo>
                    <a:cubicBezTo>
                      <a:pt x="41" y="9"/>
                      <a:pt x="41" y="9"/>
                      <a:pt x="41" y="9"/>
                    </a:cubicBezTo>
                    <a:cubicBezTo>
                      <a:pt x="40" y="8"/>
                      <a:pt x="40" y="8"/>
                      <a:pt x="40" y="8"/>
                    </a:cubicBezTo>
                    <a:cubicBezTo>
                      <a:pt x="38" y="7"/>
                      <a:pt x="38" y="7"/>
                      <a:pt x="38" y="7"/>
                    </a:cubicBezTo>
                    <a:cubicBezTo>
                      <a:pt x="33" y="1"/>
                      <a:pt x="33" y="1"/>
                      <a:pt x="33" y="1"/>
                    </a:cubicBezTo>
                    <a:cubicBezTo>
                      <a:pt x="32" y="0"/>
                      <a:pt x="31" y="0"/>
                      <a:pt x="30" y="0"/>
                    </a:cubicBezTo>
                    <a:cubicBezTo>
                      <a:pt x="29" y="0"/>
                      <a:pt x="29" y="0"/>
                      <a:pt x="28" y="1"/>
                    </a:cubicBezTo>
                    <a:cubicBezTo>
                      <a:pt x="22" y="7"/>
                      <a:pt x="22" y="7"/>
                      <a:pt x="22" y="7"/>
                    </a:cubicBezTo>
                    <a:cubicBezTo>
                      <a:pt x="21" y="8"/>
                      <a:pt x="21" y="8"/>
                      <a:pt x="21" y="8"/>
                    </a:cubicBezTo>
                    <a:cubicBezTo>
                      <a:pt x="20" y="9"/>
                      <a:pt x="20" y="9"/>
                      <a:pt x="20" y="9"/>
                    </a:cubicBezTo>
                    <a:cubicBezTo>
                      <a:pt x="18" y="11"/>
                      <a:pt x="18" y="11"/>
                      <a:pt x="18" y="11"/>
                    </a:cubicBezTo>
                    <a:cubicBezTo>
                      <a:pt x="16" y="13"/>
                      <a:pt x="16" y="13"/>
                      <a:pt x="16" y="13"/>
                    </a:cubicBezTo>
                    <a:cubicBezTo>
                      <a:pt x="14" y="15"/>
                      <a:pt x="14" y="15"/>
                      <a:pt x="14" y="15"/>
                    </a:cubicBezTo>
                    <a:cubicBezTo>
                      <a:pt x="0" y="29"/>
                      <a:pt x="0" y="29"/>
                      <a:pt x="0" y="29"/>
                    </a:cubicBezTo>
                    <a:cubicBezTo>
                      <a:pt x="60" y="29"/>
                      <a:pt x="60" y="29"/>
                      <a:pt x="60" y="29"/>
                    </a:cubicBezTo>
                    <a:cubicBezTo>
                      <a:pt x="46" y="15"/>
                      <a:pt x="46" y="15"/>
                      <a:pt x="46" y="15"/>
                    </a:cubicBezTo>
                    <a:lnTo>
                      <a:pt x="4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362">
                <a:extLst>
                  <a:ext uri="{FF2B5EF4-FFF2-40B4-BE49-F238E27FC236}">
                    <a16:creationId xmlns:a16="http://schemas.microsoft.com/office/drawing/2014/main" id="{EA200DC6-35A9-439B-8D3F-09E89E0439AD}"/>
                  </a:ext>
                </a:extLst>
              </p:cNvPr>
              <p:cNvSpPr>
                <a:spLocks/>
              </p:cNvSpPr>
              <p:nvPr/>
            </p:nvSpPr>
            <p:spPr bwMode="auto">
              <a:xfrm>
                <a:off x="3359" y="1639"/>
                <a:ext cx="30" cy="61"/>
              </a:xfrm>
              <a:custGeom>
                <a:avLst/>
                <a:gdLst>
                  <a:gd name="T0" fmla="*/ 16 w 22"/>
                  <a:gd name="T1" fmla="*/ 29 h 44"/>
                  <a:gd name="T2" fmla="*/ 18 w 22"/>
                  <a:gd name="T3" fmla="*/ 27 h 44"/>
                  <a:gd name="T4" fmla="*/ 22 w 22"/>
                  <a:gd name="T5" fmla="*/ 23 h 44"/>
                  <a:gd name="T6" fmla="*/ 11 w 22"/>
                  <a:gd name="T7" fmla="*/ 11 h 44"/>
                  <a:gd name="T8" fmla="*/ 9 w 22"/>
                  <a:gd name="T9" fmla="*/ 9 h 44"/>
                  <a:gd name="T10" fmla="*/ 7 w 22"/>
                  <a:gd name="T11" fmla="*/ 8 h 44"/>
                  <a:gd name="T12" fmla="*/ 0 w 22"/>
                  <a:gd name="T13" fmla="*/ 0 h 44"/>
                  <a:gd name="T14" fmla="*/ 0 w 22"/>
                  <a:gd name="T15" fmla="*/ 41 h 44"/>
                  <a:gd name="T16" fmla="*/ 1 w 22"/>
                  <a:gd name="T17" fmla="*/ 44 h 44"/>
                  <a:gd name="T18" fmla="*/ 2 w 22"/>
                  <a:gd name="T19" fmla="*/ 43 h 44"/>
                  <a:gd name="T20" fmla="*/ 14 w 22"/>
                  <a:gd name="T21" fmla="*/ 31 h 44"/>
                  <a:gd name="T22" fmla="*/ 16 w 22"/>
                  <a:gd name="T23"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4">
                    <a:moveTo>
                      <a:pt x="16" y="29"/>
                    </a:moveTo>
                    <a:cubicBezTo>
                      <a:pt x="18" y="27"/>
                      <a:pt x="18" y="27"/>
                      <a:pt x="18" y="27"/>
                    </a:cubicBezTo>
                    <a:cubicBezTo>
                      <a:pt x="22" y="23"/>
                      <a:pt x="22" y="23"/>
                      <a:pt x="22" y="23"/>
                    </a:cubicBezTo>
                    <a:cubicBezTo>
                      <a:pt x="11" y="11"/>
                      <a:pt x="11" y="11"/>
                      <a:pt x="11" y="11"/>
                    </a:cubicBezTo>
                    <a:cubicBezTo>
                      <a:pt x="9" y="9"/>
                      <a:pt x="9" y="9"/>
                      <a:pt x="9" y="9"/>
                    </a:cubicBezTo>
                    <a:cubicBezTo>
                      <a:pt x="7" y="8"/>
                      <a:pt x="7" y="8"/>
                      <a:pt x="7" y="8"/>
                    </a:cubicBezTo>
                    <a:cubicBezTo>
                      <a:pt x="0" y="0"/>
                      <a:pt x="0" y="0"/>
                      <a:pt x="0" y="0"/>
                    </a:cubicBezTo>
                    <a:cubicBezTo>
                      <a:pt x="0" y="41"/>
                      <a:pt x="0" y="41"/>
                      <a:pt x="0" y="41"/>
                    </a:cubicBezTo>
                    <a:cubicBezTo>
                      <a:pt x="0" y="42"/>
                      <a:pt x="1" y="43"/>
                      <a:pt x="1" y="44"/>
                    </a:cubicBezTo>
                    <a:cubicBezTo>
                      <a:pt x="2" y="43"/>
                      <a:pt x="2" y="43"/>
                      <a:pt x="2" y="43"/>
                    </a:cubicBezTo>
                    <a:cubicBezTo>
                      <a:pt x="14" y="31"/>
                      <a:pt x="14" y="31"/>
                      <a:pt x="14" y="31"/>
                    </a:cubicBezTo>
                    <a:lnTo>
                      <a:pt x="1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363">
                <a:extLst>
                  <a:ext uri="{FF2B5EF4-FFF2-40B4-BE49-F238E27FC236}">
                    <a16:creationId xmlns:a16="http://schemas.microsoft.com/office/drawing/2014/main" id="{E112B8A9-C73A-4ECA-9A61-D34D178CD906}"/>
                  </a:ext>
                </a:extLst>
              </p:cNvPr>
              <p:cNvSpPr>
                <a:spLocks/>
              </p:cNvSpPr>
              <p:nvPr/>
            </p:nvSpPr>
            <p:spPr bwMode="auto">
              <a:xfrm>
                <a:off x="2890" y="1932"/>
                <a:ext cx="11" cy="35"/>
              </a:xfrm>
              <a:custGeom>
                <a:avLst/>
                <a:gdLst>
                  <a:gd name="T0" fmla="*/ 4 w 8"/>
                  <a:gd name="T1" fmla="*/ 0 h 25"/>
                  <a:gd name="T2" fmla="*/ 0 w 8"/>
                  <a:gd name="T3" fmla="*/ 5 h 25"/>
                  <a:gd name="T4" fmla="*/ 0 w 8"/>
                  <a:gd name="T5" fmla="*/ 21 h 25"/>
                  <a:gd name="T6" fmla="*/ 4 w 8"/>
                  <a:gd name="T7" fmla="*/ 25 h 25"/>
                  <a:gd name="T8" fmla="*/ 8 w 8"/>
                  <a:gd name="T9" fmla="*/ 21 h 25"/>
                  <a:gd name="T10" fmla="*/ 8 w 8"/>
                  <a:gd name="T11" fmla="*/ 5 h 25"/>
                  <a:gd name="T12" fmla="*/ 4 w 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 h="25">
                    <a:moveTo>
                      <a:pt x="4" y="0"/>
                    </a:moveTo>
                    <a:cubicBezTo>
                      <a:pt x="2" y="0"/>
                      <a:pt x="0" y="2"/>
                      <a:pt x="0" y="5"/>
                    </a:cubicBezTo>
                    <a:cubicBezTo>
                      <a:pt x="0" y="21"/>
                      <a:pt x="0" y="21"/>
                      <a:pt x="0" y="21"/>
                    </a:cubicBezTo>
                    <a:cubicBezTo>
                      <a:pt x="0" y="23"/>
                      <a:pt x="2" y="25"/>
                      <a:pt x="4" y="25"/>
                    </a:cubicBezTo>
                    <a:cubicBezTo>
                      <a:pt x="6" y="25"/>
                      <a:pt x="8" y="23"/>
                      <a:pt x="8" y="21"/>
                    </a:cubicBezTo>
                    <a:cubicBezTo>
                      <a:pt x="8" y="5"/>
                      <a:pt x="8" y="5"/>
                      <a:pt x="8" y="5"/>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364">
                <a:extLst>
                  <a:ext uri="{FF2B5EF4-FFF2-40B4-BE49-F238E27FC236}">
                    <a16:creationId xmlns:a16="http://schemas.microsoft.com/office/drawing/2014/main" id="{BC39022B-5568-49BB-917B-F736D9C9A312}"/>
                  </a:ext>
                </a:extLst>
              </p:cNvPr>
              <p:cNvSpPr>
                <a:spLocks/>
              </p:cNvSpPr>
              <p:nvPr/>
            </p:nvSpPr>
            <p:spPr bwMode="auto">
              <a:xfrm>
                <a:off x="2957" y="1932"/>
                <a:ext cx="11" cy="35"/>
              </a:xfrm>
              <a:custGeom>
                <a:avLst/>
                <a:gdLst>
                  <a:gd name="T0" fmla="*/ 4 w 8"/>
                  <a:gd name="T1" fmla="*/ 0 h 25"/>
                  <a:gd name="T2" fmla="*/ 0 w 8"/>
                  <a:gd name="T3" fmla="*/ 5 h 25"/>
                  <a:gd name="T4" fmla="*/ 0 w 8"/>
                  <a:gd name="T5" fmla="*/ 21 h 25"/>
                  <a:gd name="T6" fmla="*/ 4 w 8"/>
                  <a:gd name="T7" fmla="*/ 25 h 25"/>
                  <a:gd name="T8" fmla="*/ 8 w 8"/>
                  <a:gd name="T9" fmla="*/ 21 h 25"/>
                  <a:gd name="T10" fmla="*/ 8 w 8"/>
                  <a:gd name="T11" fmla="*/ 5 h 25"/>
                  <a:gd name="T12" fmla="*/ 4 w 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 h="25">
                    <a:moveTo>
                      <a:pt x="4" y="0"/>
                    </a:moveTo>
                    <a:cubicBezTo>
                      <a:pt x="2" y="0"/>
                      <a:pt x="0" y="2"/>
                      <a:pt x="0" y="5"/>
                    </a:cubicBezTo>
                    <a:cubicBezTo>
                      <a:pt x="0" y="21"/>
                      <a:pt x="0" y="21"/>
                      <a:pt x="0" y="21"/>
                    </a:cubicBezTo>
                    <a:cubicBezTo>
                      <a:pt x="0" y="23"/>
                      <a:pt x="2" y="25"/>
                      <a:pt x="4" y="25"/>
                    </a:cubicBezTo>
                    <a:cubicBezTo>
                      <a:pt x="7" y="25"/>
                      <a:pt x="8" y="23"/>
                      <a:pt x="8" y="21"/>
                    </a:cubicBezTo>
                    <a:cubicBezTo>
                      <a:pt x="8" y="5"/>
                      <a:pt x="8" y="5"/>
                      <a:pt x="8" y="5"/>
                    </a:cubicBezTo>
                    <a:cubicBezTo>
                      <a:pt x="8" y="2"/>
                      <a:pt x="7"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365">
                <a:extLst>
                  <a:ext uri="{FF2B5EF4-FFF2-40B4-BE49-F238E27FC236}">
                    <a16:creationId xmlns:a16="http://schemas.microsoft.com/office/drawing/2014/main" id="{5EC103AB-E8D0-4661-9C66-EFC5C319FBE5}"/>
                  </a:ext>
                </a:extLst>
              </p:cNvPr>
              <p:cNvSpPr>
                <a:spLocks/>
              </p:cNvSpPr>
              <p:nvPr/>
            </p:nvSpPr>
            <p:spPr bwMode="auto">
              <a:xfrm>
                <a:off x="2872" y="1953"/>
                <a:ext cx="114" cy="32"/>
              </a:xfrm>
              <a:custGeom>
                <a:avLst/>
                <a:gdLst>
                  <a:gd name="T0" fmla="*/ 79 w 83"/>
                  <a:gd name="T1" fmla="*/ 0 h 23"/>
                  <a:gd name="T2" fmla="*/ 75 w 83"/>
                  <a:gd name="T3" fmla="*/ 0 h 23"/>
                  <a:gd name="T4" fmla="*/ 75 w 83"/>
                  <a:gd name="T5" fmla="*/ 6 h 23"/>
                  <a:gd name="T6" fmla="*/ 66 w 83"/>
                  <a:gd name="T7" fmla="*/ 14 h 23"/>
                  <a:gd name="T8" fmla="*/ 58 w 83"/>
                  <a:gd name="T9" fmla="*/ 6 h 23"/>
                  <a:gd name="T10" fmla="*/ 58 w 83"/>
                  <a:gd name="T11" fmla="*/ 0 h 23"/>
                  <a:gd name="T12" fmla="*/ 25 w 83"/>
                  <a:gd name="T13" fmla="*/ 0 h 23"/>
                  <a:gd name="T14" fmla="*/ 25 w 83"/>
                  <a:gd name="T15" fmla="*/ 6 h 23"/>
                  <a:gd name="T16" fmla="*/ 17 w 83"/>
                  <a:gd name="T17" fmla="*/ 14 h 23"/>
                  <a:gd name="T18" fmla="*/ 9 w 83"/>
                  <a:gd name="T19" fmla="*/ 6 h 23"/>
                  <a:gd name="T20" fmla="*/ 9 w 83"/>
                  <a:gd name="T21" fmla="*/ 0 h 23"/>
                  <a:gd name="T22" fmla="*/ 5 w 83"/>
                  <a:gd name="T23" fmla="*/ 0 h 23"/>
                  <a:gd name="T24" fmla="*/ 0 w 83"/>
                  <a:gd name="T25" fmla="*/ 4 h 23"/>
                  <a:gd name="T26" fmla="*/ 0 w 83"/>
                  <a:gd name="T27" fmla="*/ 16 h 23"/>
                  <a:gd name="T28" fmla="*/ 0 w 83"/>
                  <a:gd name="T29" fmla="*/ 23 h 23"/>
                  <a:gd name="T30" fmla="*/ 7 w 83"/>
                  <a:gd name="T31" fmla="*/ 23 h 23"/>
                  <a:gd name="T32" fmla="*/ 77 w 83"/>
                  <a:gd name="T33" fmla="*/ 23 h 23"/>
                  <a:gd name="T34" fmla="*/ 83 w 83"/>
                  <a:gd name="T35" fmla="*/ 23 h 23"/>
                  <a:gd name="T36" fmla="*/ 83 w 83"/>
                  <a:gd name="T37" fmla="*/ 16 h 23"/>
                  <a:gd name="T38" fmla="*/ 83 w 83"/>
                  <a:gd name="T39" fmla="*/ 4 h 23"/>
                  <a:gd name="T40" fmla="*/ 79 w 83"/>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23">
                    <a:moveTo>
                      <a:pt x="79" y="0"/>
                    </a:moveTo>
                    <a:cubicBezTo>
                      <a:pt x="75" y="0"/>
                      <a:pt x="75" y="0"/>
                      <a:pt x="75" y="0"/>
                    </a:cubicBezTo>
                    <a:cubicBezTo>
                      <a:pt x="75" y="6"/>
                      <a:pt x="75" y="6"/>
                      <a:pt x="75" y="6"/>
                    </a:cubicBezTo>
                    <a:cubicBezTo>
                      <a:pt x="75" y="11"/>
                      <a:pt x="71" y="14"/>
                      <a:pt x="66" y="14"/>
                    </a:cubicBezTo>
                    <a:cubicBezTo>
                      <a:pt x="62" y="14"/>
                      <a:pt x="58" y="11"/>
                      <a:pt x="58" y="6"/>
                    </a:cubicBezTo>
                    <a:cubicBezTo>
                      <a:pt x="58" y="0"/>
                      <a:pt x="58" y="0"/>
                      <a:pt x="58" y="0"/>
                    </a:cubicBezTo>
                    <a:cubicBezTo>
                      <a:pt x="25" y="0"/>
                      <a:pt x="25" y="0"/>
                      <a:pt x="25" y="0"/>
                    </a:cubicBezTo>
                    <a:cubicBezTo>
                      <a:pt x="25" y="6"/>
                      <a:pt x="25" y="6"/>
                      <a:pt x="25" y="6"/>
                    </a:cubicBezTo>
                    <a:cubicBezTo>
                      <a:pt x="25" y="11"/>
                      <a:pt x="21" y="14"/>
                      <a:pt x="17" y="14"/>
                    </a:cubicBezTo>
                    <a:cubicBezTo>
                      <a:pt x="12" y="14"/>
                      <a:pt x="9" y="11"/>
                      <a:pt x="9" y="6"/>
                    </a:cubicBezTo>
                    <a:cubicBezTo>
                      <a:pt x="9" y="0"/>
                      <a:pt x="9" y="0"/>
                      <a:pt x="9" y="0"/>
                    </a:cubicBezTo>
                    <a:cubicBezTo>
                      <a:pt x="5" y="0"/>
                      <a:pt x="5" y="0"/>
                      <a:pt x="5" y="0"/>
                    </a:cubicBezTo>
                    <a:cubicBezTo>
                      <a:pt x="2" y="0"/>
                      <a:pt x="0" y="2"/>
                      <a:pt x="0" y="4"/>
                    </a:cubicBezTo>
                    <a:cubicBezTo>
                      <a:pt x="0" y="16"/>
                      <a:pt x="0" y="16"/>
                      <a:pt x="0" y="16"/>
                    </a:cubicBezTo>
                    <a:cubicBezTo>
                      <a:pt x="0" y="23"/>
                      <a:pt x="0" y="23"/>
                      <a:pt x="0" y="23"/>
                    </a:cubicBezTo>
                    <a:cubicBezTo>
                      <a:pt x="7" y="23"/>
                      <a:pt x="7" y="23"/>
                      <a:pt x="7" y="23"/>
                    </a:cubicBezTo>
                    <a:cubicBezTo>
                      <a:pt x="77" y="23"/>
                      <a:pt x="77" y="23"/>
                      <a:pt x="77" y="23"/>
                    </a:cubicBezTo>
                    <a:cubicBezTo>
                      <a:pt x="83" y="23"/>
                      <a:pt x="83" y="23"/>
                      <a:pt x="83" y="23"/>
                    </a:cubicBezTo>
                    <a:cubicBezTo>
                      <a:pt x="83" y="16"/>
                      <a:pt x="83" y="16"/>
                      <a:pt x="83" y="16"/>
                    </a:cubicBezTo>
                    <a:cubicBezTo>
                      <a:pt x="83" y="4"/>
                      <a:pt x="83" y="4"/>
                      <a:pt x="83" y="4"/>
                    </a:cubicBezTo>
                    <a:cubicBezTo>
                      <a:pt x="83" y="2"/>
                      <a:pt x="81"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366">
                <a:extLst>
                  <a:ext uri="{FF2B5EF4-FFF2-40B4-BE49-F238E27FC236}">
                    <a16:creationId xmlns:a16="http://schemas.microsoft.com/office/drawing/2014/main" id="{6459FD8F-A30C-4799-92AD-FAF61D4E39FF}"/>
                  </a:ext>
                </a:extLst>
              </p:cNvPr>
              <p:cNvSpPr>
                <a:spLocks noEditPoints="1"/>
              </p:cNvSpPr>
              <p:nvPr/>
            </p:nvSpPr>
            <p:spPr bwMode="auto">
              <a:xfrm>
                <a:off x="2872" y="1990"/>
                <a:ext cx="114" cy="62"/>
              </a:xfrm>
              <a:custGeom>
                <a:avLst/>
                <a:gdLst>
                  <a:gd name="T0" fmla="*/ 0 w 83"/>
                  <a:gd name="T1" fmla="*/ 0 h 45"/>
                  <a:gd name="T2" fmla="*/ 0 w 83"/>
                  <a:gd name="T3" fmla="*/ 41 h 45"/>
                  <a:gd name="T4" fmla="*/ 5 w 83"/>
                  <a:gd name="T5" fmla="*/ 45 h 45"/>
                  <a:gd name="T6" fmla="*/ 79 w 83"/>
                  <a:gd name="T7" fmla="*/ 45 h 45"/>
                  <a:gd name="T8" fmla="*/ 83 w 83"/>
                  <a:gd name="T9" fmla="*/ 41 h 45"/>
                  <a:gd name="T10" fmla="*/ 83 w 83"/>
                  <a:gd name="T11" fmla="*/ 0 h 45"/>
                  <a:gd name="T12" fmla="*/ 0 w 83"/>
                  <a:gd name="T13" fmla="*/ 0 h 45"/>
                  <a:gd name="T14" fmla="*/ 75 w 83"/>
                  <a:gd name="T15" fmla="*/ 37 h 45"/>
                  <a:gd name="T16" fmla="*/ 9 w 83"/>
                  <a:gd name="T17" fmla="*/ 37 h 45"/>
                  <a:gd name="T18" fmla="*/ 9 w 83"/>
                  <a:gd name="T19" fmla="*/ 8 h 45"/>
                  <a:gd name="T20" fmla="*/ 75 w 83"/>
                  <a:gd name="T21" fmla="*/ 8 h 45"/>
                  <a:gd name="T22" fmla="*/ 75 w 83"/>
                  <a:gd name="T23"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45">
                    <a:moveTo>
                      <a:pt x="0" y="0"/>
                    </a:moveTo>
                    <a:cubicBezTo>
                      <a:pt x="0" y="41"/>
                      <a:pt x="0" y="41"/>
                      <a:pt x="0" y="41"/>
                    </a:cubicBezTo>
                    <a:cubicBezTo>
                      <a:pt x="0" y="43"/>
                      <a:pt x="2" y="45"/>
                      <a:pt x="5" y="45"/>
                    </a:cubicBezTo>
                    <a:cubicBezTo>
                      <a:pt x="79" y="45"/>
                      <a:pt x="79" y="45"/>
                      <a:pt x="79" y="45"/>
                    </a:cubicBezTo>
                    <a:cubicBezTo>
                      <a:pt x="81" y="45"/>
                      <a:pt x="83" y="43"/>
                      <a:pt x="83" y="41"/>
                    </a:cubicBezTo>
                    <a:cubicBezTo>
                      <a:pt x="83" y="0"/>
                      <a:pt x="83" y="0"/>
                      <a:pt x="83" y="0"/>
                    </a:cubicBezTo>
                    <a:lnTo>
                      <a:pt x="0" y="0"/>
                    </a:lnTo>
                    <a:close/>
                    <a:moveTo>
                      <a:pt x="75" y="37"/>
                    </a:moveTo>
                    <a:cubicBezTo>
                      <a:pt x="9" y="37"/>
                      <a:pt x="9" y="37"/>
                      <a:pt x="9" y="37"/>
                    </a:cubicBezTo>
                    <a:cubicBezTo>
                      <a:pt x="9" y="8"/>
                      <a:pt x="9" y="8"/>
                      <a:pt x="9" y="8"/>
                    </a:cubicBezTo>
                    <a:cubicBezTo>
                      <a:pt x="75" y="8"/>
                      <a:pt x="75" y="8"/>
                      <a:pt x="75" y="8"/>
                    </a:cubicBezTo>
                    <a:lnTo>
                      <a:pt x="75"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367">
                <a:extLst>
                  <a:ext uri="{FF2B5EF4-FFF2-40B4-BE49-F238E27FC236}">
                    <a16:creationId xmlns:a16="http://schemas.microsoft.com/office/drawing/2014/main" id="{CFBF6A0F-2CEE-48E2-8560-A3826F588AA7}"/>
                  </a:ext>
                </a:extLst>
              </p:cNvPr>
              <p:cNvSpPr>
                <a:spLocks/>
              </p:cNvSpPr>
              <p:nvPr/>
            </p:nvSpPr>
            <p:spPr bwMode="auto">
              <a:xfrm>
                <a:off x="2663" y="2067"/>
                <a:ext cx="30" cy="30"/>
              </a:xfrm>
              <a:custGeom>
                <a:avLst/>
                <a:gdLst>
                  <a:gd name="T0" fmla="*/ 0 w 22"/>
                  <a:gd name="T1" fmla="*/ 10 h 22"/>
                  <a:gd name="T2" fmla="*/ 6 w 22"/>
                  <a:gd name="T3" fmla="*/ 16 h 22"/>
                  <a:gd name="T4" fmla="*/ 12 w 22"/>
                  <a:gd name="T5" fmla="*/ 22 h 22"/>
                  <a:gd name="T6" fmla="*/ 18 w 22"/>
                  <a:gd name="T7" fmla="*/ 17 h 22"/>
                  <a:gd name="T8" fmla="*/ 20 w 22"/>
                  <a:gd name="T9" fmla="*/ 14 h 22"/>
                  <a:gd name="T10" fmla="*/ 20 w 22"/>
                  <a:gd name="T11" fmla="*/ 8 h 22"/>
                  <a:gd name="T12" fmla="*/ 14 w 22"/>
                  <a:gd name="T13" fmla="*/ 2 h 22"/>
                  <a:gd name="T14" fmla="*/ 8 w 22"/>
                  <a:gd name="T15" fmla="*/ 2 h 22"/>
                  <a:gd name="T16" fmla="*/ 6 w 22"/>
                  <a:gd name="T17" fmla="*/ 5 h 22"/>
                  <a:gd name="T18" fmla="*/ 0 w 22"/>
                  <a:gd name="T19"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10"/>
                    </a:moveTo>
                    <a:cubicBezTo>
                      <a:pt x="6" y="16"/>
                      <a:pt x="6" y="16"/>
                      <a:pt x="6" y="16"/>
                    </a:cubicBezTo>
                    <a:cubicBezTo>
                      <a:pt x="12" y="22"/>
                      <a:pt x="12" y="22"/>
                      <a:pt x="12" y="22"/>
                    </a:cubicBezTo>
                    <a:cubicBezTo>
                      <a:pt x="18" y="17"/>
                      <a:pt x="18" y="17"/>
                      <a:pt x="18" y="17"/>
                    </a:cubicBezTo>
                    <a:cubicBezTo>
                      <a:pt x="20" y="14"/>
                      <a:pt x="20" y="14"/>
                      <a:pt x="20" y="14"/>
                    </a:cubicBezTo>
                    <a:cubicBezTo>
                      <a:pt x="22" y="12"/>
                      <a:pt x="22" y="10"/>
                      <a:pt x="20" y="8"/>
                    </a:cubicBezTo>
                    <a:cubicBezTo>
                      <a:pt x="14" y="2"/>
                      <a:pt x="14" y="2"/>
                      <a:pt x="14" y="2"/>
                    </a:cubicBezTo>
                    <a:cubicBezTo>
                      <a:pt x="13" y="0"/>
                      <a:pt x="10" y="0"/>
                      <a:pt x="8" y="2"/>
                    </a:cubicBezTo>
                    <a:cubicBezTo>
                      <a:pt x="6" y="5"/>
                      <a:pt x="6" y="5"/>
                      <a:pt x="6" y="5"/>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368">
                <a:extLst>
                  <a:ext uri="{FF2B5EF4-FFF2-40B4-BE49-F238E27FC236}">
                    <a16:creationId xmlns:a16="http://schemas.microsoft.com/office/drawing/2014/main" id="{3EFDD51C-E98E-44DB-9BBC-8E17BA3AADE0}"/>
                  </a:ext>
                </a:extLst>
              </p:cNvPr>
              <p:cNvSpPr>
                <a:spLocks/>
              </p:cNvSpPr>
              <p:nvPr/>
            </p:nvSpPr>
            <p:spPr bwMode="auto">
              <a:xfrm>
                <a:off x="2561" y="2040"/>
                <a:ext cx="118" cy="130"/>
              </a:xfrm>
              <a:custGeom>
                <a:avLst/>
                <a:gdLst>
                  <a:gd name="T0" fmla="*/ 66 w 86"/>
                  <a:gd name="T1" fmla="*/ 69 h 95"/>
                  <a:gd name="T2" fmla="*/ 58 w 86"/>
                  <a:gd name="T3" fmla="*/ 76 h 95"/>
                  <a:gd name="T4" fmla="*/ 49 w 86"/>
                  <a:gd name="T5" fmla="*/ 80 h 95"/>
                  <a:gd name="T6" fmla="*/ 40 w 86"/>
                  <a:gd name="T7" fmla="*/ 82 h 95"/>
                  <a:gd name="T8" fmla="*/ 40 w 86"/>
                  <a:gd name="T9" fmla="*/ 82 h 95"/>
                  <a:gd name="T10" fmla="*/ 36 w 86"/>
                  <a:gd name="T11" fmla="*/ 83 h 95"/>
                  <a:gd name="T12" fmla="*/ 33 w 86"/>
                  <a:gd name="T13" fmla="*/ 83 h 95"/>
                  <a:gd name="T14" fmla="*/ 33 w 86"/>
                  <a:gd name="T15" fmla="*/ 80 h 95"/>
                  <a:gd name="T16" fmla="*/ 34 w 86"/>
                  <a:gd name="T17" fmla="*/ 74 h 95"/>
                  <a:gd name="T18" fmla="*/ 34 w 86"/>
                  <a:gd name="T19" fmla="*/ 74 h 95"/>
                  <a:gd name="T20" fmla="*/ 36 w 86"/>
                  <a:gd name="T21" fmla="*/ 68 h 95"/>
                  <a:gd name="T22" fmla="*/ 40 w 86"/>
                  <a:gd name="T23" fmla="*/ 58 h 95"/>
                  <a:gd name="T24" fmla="*/ 48 w 86"/>
                  <a:gd name="T25" fmla="*/ 50 h 95"/>
                  <a:gd name="T26" fmla="*/ 71 w 86"/>
                  <a:gd name="T27" fmla="*/ 27 h 95"/>
                  <a:gd name="T28" fmla="*/ 71 w 86"/>
                  <a:gd name="T29" fmla="*/ 27 h 95"/>
                  <a:gd name="T30" fmla="*/ 76 w 86"/>
                  <a:gd name="T31" fmla="*/ 21 h 95"/>
                  <a:gd name="T32" fmla="*/ 79 w 86"/>
                  <a:gd name="T33" fmla="*/ 19 h 95"/>
                  <a:gd name="T34" fmla="*/ 86 w 86"/>
                  <a:gd name="T35" fmla="*/ 16 h 95"/>
                  <a:gd name="T36" fmla="*/ 86 w 86"/>
                  <a:gd name="T37" fmla="*/ 5 h 95"/>
                  <a:gd name="T38" fmla="*/ 81 w 86"/>
                  <a:gd name="T39" fmla="*/ 0 h 95"/>
                  <a:gd name="T40" fmla="*/ 4 w 86"/>
                  <a:gd name="T41" fmla="*/ 0 h 95"/>
                  <a:gd name="T42" fmla="*/ 0 w 86"/>
                  <a:gd name="T43" fmla="*/ 5 h 95"/>
                  <a:gd name="T44" fmla="*/ 0 w 86"/>
                  <a:gd name="T45" fmla="*/ 91 h 95"/>
                  <a:gd name="T46" fmla="*/ 4 w 86"/>
                  <a:gd name="T47" fmla="*/ 95 h 95"/>
                  <a:gd name="T48" fmla="*/ 81 w 86"/>
                  <a:gd name="T49" fmla="*/ 95 h 95"/>
                  <a:gd name="T50" fmla="*/ 86 w 86"/>
                  <a:gd name="T51" fmla="*/ 91 h 95"/>
                  <a:gd name="T52" fmla="*/ 86 w 86"/>
                  <a:gd name="T53" fmla="*/ 49 h 95"/>
                  <a:gd name="T54" fmla="*/ 66 w 86"/>
                  <a:gd name="T55"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95">
                    <a:moveTo>
                      <a:pt x="66" y="69"/>
                    </a:moveTo>
                    <a:cubicBezTo>
                      <a:pt x="62" y="72"/>
                      <a:pt x="59" y="76"/>
                      <a:pt x="58" y="76"/>
                    </a:cubicBezTo>
                    <a:cubicBezTo>
                      <a:pt x="58" y="77"/>
                      <a:pt x="53" y="79"/>
                      <a:pt x="49" y="80"/>
                    </a:cubicBezTo>
                    <a:cubicBezTo>
                      <a:pt x="40" y="82"/>
                      <a:pt x="40" y="82"/>
                      <a:pt x="40" y="82"/>
                    </a:cubicBezTo>
                    <a:cubicBezTo>
                      <a:pt x="40" y="82"/>
                      <a:pt x="40" y="82"/>
                      <a:pt x="40" y="82"/>
                    </a:cubicBezTo>
                    <a:cubicBezTo>
                      <a:pt x="39" y="83"/>
                      <a:pt x="38" y="83"/>
                      <a:pt x="36" y="83"/>
                    </a:cubicBezTo>
                    <a:cubicBezTo>
                      <a:pt x="35" y="84"/>
                      <a:pt x="34" y="84"/>
                      <a:pt x="33" y="83"/>
                    </a:cubicBezTo>
                    <a:cubicBezTo>
                      <a:pt x="32" y="82"/>
                      <a:pt x="32" y="81"/>
                      <a:pt x="33" y="80"/>
                    </a:cubicBezTo>
                    <a:cubicBezTo>
                      <a:pt x="34" y="77"/>
                      <a:pt x="34" y="74"/>
                      <a:pt x="34" y="74"/>
                    </a:cubicBezTo>
                    <a:cubicBezTo>
                      <a:pt x="34" y="74"/>
                      <a:pt x="34" y="74"/>
                      <a:pt x="34" y="74"/>
                    </a:cubicBezTo>
                    <a:cubicBezTo>
                      <a:pt x="36" y="68"/>
                      <a:pt x="36" y="68"/>
                      <a:pt x="36" y="68"/>
                    </a:cubicBezTo>
                    <a:cubicBezTo>
                      <a:pt x="38" y="63"/>
                      <a:pt x="39" y="58"/>
                      <a:pt x="40" y="58"/>
                    </a:cubicBezTo>
                    <a:cubicBezTo>
                      <a:pt x="41" y="57"/>
                      <a:pt x="44" y="54"/>
                      <a:pt x="48" y="50"/>
                    </a:cubicBezTo>
                    <a:cubicBezTo>
                      <a:pt x="71" y="27"/>
                      <a:pt x="71" y="27"/>
                      <a:pt x="71" y="27"/>
                    </a:cubicBezTo>
                    <a:cubicBezTo>
                      <a:pt x="71" y="27"/>
                      <a:pt x="71" y="27"/>
                      <a:pt x="71" y="27"/>
                    </a:cubicBezTo>
                    <a:cubicBezTo>
                      <a:pt x="72" y="25"/>
                      <a:pt x="74" y="23"/>
                      <a:pt x="76" y="21"/>
                    </a:cubicBezTo>
                    <a:cubicBezTo>
                      <a:pt x="79" y="19"/>
                      <a:pt x="79" y="19"/>
                      <a:pt x="79" y="19"/>
                    </a:cubicBezTo>
                    <a:cubicBezTo>
                      <a:pt x="81" y="17"/>
                      <a:pt x="83" y="16"/>
                      <a:pt x="86" y="16"/>
                    </a:cubicBezTo>
                    <a:cubicBezTo>
                      <a:pt x="86" y="5"/>
                      <a:pt x="86" y="5"/>
                      <a:pt x="86" y="5"/>
                    </a:cubicBezTo>
                    <a:cubicBezTo>
                      <a:pt x="86" y="2"/>
                      <a:pt x="84" y="0"/>
                      <a:pt x="81" y="0"/>
                    </a:cubicBezTo>
                    <a:cubicBezTo>
                      <a:pt x="4" y="0"/>
                      <a:pt x="4" y="0"/>
                      <a:pt x="4" y="0"/>
                    </a:cubicBezTo>
                    <a:cubicBezTo>
                      <a:pt x="2" y="0"/>
                      <a:pt x="0" y="2"/>
                      <a:pt x="0" y="5"/>
                    </a:cubicBezTo>
                    <a:cubicBezTo>
                      <a:pt x="0" y="91"/>
                      <a:pt x="0" y="91"/>
                      <a:pt x="0" y="91"/>
                    </a:cubicBezTo>
                    <a:cubicBezTo>
                      <a:pt x="0" y="93"/>
                      <a:pt x="2" y="95"/>
                      <a:pt x="4" y="95"/>
                    </a:cubicBezTo>
                    <a:cubicBezTo>
                      <a:pt x="81" y="95"/>
                      <a:pt x="81" y="95"/>
                      <a:pt x="81" y="95"/>
                    </a:cubicBezTo>
                    <a:cubicBezTo>
                      <a:pt x="84" y="95"/>
                      <a:pt x="86" y="93"/>
                      <a:pt x="86" y="91"/>
                    </a:cubicBezTo>
                    <a:cubicBezTo>
                      <a:pt x="86" y="49"/>
                      <a:pt x="86" y="49"/>
                      <a:pt x="86" y="49"/>
                    </a:cubicBezTo>
                    <a:lnTo>
                      <a:pt x="6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369">
                <a:extLst>
                  <a:ext uri="{FF2B5EF4-FFF2-40B4-BE49-F238E27FC236}">
                    <a16:creationId xmlns:a16="http://schemas.microsoft.com/office/drawing/2014/main" id="{967A3208-A671-4B83-BDCA-8594DD2030E4}"/>
                  </a:ext>
                </a:extLst>
              </p:cNvPr>
              <p:cNvSpPr>
                <a:spLocks/>
              </p:cNvSpPr>
              <p:nvPr/>
            </p:nvSpPr>
            <p:spPr bwMode="auto">
              <a:xfrm>
                <a:off x="2621" y="2085"/>
                <a:ext cx="54" cy="54"/>
              </a:xfrm>
              <a:custGeom>
                <a:avLst/>
                <a:gdLst>
                  <a:gd name="T0" fmla="*/ 33 w 39"/>
                  <a:gd name="T1" fmla="*/ 6 h 39"/>
                  <a:gd name="T2" fmla="*/ 27 w 39"/>
                  <a:gd name="T3" fmla="*/ 0 h 39"/>
                  <a:gd name="T4" fmla="*/ 7 w 39"/>
                  <a:gd name="T5" fmla="*/ 20 h 39"/>
                  <a:gd name="T6" fmla="*/ 0 w 39"/>
                  <a:gd name="T7" fmla="*/ 27 h 39"/>
                  <a:gd name="T8" fmla="*/ 4 w 39"/>
                  <a:gd name="T9" fmla="*/ 30 h 39"/>
                  <a:gd name="T10" fmla="*/ 9 w 39"/>
                  <a:gd name="T11" fmla="*/ 36 h 39"/>
                  <a:gd name="T12" fmla="*/ 12 w 39"/>
                  <a:gd name="T13" fmla="*/ 39 h 39"/>
                  <a:gd name="T14" fmla="*/ 19 w 39"/>
                  <a:gd name="T15" fmla="*/ 32 h 39"/>
                  <a:gd name="T16" fmla="*/ 39 w 39"/>
                  <a:gd name="T17" fmla="*/ 12 h 39"/>
                  <a:gd name="T18" fmla="*/ 33 w 39"/>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3" y="6"/>
                    </a:moveTo>
                    <a:cubicBezTo>
                      <a:pt x="31" y="4"/>
                      <a:pt x="28" y="2"/>
                      <a:pt x="27" y="0"/>
                    </a:cubicBezTo>
                    <a:cubicBezTo>
                      <a:pt x="7" y="20"/>
                      <a:pt x="7" y="20"/>
                      <a:pt x="7" y="20"/>
                    </a:cubicBezTo>
                    <a:cubicBezTo>
                      <a:pt x="0" y="27"/>
                      <a:pt x="0" y="27"/>
                      <a:pt x="0" y="27"/>
                    </a:cubicBezTo>
                    <a:cubicBezTo>
                      <a:pt x="1" y="28"/>
                      <a:pt x="2" y="29"/>
                      <a:pt x="4" y="30"/>
                    </a:cubicBezTo>
                    <a:cubicBezTo>
                      <a:pt x="9" y="36"/>
                      <a:pt x="9" y="36"/>
                      <a:pt x="9" y="36"/>
                    </a:cubicBezTo>
                    <a:cubicBezTo>
                      <a:pt x="10" y="37"/>
                      <a:pt x="11" y="38"/>
                      <a:pt x="12" y="39"/>
                    </a:cubicBezTo>
                    <a:cubicBezTo>
                      <a:pt x="19" y="32"/>
                      <a:pt x="19" y="32"/>
                      <a:pt x="19" y="32"/>
                    </a:cubicBezTo>
                    <a:cubicBezTo>
                      <a:pt x="39" y="12"/>
                      <a:pt x="39" y="12"/>
                      <a:pt x="39" y="12"/>
                    </a:cubicBezTo>
                    <a:cubicBezTo>
                      <a:pt x="37" y="11"/>
                      <a:pt x="35" y="9"/>
                      <a:pt x="3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370">
                <a:extLst>
                  <a:ext uri="{FF2B5EF4-FFF2-40B4-BE49-F238E27FC236}">
                    <a16:creationId xmlns:a16="http://schemas.microsoft.com/office/drawing/2014/main" id="{0617F4E5-CE08-4A50-B184-2030ADC68C39}"/>
                  </a:ext>
                </a:extLst>
              </p:cNvPr>
              <p:cNvSpPr>
                <a:spLocks/>
              </p:cNvSpPr>
              <p:nvPr/>
            </p:nvSpPr>
            <p:spPr bwMode="auto">
              <a:xfrm>
                <a:off x="2613" y="2128"/>
                <a:ext cx="19" cy="19"/>
              </a:xfrm>
              <a:custGeom>
                <a:avLst/>
                <a:gdLst>
                  <a:gd name="T0" fmla="*/ 12 w 14"/>
                  <a:gd name="T1" fmla="*/ 8 h 14"/>
                  <a:gd name="T2" fmla="*/ 6 w 14"/>
                  <a:gd name="T3" fmla="*/ 2 h 14"/>
                  <a:gd name="T4" fmla="*/ 4 w 14"/>
                  <a:gd name="T5" fmla="*/ 0 h 14"/>
                  <a:gd name="T6" fmla="*/ 4 w 14"/>
                  <a:gd name="T7" fmla="*/ 0 h 14"/>
                  <a:gd name="T8" fmla="*/ 3 w 14"/>
                  <a:gd name="T9" fmla="*/ 2 h 14"/>
                  <a:gd name="T10" fmla="*/ 3 w 14"/>
                  <a:gd name="T11" fmla="*/ 2 h 14"/>
                  <a:gd name="T12" fmla="*/ 3 w 14"/>
                  <a:gd name="T13" fmla="*/ 5 h 14"/>
                  <a:gd name="T14" fmla="*/ 0 w 14"/>
                  <a:gd name="T15" fmla="*/ 13 h 14"/>
                  <a:gd name="T16" fmla="*/ 0 w 14"/>
                  <a:gd name="T17" fmla="*/ 14 h 14"/>
                  <a:gd name="T18" fmla="*/ 1 w 14"/>
                  <a:gd name="T19" fmla="*/ 14 h 14"/>
                  <a:gd name="T20" fmla="*/ 9 w 14"/>
                  <a:gd name="T21" fmla="*/ 12 h 14"/>
                  <a:gd name="T22" fmla="*/ 12 w 14"/>
                  <a:gd name="T23" fmla="*/ 11 h 14"/>
                  <a:gd name="T24" fmla="*/ 12 w 14"/>
                  <a:gd name="T25" fmla="*/ 11 h 14"/>
                  <a:gd name="T26" fmla="*/ 14 w 14"/>
                  <a:gd name="T27" fmla="*/ 10 h 14"/>
                  <a:gd name="T28" fmla="*/ 14 w 14"/>
                  <a:gd name="T29" fmla="*/ 10 h 14"/>
                  <a:gd name="T30" fmla="*/ 12 w 14"/>
                  <a:gd name="T3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4">
                    <a:moveTo>
                      <a:pt x="12" y="8"/>
                    </a:moveTo>
                    <a:cubicBezTo>
                      <a:pt x="6" y="2"/>
                      <a:pt x="6" y="2"/>
                      <a:pt x="6" y="2"/>
                    </a:cubicBezTo>
                    <a:cubicBezTo>
                      <a:pt x="6" y="1"/>
                      <a:pt x="5" y="1"/>
                      <a:pt x="4" y="0"/>
                    </a:cubicBezTo>
                    <a:cubicBezTo>
                      <a:pt x="4" y="0"/>
                      <a:pt x="4" y="0"/>
                      <a:pt x="4" y="0"/>
                    </a:cubicBezTo>
                    <a:cubicBezTo>
                      <a:pt x="4" y="1"/>
                      <a:pt x="4" y="1"/>
                      <a:pt x="3" y="2"/>
                    </a:cubicBezTo>
                    <a:cubicBezTo>
                      <a:pt x="3" y="2"/>
                      <a:pt x="3" y="2"/>
                      <a:pt x="3" y="2"/>
                    </a:cubicBezTo>
                    <a:cubicBezTo>
                      <a:pt x="3" y="3"/>
                      <a:pt x="3" y="4"/>
                      <a:pt x="3" y="5"/>
                    </a:cubicBezTo>
                    <a:cubicBezTo>
                      <a:pt x="0" y="13"/>
                      <a:pt x="0" y="13"/>
                      <a:pt x="0" y="13"/>
                    </a:cubicBezTo>
                    <a:cubicBezTo>
                      <a:pt x="0" y="14"/>
                      <a:pt x="0" y="14"/>
                      <a:pt x="0" y="14"/>
                    </a:cubicBezTo>
                    <a:cubicBezTo>
                      <a:pt x="1" y="14"/>
                      <a:pt x="1" y="14"/>
                      <a:pt x="1" y="14"/>
                    </a:cubicBezTo>
                    <a:cubicBezTo>
                      <a:pt x="9" y="12"/>
                      <a:pt x="9" y="12"/>
                      <a:pt x="9" y="12"/>
                    </a:cubicBezTo>
                    <a:cubicBezTo>
                      <a:pt x="10" y="11"/>
                      <a:pt x="11" y="11"/>
                      <a:pt x="12" y="11"/>
                    </a:cubicBezTo>
                    <a:cubicBezTo>
                      <a:pt x="12" y="11"/>
                      <a:pt x="12" y="11"/>
                      <a:pt x="12" y="11"/>
                    </a:cubicBezTo>
                    <a:cubicBezTo>
                      <a:pt x="13" y="11"/>
                      <a:pt x="13" y="10"/>
                      <a:pt x="14" y="10"/>
                    </a:cubicBezTo>
                    <a:cubicBezTo>
                      <a:pt x="14" y="10"/>
                      <a:pt x="14" y="10"/>
                      <a:pt x="14" y="10"/>
                    </a:cubicBezTo>
                    <a:cubicBezTo>
                      <a:pt x="14" y="9"/>
                      <a:pt x="13"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371">
                <a:extLst>
                  <a:ext uri="{FF2B5EF4-FFF2-40B4-BE49-F238E27FC236}">
                    <a16:creationId xmlns:a16="http://schemas.microsoft.com/office/drawing/2014/main" id="{54AFAFEE-7D27-44EB-8742-6E6FD4C24B38}"/>
                  </a:ext>
                </a:extLst>
              </p:cNvPr>
              <p:cNvSpPr>
                <a:spLocks/>
              </p:cNvSpPr>
              <p:nvPr/>
            </p:nvSpPr>
            <p:spPr bwMode="auto">
              <a:xfrm>
                <a:off x="2327" y="1517"/>
                <a:ext cx="137" cy="30"/>
              </a:xfrm>
              <a:custGeom>
                <a:avLst/>
                <a:gdLst>
                  <a:gd name="T0" fmla="*/ 100 w 100"/>
                  <a:gd name="T1" fmla="*/ 22 h 22"/>
                  <a:gd name="T2" fmla="*/ 100 w 100"/>
                  <a:gd name="T3" fmla="*/ 4 h 22"/>
                  <a:gd name="T4" fmla="*/ 95 w 100"/>
                  <a:gd name="T5" fmla="*/ 0 h 22"/>
                  <a:gd name="T6" fmla="*/ 4 w 100"/>
                  <a:gd name="T7" fmla="*/ 0 h 22"/>
                  <a:gd name="T8" fmla="*/ 0 w 100"/>
                  <a:gd name="T9" fmla="*/ 4 h 22"/>
                  <a:gd name="T10" fmla="*/ 0 w 100"/>
                  <a:gd name="T11" fmla="*/ 22 h 22"/>
                  <a:gd name="T12" fmla="*/ 100 w 100"/>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00" h="22">
                    <a:moveTo>
                      <a:pt x="100" y="22"/>
                    </a:moveTo>
                    <a:cubicBezTo>
                      <a:pt x="100" y="4"/>
                      <a:pt x="100" y="4"/>
                      <a:pt x="100" y="4"/>
                    </a:cubicBezTo>
                    <a:cubicBezTo>
                      <a:pt x="100" y="2"/>
                      <a:pt x="98" y="0"/>
                      <a:pt x="95" y="0"/>
                    </a:cubicBezTo>
                    <a:cubicBezTo>
                      <a:pt x="4" y="0"/>
                      <a:pt x="4" y="0"/>
                      <a:pt x="4" y="0"/>
                    </a:cubicBezTo>
                    <a:cubicBezTo>
                      <a:pt x="2" y="0"/>
                      <a:pt x="0" y="2"/>
                      <a:pt x="0" y="4"/>
                    </a:cubicBezTo>
                    <a:cubicBezTo>
                      <a:pt x="0" y="22"/>
                      <a:pt x="0" y="22"/>
                      <a:pt x="0" y="22"/>
                    </a:cubicBezTo>
                    <a:lnTo>
                      <a:pt x="10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372">
                <a:extLst>
                  <a:ext uri="{FF2B5EF4-FFF2-40B4-BE49-F238E27FC236}">
                    <a16:creationId xmlns:a16="http://schemas.microsoft.com/office/drawing/2014/main" id="{FDAD7FC1-12AF-40BA-853C-886523D40068}"/>
                  </a:ext>
                </a:extLst>
              </p:cNvPr>
              <p:cNvSpPr>
                <a:spLocks noEditPoints="1"/>
              </p:cNvSpPr>
              <p:nvPr/>
            </p:nvSpPr>
            <p:spPr bwMode="auto">
              <a:xfrm>
                <a:off x="2327" y="1554"/>
                <a:ext cx="137" cy="87"/>
              </a:xfrm>
              <a:custGeom>
                <a:avLst/>
                <a:gdLst>
                  <a:gd name="T0" fmla="*/ 0 w 100"/>
                  <a:gd name="T1" fmla="*/ 0 h 63"/>
                  <a:gd name="T2" fmla="*/ 0 w 100"/>
                  <a:gd name="T3" fmla="*/ 59 h 63"/>
                  <a:gd name="T4" fmla="*/ 4 w 100"/>
                  <a:gd name="T5" fmla="*/ 63 h 63"/>
                  <a:gd name="T6" fmla="*/ 95 w 100"/>
                  <a:gd name="T7" fmla="*/ 63 h 63"/>
                  <a:gd name="T8" fmla="*/ 100 w 100"/>
                  <a:gd name="T9" fmla="*/ 59 h 63"/>
                  <a:gd name="T10" fmla="*/ 100 w 100"/>
                  <a:gd name="T11" fmla="*/ 0 h 63"/>
                  <a:gd name="T12" fmla="*/ 0 w 100"/>
                  <a:gd name="T13" fmla="*/ 0 h 63"/>
                  <a:gd name="T14" fmla="*/ 91 w 100"/>
                  <a:gd name="T15" fmla="*/ 54 h 63"/>
                  <a:gd name="T16" fmla="*/ 9 w 100"/>
                  <a:gd name="T17" fmla="*/ 54 h 63"/>
                  <a:gd name="T18" fmla="*/ 9 w 100"/>
                  <a:gd name="T19" fmla="*/ 9 h 63"/>
                  <a:gd name="T20" fmla="*/ 91 w 100"/>
                  <a:gd name="T21" fmla="*/ 9 h 63"/>
                  <a:gd name="T22" fmla="*/ 91 w 100"/>
                  <a:gd name="T23"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63">
                    <a:moveTo>
                      <a:pt x="0" y="0"/>
                    </a:moveTo>
                    <a:cubicBezTo>
                      <a:pt x="0" y="59"/>
                      <a:pt x="0" y="59"/>
                      <a:pt x="0" y="59"/>
                    </a:cubicBezTo>
                    <a:cubicBezTo>
                      <a:pt x="0" y="61"/>
                      <a:pt x="2" y="63"/>
                      <a:pt x="4" y="63"/>
                    </a:cubicBezTo>
                    <a:cubicBezTo>
                      <a:pt x="95" y="63"/>
                      <a:pt x="95" y="63"/>
                      <a:pt x="95" y="63"/>
                    </a:cubicBezTo>
                    <a:cubicBezTo>
                      <a:pt x="98" y="63"/>
                      <a:pt x="100" y="61"/>
                      <a:pt x="100" y="59"/>
                    </a:cubicBezTo>
                    <a:cubicBezTo>
                      <a:pt x="100" y="0"/>
                      <a:pt x="100" y="0"/>
                      <a:pt x="100" y="0"/>
                    </a:cubicBezTo>
                    <a:lnTo>
                      <a:pt x="0" y="0"/>
                    </a:lnTo>
                    <a:close/>
                    <a:moveTo>
                      <a:pt x="91" y="54"/>
                    </a:moveTo>
                    <a:cubicBezTo>
                      <a:pt x="9" y="54"/>
                      <a:pt x="9" y="54"/>
                      <a:pt x="9" y="54"/>
                    </a:cubicBezTo>
                    <a:cubicBezTo>
                      <a:pt x="9" y="9"/>
                      <a:pt x="9" y="9"/>
                      <a:pt x="9" y="9"/>
                    </a:cubicBezTo>
                    <a:cubicBezTo>
                      <a:pt x="91" y="9"/>
                      <a:pt x="91" y="9"/>
                      <a:pt x="91" y="9"/>
                    </a:cubicBezTo>
                    <a:lnTo>
                      <a:pt x="9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373">
                <a:extLst>
                  <a:ext uri="{FF2B5EF4-FFF2-40B4-BE49-F238E27FC236}">
                    <a16:creationId xmlns:a16="http://schemas.microsoft.com/office/drawing/2014/main" id="{E4092B68-0011-4C99-969E-D5B17A320AB3}"/>
                  </a:ext>
                </a:extLst>
              </p:cNvPr>
              <p:cNvSpPr>
                <a:spLocks/>
              </p:cNvSpPr>
              <p:nvPr/>
            </p:nvSpPr>
            <p:spPr bwMode="auto">
              <a:xfrm>
                <a:off x="2418" y="1601"/>
                <a:ext cx="24" cy="19"/>
              </a:xfrm>
              <a:custGeom>
                <a:avLst/>
                <a:gdLst>
                  <a:gd name="T0" fmla="*/ 18 w 18"/>
                  <a:gd name="T1" fmla="*/ 9 h 14"/>
                  <a:gd name="T2" fmla="*/ 13 w 18"/>
                  <a:gd name="T3" fmla="*/ 14 h 14"/>
                  <a:gd name="T4" fmla="*/ 4 w 18"/>
                  <a:gd name="T5" fmla="*/ 14 h 14"/>
                  <a:gd name="T6" fmla="*/ 0 w 18"/>
                  <a:gd name="T7" fmla="*/ 9 h 14"/>
                  <a:gd name="T8" fmla="*/ 0 w 18"/>
                  <a:gd name="T9" fmla="*/ 5 h 14"/>
                  <a:gd name="T10" fmla="*/ 4 w 18"/>
                  <a:gd name="T11" fmla="*/ 0 h 14"/>
                  <a:gd name="T12" fmla="*/ 13 w 18"/>
                  <a:gd name="T13" fmla="*/ 0 h 14"/>
                  <a:gd name="T14" fmla="*/ 18 w 18"/>
                  <a:gd name="T15" fmla="*/ 5 h 14"/>
                  <a:gd name="T16" fmla="*/ 18 w 18"/>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8" y="9"/>
                    </a:moveTo>
                    <a:cubicBezTo>
                      <a:pt x="18" y="12"/>
                      <a:pt x="16" y="14"/>
                      <a:pt x="13" y="14"/>
                    </a:cubicBezTo>
                    <a:cubicBezTo>
                      <a:pt x="4" y="14"/>
                      <a:pt x="4" y="14"/>
                      <a:pt x="4" y="14"/>
                    </a:cubicBezTo>
                    <a:cubicBezTo>
                      <a:pt x="2" y="14"/>
                      <a:pt x="0" y="12"/>
                      <a:pt x="0" y="9"/>
                    </a:cubicBezTo>
                    <a:cubicBezTo>
                      <a:pt x="0" y="5"/>
                      <a:pt x="0" y="5"/>
                      <a:pt x="0" y="5"/>
                    </a:cubicBezTo>
                    <a:cubicBezTo>
                      <a:pt x="0" y="2"/>
                      <a:pt x="2" y="0"/>
                      <a:pt x="4" y="0"/>
                    </a:cubicBezTo>
                    <a:cubicBezTo>
                      <a:pt x="13" y="0"/>
                      <a:pt x="13" y="0"/>
                      <a:pt x="13" y="0"/>
                    </a:cubicBezTo>
                    <a:cubicBezTo>
                      <a:pt x="16" y="0"/>
                      <a:pt x="18" y="2"/>
                      <a:pt x="18" y="5"/>
                    </a:cubicBezTo>
                    <a:lnTo>
                      <a:pt x="1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374">
                <a:extLst>
                  <a:ext uri="{FF2B5EF4-FFF2-40B4-BE49-F238E27FC236}">
                    <a16:creationId xmlns:a16="http://schemas.microsoft.com/office/drawing/2014/main" id="{D04BE1CE-BD7E-4008-A3A8-C31E3637932B}"/>
                  </a:ext>
                </a:extLst>
              </p:cNvPr>
              <p:cNvSpPr>
                <a:spLocks/>
              </p:cNvSpPr>
              <p:nvPr/>
            </p:nvSpPr>
            <p:spPr bwMode="auto">
              <a:xfrm>
                <a:off x="2418" y="1576"/>
                <a:ext cx="24" cy="18"/>
              </a:xfrm>
              <a:custGeom>
                <a:avLst/>
                <a:gdLst>
                  <a:gd name="T0" fmla="*/ 18 w 18"/>
                  <a:gd name="T1" fmla="*/ 9 h 13"/>
                  <a:gd name="T2" fmla="*/ 13 w 18"/>
                  <a:gd name="T3" fmla="*/ 13 h 13"/>
                  <a:gd name="T4" fmla="*/ 4 w 18"/>
                  <a:gd name="T5" fmla="*/ 13 h 13"/>
                  <a:gd name="T6" fmla="*/ 0 w 18"/>
                  <a:gd name="T7" fmla="*/ 9 h 13"/>
                  <a:gd name="T8" fmla="*/ 0 w 18"/>
                  <a:gd name="T9" fmla="*/ 4 h 13"/>
                  <a:gd name="T10" fmla="*/ 4 w 18"/>
                  <a:gd name="T11" fmla="*/ 0 h 13"/>
                  <a:gd name="T12" fmla="*/ 13 w 18"/>
                  <a:gd name="T13" fmla="*/ 0 h 13"/>
                  <a:gd name="T14" fmla="*/ 18 w 18"/>
                  <a:gd name="T15" fmla="*/ 4 h 13"/>
                  <a:gd name="T16" fmla="*/ 18 w 18"/>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3">
                    <a:moveTo>
                      <a:pt x="18" y="9"/>
                    </a:moveTo>
                    <a:cubicBezTo>
                      <a:pt x="18" y="11"/>
                      <a:pt x="16" y="13"/>
                      <a:pt x="13" y="13"/>
                    </a:cubicBezTo>
                    <a:cubicBezTo>
                      <a:pt x="4" y="13"/>
                      <a:pt x="4" y="13"/>
                      <a:pt x="4" y="13"/>
                    </a:cubicBezTo>
                    <a:cubicBezTo>
                      <a:pt x="2" y="13"/>
                      <a:pt x="0" y="11"/>
                      <a:pt x="0" y="9"/>
                    </a:cubicBezTo>
                    <a:cubicBezTo>
                      <a:pt x="0" y="4"/>
                      <a:pt x="0" y="4"/>
                      <a:pt x="0" y="4"/>
                    </a:cubicBezTo>
                    <a:cubicBezTo>
                      <a:pt x="0" y="2"/>
                      <a:pt x="2" y="0"/>
                      <a:pt x="4" y="0"/>
                    </a:cubicBezTo>
                    <a:cubicBezTo>
                      <a:pt x="13" y="0"/>
                      <a:pt x="13" y="0"/>
                      <a:pt x="13" y="0"/>
                    </a:cubicBezTo>
                    <a:cubicBezTo>
                      <a:pt x="16" y="0"/>
                      <a:pt x="18" y="2"/>
                      <a:pt x="18" y="4"/>
                    </a:cubicBezTo>
                    <a:lnTo>
                      <a:pt x="1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375">
                <a:extLst>
                  <a:ext uri="{FF2B5EF4-FFF2-40B4-BE49-F238E27FC236}">
                    <a16:creationId xmlns:a16="http://schemas.microsoft.com/office/drawing/2014/main" id="{0F88E7D0-B3D5-4326-A046-1A6F62CCD25B}"/>
                  </a:ext>
                </a:extLst>
              </p:cNvPr>
              <p:cNvSpPr>
                <a:spLocks/>
              </p:cNvSpPr>
              <p:nvPr/>
            </p:nvSpPr>
            <p:spPr bwMode="auto">
              <a:xfrm>
                <a:off x="2383" y="1601"/>
                <a:ext cx="25" cy="19"/>
              </a:xfrm>
              <a:custGeom>
                <a:avLst/>
                <a:gdLst>
                  <a:gd name="T0" fmla="*/ 18 w 18"/>
                  <a:gd name="T1" fmla="*/ 9 h 14"/>
                  <a:gd name="T2" fmla="*/ 13 w 18"/>
                  <a:gd name="T3" fmla="*/ 14 h 14"/>
                  <a:gd name="T4" fmla="*/ 4 w 18"/>
                  <a:gd name="T5" fmla="*/ 14 h 14"/>
                  <a:gd name="T6" fmla="*/ 0 w 18"/>
                  <a:gd name="T7" fmla="*/ 9 h 14"/>
                  <a:gd name="T8" fmla="*/ 0 w 18"/>
                  <a:gd name="T9" fmla="*/ 5 h 14"/>
                  <a:gd name="T10" fmla="*/ 4 w 18"/>
                  <a:gd name="T11" fmla="*/ 0 h 14"/>
                  <a:gd name="T12" fmla="*/ 13 w 18"/>
                  <a:gd name="T13" fmla="*/ 0 h 14"/>
                  <a:gd name="T14" fmla="*/ 18 w 18"/>
                  <a:gd name="T15" fmla="*/ 5 h 14"/>
                  <a:gd name="T16" fmla="*/ 18 w 18"/>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8" y="9"/>
                    </a:moveTo>
                    <a:cubicBezTo>
                      <a:pt x="18" y="12"/>
                      <a:pt x="16" y="14"/>
                      <a:pt x="13" y="14"/>
                    </a:cubicBezTo>
                    <a:cubicBezTo>
                      <a:pt x="4" y="14"/>
                      <a:pt x="4" y="14"/>
                      <a:pt x="4" y="14"/>
                    </a:cubicBezTo>
                    <a:cubicBezTo>
                      <a:pt x="2" y="14"/>
                      <a:pt x="0" y="12"/>
                      <a:pt x="0" y="9"/>
                    </a:cubicBezTo>
                    <a:cubicBezTo>
                      <a:pt x="0" y="5"/>
                      <a:pt x="0" y="5"/>
                      <a:pt x="0" y="5"/>
                    </a:cubicBezTo>
                    <a:cubicBezTo>
                      <a:pt x="0" y="2"/>
                      <a:pt x="2" y="0"/>
                      <a:pt x="4" y="0"/>
                    </a:cubicBezTo>
                    <a:cubicBezTo>
                      <a:pt x="13" y="0"/>
                      <a:pt x="13" y="0"/>
                      <a:pt x="13" y="0"/>
                    </a:cubicBezTo>
                    <a:cubicBezTo>
                      <a:pt x="16" y="0"/>
                      <a:pt x="18" y="2"/>
                      <a:pt x="18" y="5"/>
                    </a:cubicBezTo>
                    <a:lnTo>
                      <a:pt x="1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376">
                <a:extLst>
                  <a:ext uri="{FF2B5EF4-FFF2-40B4-BE49-F238E27FC236}">
                    <a16:creationId xmlns:a16="http://schemas.microsoft.com/office/drawing/2014/main" id="{03371A9D-74AB-4F0F-B007-9DD52D6BD527}"/>
                  </a:ext>
                </a:extLst>
              </p:cNvPr>
              <p:cNvSpPr>
                <a:spLocks/>
              </p:cNvSpPr>
              <p:nvPr/>
            </p:nvSpPr>
            <p:spPr bwMode="auto">
              <a:xfrm>
                <a:off x="2383" y="1576"/>
                <a:ext cx="25" cy="18"/>
              </a:xfrm>
              <a:custGeom>
                <a:avLst/>
                <a:gdLst>
                  <a:gd name="T0" fmla="*/ 18 w 18"/>
                  <a:gd name="T1" fmla="*/ 9 h 13"/>
                  <a:gd name="T2" fmla="*/ 13 w 18"/>
                  <a:gd name="T3" fmla="*/ 13 h 13"/>
                  <a:gd name="T4" fmla="*/ 4 w 18"/>
                  <a:gd name="T5" fmla="*/ 13 h 13"/>
                  <a:gd name="T6" fmla="*/ 0 w 18"/>
                  <a:gd name="T7" fmla="*/ 9 h 13"/>
                  <a:gd name="T8" fmla="*/ 0 w 18"/>
                  <a:gd name="T9" fmla="*/ 4 h 13"/>
                  <a:gd name="T10" fmla="*/ 4 w 18"/>
                  <a:gd name="T11" fmla="*/ 0 h 13"/>
                  <a:gd name="T12" fmla="*/ 13 w 18"/>
                  <a:gd name="T13" fmla="*/ 0 h 13"/>
                  <a:gd name="T14" fmla="*/ 18 w 18"/>
                  <a:gd name="T15" fmla="*/ 4 h 13"/>
                  <a:gd name="T16" fmla="*/ 18 w 18"/>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3">
                    <a:moveTo>
                      <a:pt x="18" y="9"/>
                    </a:moveTo>
                    <a:cubicBezTo>
                      <a:pt x="18" y="11"/>
                      <a:pt x="16" y="13"/>
                      <a:pt x="13" y="13"/>
                    </a:cubicBezTo>
                    <a:cubicBezTo>
                      <a:pt x="4" y="13"/>
                      <a:pt x="4" y="13"/>
                      <a:pt x="4" y="13"/>
                    </a:cubicBezTo>
                    <a:cubicBezTo>
                      <a:pt x="2" y="13"/>
                      <a:pt x="0" y="11"/>
                      <a:pt x="0" y="9"/>
                    </a:cubicBezTo>
                    <a:cubicBezTo>
                      <a:pt x="0" y="4"/>
                      <a:pt x="0" y="4"/>
                      <a:pt x="0" y="4"/>
                    </a:cubicBezTo>
                    <a:cubicBezTo>
                      <a:pt x="0" y="2"/>
                      <a:pt x="2" y="0"/>
                      <a:pt x="4" y="0"/>
                    </a:cubicBezTo>
                    <a:cubicBezTo>
                      <a:pt x="13" y="0"/>
                      <a:pt x="13" y="0"/>
                      <a:pt x="13" y="0"/>
                    </a:cubicBezTo>
                    <a:cubicBezTo>
                      <a:pt x="16" y="0"/>
                      <a:pt x="18" y="2"/>
                      <a:pt x="18" y="4"/>
                    </a:cubicBezTo>
                    <a:lnTo>
                      <a:pt x="1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377">
                <a:extLst>
                  <a:ext uri="{FF2B5EF4-FFF2-40B4-BE49-F238E27FC236}">
                    <a16:creationId xmlns:a16="http://schemas.microsoft.com/office/drawing/2014/main" id="{DBE2889F-799B-48D6-9FBB-C9B8412BA346}"/>
                  </a:ext>
                </a:extLst>
              </p:cNvPr>
              <p:cNvSpPr>
                <a:spLocks/>
              </p:cNvSpPr>
              <p:nvPr/>
            </p:nvSpPr>
            <p:spPr bwMode="auto">
              <a:xfrm>
                <a:off x="2349" y="1601"/>
                <a:ext cx="25" cy="19"/>
              </a:xfrm>
              <a:custGeom>
                <a:avLst/>
                <a:gdLst>
                  <a:gd name="T0" fmla="*/ 18 w 18"/>
                  <a:gd name="T1" fmla="*/ 9 h 14"/>
                  <a:gd name="T2" fmla="*/ 13 w 18"/>
                  <a:gd name="T3" fmla="*/ 14 h 14"/>
                  <a:gd name="T4" fmla="*/ 4 w 18"/>
                  <a:gd name="T5" fmla="*/ 14 h 14"/>
                  <a:gd name="T6" fmla="*/ 0 w 18"/>
                  <a:gd name="T7" fmla="*/ 9 h 14"/>
                  <a:gd name="T8" fmla="*/ 0 w 18"/>
                  <a:gd name="T9" fmla="*/ 5 h 14"/>
                  <a:gd name="T10" fmla="*/ 4 w 18"/>
                  <a:gd name="T11" fmla="*/ 0 h 14"/>
                  <a:gd name="T12" fmla="*/ 13 w 18"/>
                  <a:gd name="T13" fmla="*/ 0 h 14"/>
                  <a:gd name="T14" fmla="*/ 18 w 18"/>
                  <a:gd name="T15" fmla="*/ 5 h 14"/>
                  <a:gd name="T16" fmla="*/ 18 w 18"/>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8" y="9"/>
                    </a:moveTo>
                    <a:cubicBezTo>
                      <a:pt x="18" y="12"/>
                      <a:pt x="16" y="14"/>
                      <a:pt x="13" y="14"/>
                    </a:cubicBezTo>
                    <a:cubicBezTo>
                      <a:pt x="4" y="14"/>
                      <a:pt x="4" y="14"/>
                      <a:pt x="4" y="14"/>
                    </a:cubicBezTo>
                    <a:cubicBezTo>
                      <a:pt x="2" y="14"/>
                      <a:pt x="0" y="12"/>
                      <a:pt x="0" y="9"/>
                    </a:cubicBezTo>
                    <a:cubicBezTo>
                      <a:pt x="0" y="5"/>
                      <a:pt x="0" y="5"/>
                      <a:pt x="0" y="5"/>
                    </a:cubicBezTo>
                    <a:cubicBezTo>
                      <a:pt x="0" y="2"/>
                      <a:pt x="2" y="0"/>
                      <a:pt x="4" y="0"/>
                    </a:cubicBezTo>
                    <a:cubicBezTo>
                      <a:pt x="13" y="0"/>
                      <a:pt x="13" y="0"/>
                      <a:pt x="13" y="0"/>
                    </a:cubicBezTo>
                    <a:cubicBezTo>
                      <a:pt x="16" y="0"/>
                      <a:pt x="18" y="2"/>
                      <a:pt x="18" y="5"/>
                    </a:cubicBezTo>
                    <a:lnTo>
                      <a:pt x="1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378">
                <a:extLst>
                  <a:ext uri="{FF2B5EF4-FFF2-40B4-BE49-F238E27FC236}">
                    <a16:creationId xmlns:a16="http://schemas.microsoft.com/office/drawing/2014/main" id="{BBED14B5-3BED-4EA8-AEA8-320F552F89CD}"/>
                  </a:ext>
                </a:extLst>
              </p:cNvPr>
              <p:cNvSpPr>
                <a:spLocks/>
              </p:cNvSpPr>
              <p:nvPr/>
            </p:nvSpPr>
            <p:spPr bwMode="auto">
              <a:xfrm>
                <a:off x="2349" y="1576"/>
                <a:ext cx="25" cy="18"/>
              </a:xfrm>
              <a:custGeom>
                <a:avLst/>
                <a:gdLst>
                  <a:gd name="T0" fmla="*/ 18 w 18"/>
                  <a:gd name="T1" fmla="*/ 9 h 13"/>
                  <a:gd name="T2" fmla="*/ 13 w 18"/>
                  <a:gd name="T3" fmla="*/ 13 h 13"/>
                  <a:gd name="T4" fmla="*/ 4 w 18"/>
                  <a:gd name="T5" fmla="*/ 13 h 13"/>
                  <a:gd name="T6" fmla="*/ 0 w 18"/>
                  <a:gd name="T7" fmla="*/ 9 h 13"/>
                  <a:gd name="T8" fmla="*/ 0 w 18"/>
                  <a:gd name="T9" fmla="*/ 4 h 13"/>
                  <a:gd name="T10" fmla="*/ 4 w 18"/>
                  <a:gd name="T11" fmla="*/ 0 h 13"/>
                  <a:gd name="T12" fmla="*/ 13 w 18"/>
                  <a:gd name="T13" fmla="*/ 0 h 13"/>
                  <a:gd name="T14" fmla="*/ 18 w 18"/>
                  <a:gd name="T15" fmla="*/ 4 h 13"/>
                  <a:gd name="T16" fmla="*/ 18 w 18"/>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3">
                    <a:moveTo>
                      <a:pt x="18" y="9"/>
                    </a:moveTo>
                    <a:cubicBezTo>
                      <a:pt x="18" y="11"/>
                      <a:pt x="16" y="13"/>
                      <a:pt x="13" y="13"/>
                    </a:cubicBezTo>
                    <a:cubicBezTo>
                      <a:pt x="4" y="13"/>
                      <a:pt x="4" y="13"/>
                      <a:pt x="4" y="13"/>
                    </a:cubicBezTo>
                    <a:cubicBezTo>
                      <a:pt x="2" y="13"/>
                      <a:pt x="0" y="11"/>
                      <a:pt x="0" y="9"/>
                    </a:cubicBezTo>
                    <a:cubicBezTo>
                      <a:pt x="0" y="4"/>
                      <a:pt x="0" y="4"/>
                      <a:pt x="0" y="4"/>
                    </a:cubicBezTo>
                    <a:cubicBezTo>
                      <a:pt x="0" y="2"/>
                      <a:pt x="2" y="0"/>
                      <a:pt x="4" y="0"/>
                    </a:cubicBezTo>
                    <a:cubicBezTo>
                      <a:pt x="13" y="0"/>
                      <a:pt x="13" y="0"/>
                      <a:pt x="13" y="0"/>
                    </a:cubicBezTo>
                    <a:cubicBezTo>
                      <a:pt x="16" y="0"/>
                      <a:pt x="18" y="2"/>
                      <a:pt x="18" y="4"/>
                    </a:cubicBezTo>
                    <a:lnTo>
                      <a:pt x="1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Oval 379">
                <a:extLst>
                  <a:ext uri="{FF2B5EF4-FFF2-40B4-BE49-F238E27FC236}">
                    <a16:creationId xmlns:a16="http://schemas.microsoft.com/office/drawing/2014/main" id="{212AF0E8-9D69-4B7D-A467-E604E875270D}"/>
                  </a:ext>
                </a:extLst>
              </p:cNvPr>
              <p:cNvSpPr>
                <a:spLocks noChangeArrowheads="1"/>
              </p:cNvSpPr>
              <p:nvPr/>
            </p:nvSpPr>
            <p:spPr bwMode="auto">
              <a:xfrm>
                <a:off x="3177" y="1495"/>
                <a:ext cx="20" cy="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380">
                <a:extLst>
                  <a:ext uri="{FF2B5EF4-FFF2-40B4-BE49-F238E27FC236}">
                    <a16:creationId xmlns:a16="http://schemas.microsoft.com/office/drawing/2014/main" id="{FD8677CB-E6F5-4CB2-BAD9-5D3735A36AE1}"/>
                  </a:ext>
                </a:extLst>
              </p:cNvPr>
              <p:cNvSpPr>
                <a:spLocks/>
              </p:cNvSpPr>
              <p:nvPr/>
            </p:nvSpPr>
            <p:spPr bwMode="auto">
              <a:xfrm>
                <a:off x="3139" y="1510"/>
                <a:ext cx="96" cy="70"/>
              </a:xfrm>
              <a:custGeom>
                <a:avLst/>
                <a:gdLst>
                  <a:gd name="T0" fmla="*/ 68 w 70"/>
                  <a:gd name="T1" fmla="*/ 46 h 51"/>
                  <a:gd name="T2" fmla="*/ 60 w 70"/>
                  <a:gd name="T3" fmla="*/ 36 h 51"/>
                  <a:gd name="T4" fmla="*/ 60 w 70"/>
                  <a:gd name="T5" fmla="*/ 35 h 51"/>
                  <a:gd name="T6" fmla="*/ 44 w 70"/>
                  <a:gd name="T7" fmla="*/ 0 h 51"/>
                  <a:gd name="T8" fmla="*/ 35 w 70"/>
                  <a:gd name="T9" fmla="*/ 6 h 51"/>
                  <a:gd name="T10" fmla="*/ 26 w 70"/>
                  <a:gd name="T11" fmla="*/ 0 h 51"/>
                  <a:gd name="T12" fmla="*/ 10 w 70"/>
                  <a:gd name="T13" fmla="*/ 35 h 51"/>
                  <a:gd name="T14" fmla="*/ 10 w 70"/>
                  <a:gd name="T15" fmla="*/ 36 h 51"/>
                  <a:gd name="T16" fmla="*/ 2 w 70"/>
                  <a:gd name="T17" fmla="*/ 46 h 51"/>
                  <a:gd name="T18" fmla="*/ 5 w 70"/>
                  <a:gd name="T19" fmla="*/ 51 h 51"/>
                  <a:gd name="T20" fmla="*/ 65 w 70"/>
                  <a:gd name="T21" fmla="*/ 51 h 51"/>
                  <a:gd name="T22" fmla="*/ 68 w 70"/>
                  <a:gd name="T23"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51">
                    <a:moveTo>
                      <a:pt x="68" y="46"/>
                    </a:moveTo>
                    <a:cubicBezTo>
                      <a:pt x="60" y="36"/>
                      <a:pt x="60" y="36"/>
                      <a:pt x="60" y="36"/>
                    </a:cubicBezTo>
                    <a:cubicBezTo>
                      <a:pt x="60" y="36"/>
                      <a:pt x="60" y="36"/>
                      <a:pt x="60" y="35"/>
                    </a:cubicBezTo>
                    <a:cubicBezTo>
                      <a:pt x="60" y="19"/>
                      <a:pt x="55" y="5"/>
                      <a:pt x="44" y="0"/>
                    </a:cubicBezTo>
                    <a:cubicBezTo>
                      <a:pt x="43" y="3"/>
                      <a:pt x="39" y="6"/>
                      <a:pt x="35" y="6"/>
                    </a:cubicBezTo>
                    <a:cubicBezTo>
                      <a:pt x="31" y="6"/>
                      <a:pt x="27" y="3"/>
                      <a:pt x="26" y="0"/>
                    </a:cubicBezTo>
                    <a:cubicBezTo>
                      <a:pt x="15" y="5"/>
                      <a:pt x="10" y="19"/>
                      <a:pt x="10" y="35"/>
                    </a:cubicBezTo>
                    <a:cubicBezTo>
                      <a:pt x="10" y="36"/>
                      <a:pt x="10" y="36"/>
                      <a:pt x="10" y="36"/>
                    </a:cubicBezTo>
                    <a:cubicBezTo>
                      <a:pt x="2" y="46"/>
                      <a:pt x="2" y="46"/>
                      <a:pt x="2" y="46"/>
                    </a:cubicBezTo>
                    <a:cubicBezTo>
                      <a:pt x="0" y="49"/>
                      <a:pt x="1" y="51"/>
                      <a:pt x="5" y="51"/>
                    </a:cubicBezTo>
                    <a:cubicBezTo>
                      <a:pt x="65" y="51"/>
                      <a:pt x="65" y="51"/>
                      <a:pt x="65" y="51"/>
                    </a:cubicBezTo>
                    <a:cubicBezTo>
                      <a:pt x="69" y="51"/>
                      <a:pt x="70" y="49"/>
                      <a:pt x="6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381">
                <a:extLst>
                  <a:ext uri="{FF2B5EF4-FFF2-40B4-BE49-F238E27FC236}">
                    <a16:creationId xmlns:a16="http://schemas.microsoft.com/office/drawing/2014/main" id="{086F714A-D16E-4B73-9C55-152BE0D12301}"/>
                  </a:ext>
                </a:extLst>
              </p:cNvPr>
              <p:cNvSpPr>
                <a:spLocks/>
              </p:cNvSpPr>
              <p:nvPr/>
            </p:nvSpPr>
            <p:spPr bwMode="auto">
              <a:xfrm>
                <a:off x="3179" y="1584"/>
                <a:ext cx="16" cy="7"/>
              </a:xfrm>
              <a:custGeom>
                <a:avLst/>
                <a:gdLst>
                  <a:gd name="T0" fmla="*/ 0 w 12"/>
                  <a:gd name="T1" fmla="*/ 0 h 5"/>
                  <a:gd name="T2" fmla="*/ 6 w 12"/>
                  <a:gd name="T3" fmla="*/ 5 h 5"/>
                  <a:gd name="T4" fmla="*/ 12 w 12"/>
                  <a:gd name="T5" fmla="*/ 0 h 5"/>
                  <a:gd name="T6" fmla="*/ 0 w 12"/>
                  <a:gd name="T7" fmla="*/ 0 h 5"/>
                </a:gdLst>
                <a:ahLst/>
                <a:cxnLst>
                  <a:cxn ang="0">
                    <a:pos x="T0" y="T1"/>
                  </a:cxn>
                  <a:cxn ang="0">
                    <a:pos x="T2" y="T3"/>
                  </a:cxn>
                  <a:cxn ang="0">
                    <a:pos x="T4" y="T5"/>
                  </a:cxn>
                  <a:cxn ang="0">
                    <a:pos x="T6" y="T7"/>
                  </a:cxn>
                </a:cxnLst>
                <a:rect l="0" t="0" r="r" b="b"/>
                <a:pathLst>
                  <a:path w="12" h="5">
                    <a:moveTo>
                      <a:pt x="0" y="0"/>
                    </a:moveTo>
                    <a:cubicBezTo>
                      <a:pt x="0" y="3"/>
                      <a:pt x="3" y="5"/>
                      <a:pt x="6" y="5"/>
                    </a:cubicBezTo>
                    <a:cubicBezTo>
                      <a:pt x="9" y="5"/>
                      <a:pt x="12" y="3"/>
                      <a:pt x="1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382">
                <a:extLst>
                  <a:ext uri="{FF2B5EF4-FFF2-40B4-BE49-F238E27FC236}">
                    <a16:creationId xmlns:a16="http://schemas.microsoft.com/office/drawing/2014/main" id="{DD44E11A-3CB1-4F25-AB90-66318A3C54C0}"/>
                  </a:ext>
                </a:extLst>
              </p:cNvPr>
              <p:cNvSpPr>
                <a:spLocks/>
              </p:cNvSpPr>
              <p:nvPr/>
            </p:nvSpPr>
            <p:spPr bwMode="auto">
              <a:xfrm>
                <a:off x="3465" y="1771"/>
                <a:ext cx="88" cy="21"/>
              </a:xfrm>
              <a:custGeom>
                <a:avLst/>
                <a:gdLst>
                  <a:gd name="T0" fmla="*/ 59 w 64"/>
                  <a:gd name="T1" fmla="*/ 15 h 15"/>
                  <a:gd name="T2" fmla="*/ 64 w 64"/>
                  <a:gd name="T3" fmla="*/ 15 h 15"/>
                  <a:gd name="T4" fmla="*/ 64 w 64"/>
                  <a:gd name="T5" fmla="*/ 9 h 15"/>
                  <a:gd name="T6" fmla="*/ 64 w 64"/>
                  <a:gd name="T7" fmla="*/ 4 h 15"/>
                  <a:gd name="T8" fmla="*/ 61 w 64"/>
                  <a:gd name="T9" fmla="*/ 0 h 15"/>
                  <a:gd name="T10" fmla="*/ 3 w 64"/>
                  <a:gd name="T11" fmla="*/ 0 h 15"/>
                  <a:gd name="T12" fmla="*/ 0 w 64"/>
                  <a:gd name="T13" fmla="*/ 4 h 15"/>
                  <a:gd name="T14" fmla="*/ 0 w 64"/>
                  <a:gd name="T15" fmla="*/ 9 h 15"/>
                  <a:gd name="T16" fmla="*/ 0 w 64"/>
                  <a:gd name="T17" fmla="*/ 15 h 15"/>
                  <a:gd name="T18" fmla="*/ 5 w 64"/>
                  <a:gd name="T19" fmla="*/ 15 h 15"/>
                  <a:gd name="T20" fmla="*/ 59 w 64"/>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5">
                    <a:moveTo>
                      <a:pt x="59" y="15"/>
                    </a:moveTo>
                    <a:cubicBezTo>
                      <a:pt x="64" y="15"/>
                      <a:pt x="64" y="15"/>
                      <a:pt x="64" y="15"/>
                    </a:cubicBezTo>
                    <a:cubicBezTo>
                      <a:pt x="64" y="9"/>
                      <a:pt x="64" y="9"/>
                      <a:pt x="64" y="9"/>
                    </a:cubicBezTo>
                    <a:cubicBezTo>
                      <a:pt x="64" y="4"/>
                      <a:pt x="64" y="4"/>
                      <a:pt x="64" y="4"/>
                    </a:cubicBezTo>
                    <a:cubicBezTo>
                      <a:pt x="64" y="2"/>
                      <a:pt x="63" y="0"/>
                      <a:pt x="61" y="0"/>
                    </a:cubicBezTo>
                    <a:cubicBezTo>
                      <a:pt x="3" y="0"/>
                      <a:pt x="3" y="0"/>
                      <a:pt x="3" y="0"/>
                    </a:cubicBezTo>
                    <a:cubicBezTo>
                      <a:pt x="1" y="0"/>
                      <a:pt x="0" y="2"/>
                      <a:pt x="0" y="4"/>
                    </a:cubicBezTo>
                    <a:cubicBezTo>
                      <a:pt x="0" y="9"/>
                      <a:pt x="0" y="9"/>
                      <a:pt x="0" y="9"/>
                    </a:cubicBezTo>
                    <a:cubicBezTo>
                      <a:pt x="0" y="15"/>
                      <a:pt x="0" y="15"/>
                      <a:pt x="0" y="15"/>
                    </a:cubicBezTo>
                    <a:cubicBezTo>
                      <a:pt x="5" y="15"/>
                      <a:pt x="5" y="15"/>
                      <a:pt x="5" y="15"/>
                    </a:cubicBezTo>
                    <a:lnTo>
                      <a:pt x="59"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383">
                <a:extLst>
                  <a:ext uri="{FF2B5EF4-FFF2-40B4-BE49-F238E27FC236}">
                    <a16:creationId xmlns:a16="http://schemas.microsoft.com/office/drawing/2014/main" id="{E4FDBEB1-F47A-424B-BF82-072A531EFBAA}"/>
                  </a:ext>
                </a:extLst>
              </p:cNvPr>
              <p:cNvSpPr>
                <a:spLocks/>
              </p:cNvSpPr>
              <p:nvPr/>
            </p:nvSpPr>
            <p:spPr bwMode="auto">
              <a:xfrm>
                <a:off x="3490" y="1759"/>
                <a:ext cx="39" cy="8"/>
              </a:xfrm>
              <a:custGeom>
                <a:avLst/>
                <a:gdLst>
                  <a:gd name="T0" fmla="*/ 28 w 28"/>
                  <a:gd name="T1" fmla="*/ 6 h 6"/>
                  <a:gd name="T2" fmla="*/ 28 w 28"/>
                  <a:gd name="T3" fmla="*/ 4 h 6"/>
                  <a:gd name="T4" fmla="*/ 25 w 28"/>
                  <a:gd name="T5" fmla="*/ 0 h 6"/>
                  <a:gd name="T6" fmla="*/ 3 w 28"/>
                  <a:gd name="T7" fmla="*/ 0 h 6"/>
                  <a:gd name="T8" fmla="*/ 0 w 28"/>
                  <a:gd name="T9" fmla="*/ 4 h 6"/>
                  <a:gd name="T10" fmla="*/ 0 w 28"/>
                  <a:gd name="T11" fmla="*/ 6 h 6"/>
                  <a:gd name="T12" fmla="*/ 28 w 2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8" h="6">
                    <a:moveTo>
                      <a:pt x="28" y="6"/>
                    </a:moveTo>
                    <a:cubicBezTo>
                      <a:pt x="28" y="4"/>
                      <a:pt x="28" y="4"/>
                      <a:pt x="28" y="4"/>
                    </a:cubicBezTo>
                    <a:cubicBezTo>
                      <a:pt x="28" y="2"/>
                      <a:pt x="27" y="0"/>
                      <a:pt x="25" y="0"/>
                    </a:cubicBezTo>
                    <a:cubicBezTo>
                      <a:pt x="3" y="0"/>
                      <a:pt x="3" y="0"/>
                      <a:pt x="3" y="0"/>
                    </a:cubicBezTo>
                    <a:cubicBezTo>
                      <a:pt x="1" y="0"/>
                      <a:pt x="0" y="2"/>
                      <a:pt x="0" y="4"/>
                    </a:cubicBezTo>
                    <a:cubicBezTo>
                      <a:pt x="0" y="6"/>
                      <a:pt x="0" y="6"/>
                      <a:pt x="0" y="6"/>
                    </a:cubicBezTo>
                    <a:lnTo>
                      <a:pt x="2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384">
                <a:extLst>
                  <a:ext uri="{FF2B5EF4-FFF2-40B4-BE49-F238E27FC236}">
                    <a16:creationId xmlns:a16="http://schemas.microsoft.com/office/drawing/2014/main" id="{2ABF79D0-607E-4664-9AF3-A46543D2E5E9}"/>
                  </a:ext>
                </a:extLst>
              </p:cNvPr>
              <p:cNvSpPr>
                <a:spLocks noEditPoints="1"/>
              </p:cNvSpPr>
              <p:nvPr/>
            </p:nvSpPr>
            <p:spPr bwMode="auto">
              <a:xfrm>
                <a:off x="3469" y="1796"/>
                <a:ext cx="80" cy="65"/>
              </a:xfrm>
              <a:custGeom>
                <a:avLst/>
                <a:gdLst>
                  <a:gd name="T0" fmla="*/ 0 w 58"/>
                  <a:gd name="T1" fmla="*/ 0 h 47"/>
                  <a:gd name="T2" fmla="*/ 0 w 58"/>
                  <a:gd name="T3" fmla="*/ 43 h 47"/>
                  <a:gd name="T4" fmla="*/ 4 w 58"/>
                  <a:gd name="T5" fmla="*/ 47 h 47"/>
                  <a:gd name="T6" fmla="*/ 54 w 58"/>
                  <a:gd name="T7" fmla="*/ 47 h 47"/>
                  <a:gd name="T8" fmla="*/ 58 w 58"/>
                  <a:gd name="T9" fmla="*/ 43 h 47"/>
                  <a:gd name="T10" fmla="*/ 58 w 58"/>
                  <a:gd name="T11" fmla="*/ 0 h 47"/>
                  <a:gd name="T12" fmla="*/ 0 w 58"/>
                  <a:gd name="T13" fmla="*/ 0 h 47"/>
                  <a:gd name="T14" fmla="*/ 18 w 58"/>
                  <a:gd name="T15" fmla="*/ 36 h 47"/>
                  <a:gd name="T16" fmla="*/ 15 w 58"/>
                  <a:gd name="T17" fmla="*/ 40 h 47"/>
                  <a:gd name="T18" fmla="*/ 11 w 58"/>
                  <a:gd name="T19" fmla="*/ 36 h 47"/>
                  <a:gd name="T20" fmla="*/ 11 w 58"/>
                  <a:gd name="T21" fmla="*/ 9 h 47"/>
                  <a:gd name="T22" fmla="*/ 15 w 58"/>
                  <a:gd name="T23" fmla="*/ 6 h 47"/>
                  <a:gd name="T24" fmla="*/ 18 w 58"/>
                  <a:gd name="T25" fmla="*/ 9 h 47"/>
                  <a:gd name="T26" fmla="*/ 18 w 58"/>
                  <a:gd name="T27" fmla="*/ 36 h 47"/>
                  <a:gd name="T28" fmla="*/ 33 w 58"/>
                  <a:gd name="T29" fmla="*/ 36 h 47"/>
                  <a:gd name="T30" fmla="*/ 29 w 58"/>
                  <a:gd name="T31" fmla="*/ 40 h 47"/>
                  <a:gd name="T32" fmla="*/ 25 w 58"/>
                  <a:gd name="T33" fmla="*/ 36 h 47"/>
                  <a:gd name="T34" fmla="*/ 25 w 58"/>
                  <a:gd name="T35" fmla="*/ 9 h 47"/>
                  <a:gd name="T36" fmla="*/ 29 w 58"/>
                  <a:gd name="T37" fmla="*/ 6 h 47"/>
                  <a:gd name="T38" fmla="*/ 33 w 58"/>
                  <a:gd name="T39" fmla="*/ 9 h 47"/>
                  <a:gd name="T40" fmla="*/ 33 w 58"/>
                  <a:gd name="T41" fmla="*/ 36 h 47"/>
                  <a:gd name="T42" fmla="*/ 47 w 58"/>
                  <a:gd name="T43" fmla="*/ 36 h 47"/>
                  <a:gd name="T44" fmla="*/ 43 w 58"/>
                  <a:gd name="T45" fmla="*/ 40 h 47"/>
                  <a:gd name="T46" fmla="*/ 40 w 58"/>
                  <a:gd name="T47" fmla="*/ 36 h 47"/>
                  <a:gd name="T48" fmla="*/ 40 w 58"/>
                  <a:gd name="T49" fmla="*/ 9 h 47"/>
                  <a:gd name="T50" fmla="*/ 43 w 58"/>
                  <a:gd name="T51" fmla="*/ 6 h 47"/>
                  <a:gd name="T52" fmla="*/ 47 w 58"/>
                  <a:gd name="T53" fmla="*/ 9 h 47"/>
                  <a:gd name="T54" fmla="*/ 47 w 58"/>
                  <a:gd name="T55"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47">
                    <a:moveTo>
                      <a:pt x="0" y="0"/>
                    </a:moveTo>
                    <a:cubicBezTo>
                      <a:pt x="0" y="43"/>
                      <a:pt x="0" y="43"/>
                      <a:pt x="0" y="43"/>
                    </a:cubicBezTo>
                    <a:cubicBezTo>
                      <a:pt x="0" y="45"/>
                      <a:pt x="2" y="47"/>
                      <a:pt x="4" y="47"/>
                    </a:cubicBezTo>
                    <a:cubicBezTo>
                      <a:pt x="54" y="47"/>
                      <a:pt x="54" y="47"/>
                      <a:pt x="54" y="47"/>
                    </a:cubicBezTo>
                    <a:cubicBezTo>
                      <a:pt x="56" y="47"/>
                      <a:pt x="58" y="45"/>
                      <a:pt x="58" y="43"/>
                    </a:cubicBezTo>
                    <a:cubicBezTo>
                      <a:pt x="58" y="0"/>
                      <a:pt x="58" y="0"/>
                      <a:pt x="58" y="0"/>
                    </a:cubicBezTo>
                    <a:lnTo>
                      <a:pt x="0" y="0"/>
                    </a:lnTo>
                    <a:close/>
                    <a:moveTo>
                      <a:pt x="18" y="36"/>
                    </a:moveTo>
                    <a:cubicBezTo>
                      <a:pt x="18" y="38"/>
                      <a:pt x="17" y="40"/>
                      <a:pt x="15" y="40"/>
                    </a:cubicBezTo>
                    <a:cubicBezTo>
                      <a:pt x="13" y="40"/>
                      <a:pt x="11" y="38"/>
                      <a:pt x="11" y="36"/>
                    </a:cubicBezTo>
                    <a:cubicBezTo>
                      <a:pt x="11" y="9"/>
                      <a:pt x="11" y="9"/>
                      <a:pt x="11" y="9"/>
                    </a:cubicBezTo>
                    <a:cubicBezTo>
                      <a:pt x="11" y="7"/>
                      <a:pt x="13" y="6"/>
                      <a:pt x="15" y="6"/>
                    </a:cubicBezTo>
                    <a:cubicBezTo>
                      <a:pt x="17" y="6"/>
                      <a:pt x="18" y="7"/>
                      <a:pt x="18" y="9"/>
                    </a:cubicBezTo>
                    <a:lnTo>
                      <a:pt x="18" y="36"/>
                    </a:lnTo>
                    <a:close/>
                    <a:moveTo>
                      <a:pt x="33" y="36"/>
                    </a:moveTo>
                    <a:cubicBezTo>
                      <a:pt x="33" y="38"/>
                      <a:pt x="31" y="40"/>
                      <a:pt x="29" y="40"/>
                    </a:cubicBezTo>
                    <a:cubicBezTo>
                      <a:pt x="27" y="40"/>
                      <a:pt x="25" y="38"/>
                      <a:pt x="25" y="36"/>
                    </a:cubicBezTo>
                    <a:cubicBezTo>
                      <a:pt x="25" y="9"/>
                      <a:pt x="25" y="9"/>
                      <a:pt x="25" y="9"/>
                    </a:cubicBezTo>
                    <a:cubicBezTo>
                      <a:pt x="25" y="7"/>
                      <a:pt x="27" y="6"/>
                      <a:pt x="29" y="6"/>
                    </a:cubicBezTo>
                    <a:cubicBezTo>
                      <a:pt x="31" y="6"/>
                      <a:pt x="33" y="7"/>
                      <a:pt x="33" y="9"/>
                    </a:cubicBezTo>
                    <a:lnTo>
                      <a:pt x="33" y="36"/>
                    </a:lnTo>
                    <a:close/>
                    <a:moveTo>
                      <a:pt x="47" y="36"/>
                    </a:moveTo>
                    <a:cubicBezTo>
                      <a:pt x="47" y="38"/>
                      <a:pt x="45" y="40"/>
                      <a:pt x="43" y="40"/>
                    </a:cubicBezTo>
                    <a:cubicBezTo>
                      <a:pt x="41" y="40"/>
                      <a:pt x="40" y="38"/>
                      <a:pt x="40" y="36"/>
                    </a:cubicBezTo>
                    <a:cubicBezTo>
                      <a:pt x="40" y="9"/>
                      <a:pt x="40" y="9"/>
                      <a:pt x="40" y="9"/>
                    </a:cubicBezTo>
                    <a:cubicBezTo>
                      <a:pt x="40" y="7"/>
                      <a:pt x="41" y="6"/>
                      <a:pt x="43" y="6"/>
                    </a:cubicBezTo>
                    <a:cubicBezTo>
                      <a:pt x="45" y="6"/>
                      <a:pt x="47" y="7"/>
                      <a:pt x="47" y="9"/>
                    </a:cubicBezTo>
                    <a:lnTo>
                      <a:pt x="4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385">
                <a:extLst>
                  <a:ext uri="{FF2B5EF4-FFF2-40B4-BE49-F238E27FC236}">
                    <a16:creationId xmlns:a16="http://schemas.microsoft.com/office/drawing/2014/main" id="{B44A240B-81D1-45A9-9472-0A80A5A8DDE2}"/>
                  </a:ext>
                </a:extLst>
              </p:cNvPr>
              <p:cNvSpPr>
                <a:spLocks/>
              </p:cNvSpPr>
              <p:nvPr/>
            </p:nvSpPr>
            <p:spPr bwMode="auto">
              <a:xfrm>
                <a:off x="2188" y="1583"/>
                <a:ext cx="89" cy="19"/>
              </a:xfrm>
              <a:custGeom>
                <a:avLst/>
                <a:gdLst>
                  <a:gd name="T0" fmla="*/ 59 w 65"/>
                  <a:gd name="T1" fmla="*/ 14 h 14"/>
                  <a:gd name="T2" fmla="*/ 65 w 65"/>
                  <a:gd name="T3" fmla="*/ 14 h 14"/>
                  <a:gd name="T4" fmla="*/ 65 w 65"/>
                  <a:gd name="T5" fmla="*/ 9 h 14"/>
                  <a:gd name="T6" fmla="*/ 65 w 65"/>
                  <a:gd name="T7" fmla="*/ 4 h 14"/>
                  <a:gd name="T8" fmla="*/ 61 w 65"/>
                  <a:gd name="T9" fmla="*/ 0 h 14"/>
                  <a:gd name="T10" fmla="*/ 3 w 65"/>
                  <a:gd name="T11" fmla="*/ 0 h 14"/>
                  <a:gd name="T12" fmla="*/ 0 w 65"/>
                  <a:gd name="T13" fmla="*/ 4 h 14"/>
                  <a:gd name="T14" fmla="*/ 0 w 65"/>
                  <a:gd name="T15" fmla="*/ 9 h 14"/>
                  <a:gd name="T16" fmla="*/ 0 w 65"/>
                  <a:gd name="T17" fmla="*/ 14 h 14"/>
                  <a:gd name="T18" fmla="*/ 5 w 65"/>
                  <a:gd name="T19" fmla="*/ 14 h 14"/>
                  <a:gd name="T20" fmla="*/ 59 w 65"/>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4">
                    <a:moveTo>
                      <a:pt x="59" y="14"/>
                    </a:moveTo>
                    <a:cubicBezTo>
                      <a:pt x="65" y="14"/>
                      <a:pt x="65" y="14"/>
                      <a:pt x="65" y="14"/>
                    </a:cubicBezTo>
                    <a:cubicBezTo>
                      <a:pt x="65" y="9"/>
                      <a:pt x="65" y="9"/>
                      <a:pt x="65" y="9"/>
                    </a:cubicBezTo>
                    <a:cubicBezTo>
                      <a:pt x="65" y="4"/>
                      <a:pt x="65" y="4"/>
                      <a:pt x="65" y="4"/>
                    </a:cubicBezTo>
                    <a:cubicBezTo>
                      <a:pt x="65" y="2"/>
                      <a:pt x="63" y="0"/>
                      <a:pt x="61" y="0"/>
                    </a:cubicBezTo>
                    <a:cubicBezTo>
                      <a:pt x="3" y="0"/>
                      <a:pt x="3" y="0"/>
                      <a:pt x="3" y="0"/>
                    </a:cubicBezTo>
                    <a:cubicBezTo>
                      <a:pt x="1" y="0"/>
                      <a:pt x="0" y="2"/>
                      <a:pt x="0" y="4"/>
                    </a:cubicBezTo>
                    <a:cubicBezTo>
                      <a:pt x="0" y="9"/>
                      <a:pt x="0" y="9"/>
                      <a:pt x="0" y="9"/>
                    </a:cubicBezTo>
                    <a:cubicBezTo>
                      <a:pt x="0" y="14"/>
                      <a:pt x="0" y="14"/>
                      <a:pt x="0" y="14"/>
                    </a:cubicBezTo>
                    <a:cubicBezTo>
                      <a:pt x="5" y="14"/>
                      <a:pt x="5" y="14"/>
                      <a:pt x="5" y="14"/>
                    </a:cubicBezTo>
                    <a:lnTo>
                      <a:pt x="5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386">
                <a:extLst>
                  <a:ext uri="{FF2B5EF4-FFF2-40B4-BE49-F238E27FC236}">
                    <a16:creationId xmlns:a16="http://schemas.microsoft.com/office/drawing/2014/main" id="{ED017436-7D6C-45D1-B303-B300CFF51199}"/>
                  </a:ext>
                </a:extLst>
              </p:cNvPr>
              <p:cNvSpPr>
                <a:spLocks/>
              </p:cNvSpPr>
              <p:nvPr/>
            </p:nvSpPr>
            <p:spPr bwMode="auto">
              <a:xfrm>
                <a:off x="2212" y="1570"/>
                <a:ext cx="40" cy="7"/>
              </a:xfrm>
              <a:custGeom>
                <a:avLst/>
                <a:gdLst>
                  <a:gd name="T0" fmla="*/ 29 w 29"/>
                  <a:gd name="T1" fmla="*/ 5 h 5"/>
                  <a:gd name="T2" fmla="*/ 29 w 29"/>
                  <a:gd name="T3" fmla="*/ 4 h 5"/>
                  <a:gd name="T4" fmla="*/ 25 w 29"/>
                  <a:gd name="T5" fmla="*/ 0 h 5"/>
                  <a:gd name="T6" fmla="*/ 3 w 29"/>
                  <a:gd name="T7" fmla="*/ 0 h 5"/>
                  <a:gd name="T8" fmla="*/ 0 w 29"/>
                  <a:gd name="T9" fmla="*/ 4 h 5"/>
                  <a:gd name="T10" fmla="*/ 0 w 29"/>
                  <a:gd name="T11" fmla="*/ 5 h 5"/>
                  <a:gd name="T12" fmla="*/ 29 w 2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29" y="5"/>
                    </a:moveTo>
                    <a:cubicBezTo>
                      <a:pt x="29" y="4"/>
                      <a:pt x="29" y="4"/>
                      <a:pt x="29" y="4"/>
                    </a:cubicBezTo>
                    <a:cubicBezTo>
                      <a:pt x="29" y="2"/>
                      <a:pt x="27" y="0"/>
                      <a:pt x="25" y="0"/>
                    </a:cubicBezTo>
                    <a:cubicBezTo>
                      <a:pt x="3" y="0"/>
                      <a:pt x="3" y="0"/>
                      <a:pt x="3" y="0"/>
                    </a:cubicBezTo>
                    <a:cubicBezTo>
                      <a:pt x="1" y="0"/>
                      <a:pt x="0" y="2"/>
                      <a:pt x="0" y="4"/>
                    </a:cubicBezTo>
                    <a:cubicBezTo>
                      <a:pt x="0" y="5"/>
                      <a:pt x="0" y="5"/>
                      <a:pt x="0" y="5"/>
                    </a:cubicBezTo>
                    <a:lnTo>
                      <a:pt x="2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387">
                <a:extLst>
                  <a:ext uri="{FF2B5EF4-FFF2-40B4-BE49-F238E27FC236}">
                    <a16:creationId xmlns:a16="http://schemas.microsoft.com/office/drawing/2014/main" id="{CB60E29A-DA6E-492D-AEBC-718E331BE06E}"/>
                  </a:ext>
                </a:extLst>
              </p:cNvPr>
              <p:cNvSpPr>
                <a:spLocks noEditPoints="1"/>
              </p:cNvSpPr>
              <p:nvPr/>
            </p:nvSpPr>
            <p:spPr bwMode="auto">
              <a:xfrm>
                <a:off x="2192" y="1607"/>
                <a:ext cx="80" cy="65"/>
              </a:xfrm>
              <a:custGeom>
                <a:avLst/>
                <a:gdLst>
                  <a:gd name="T0" fmla="*/ 0 w 58"/>
                  <a:gd name="T1" fmla="*/ 0 h 47"/>
                  <a:gd name="T2" fmla="*/ 0 w 58"/>
                  <a:gd name="T3" fmla="*/ 43 h 47"/>
                  <a:gd name="T4" fmla="*/ 4 w 58"/>
                  <a:gd name="T5" fmla="*/ 47 h 47"/>
                  <a:gd name="T6" fmla="*/ 54 w 58"/>
                  <a:gd name="T7" fmla="*/ 47 h 47"/>
                  <a:gd name="T8" fmla="*/ 58 w 58"/>
                  <a:gd name="T9" fmla="*/ 43 h 47"/>
                  <a:gd name="T10" fmla="*/ 58 w 58"/>
                  <a:gd name="T11" fmla="*/ 0 h 47"/>
                  <a:gd name="T12" fmla="*/ 0 w 58"/>
                  <a:gd name="T13" fmla="*/ 0 h 47"/>
                  <a:gd name="T14" fmla="*/ 18 w 58"/>
                  <a:gd name="T15" fmla="*/ 36 h 47"/>
                  <a:gd name="T16" fmla="*/ 15 w 58"/>
                  <a:gd name="T17" fmla="*/ 40 h 47"/>
                  <a:gd name="T18" fmla="*/ 11 w 58"/>
                  <a:gd name="T19" fmla="*/ 36 h 47"/>
                  <a:gd name="T20" fmla="*/ 11 w 58"/>
                  <a:gd name="T21" fmla="*/ 9 h 47"/>
                  <a:gd name="T22" fmla="*/ 15 w 58"/>
                  <a:gd name="T23" fmla="*/ 5 h 47"/>
                  <a:gd name="T24" fmla="*/ 18 w 58"/>
                  <a:gd name="T25" fmla="*/ 9 h 47"/>
                  <a:gd name="T26" fmla="*/ 18 w 58"/>
                  <a:gd name="T27" fmla="*/ 36 h 47"/>
                  <a:gd name="T28" fmla="*/ 33 w 58"/>
                  <a:gd name="T29" fmla="*/ 36 h 47"/>
                  <a:gd name="T30" fmla="*/ 29 w 58"/>
                  <a:gd name="T31" fmla="*/ 40 h 47"/>
                  <a:gd name="T32" fmla="*/ 26 w 58"/>
                  <a:gd name="T33" fmla="*/ 36 h 47"/>
                  <a:gd name="T34" fmla="*/ 26 w 58"/>
                  <a:gd name="T35" fmla="*/ 9 h 47"/>
                  <a:gd name="T36" fmla="*/ 29 w 58"/>
                  <a:gd name="T37" fmla="*/ 5 h 47"/>
                  <a:gd name="T38" fmla="*/ 33 w 58"/>
                  <a:gd name="T39" fmla="*/ 9 h 47"/>
                  <a:gd name="T40" fmla="*/ 33 w 58"/>
                  <a:gd name="T41" fmla="*/ 36 h 47"/>
                  <a:gd name="T42" fmla="*/ 47 w 58"/>
                  <a:gd name="T43" fmla="*/ 36 h 47"/>
                  <a:gd name="T44" fmla="*/ 44 w 58"/>
                  <a:gd name="T45" fmla="*/ 40 h 47"/>
                  <a:gd name="T46" fmla="*/ 40 w 58"/>
                  <a:gd name="T47" fmla="*/ 36 h 47"/>
                  <a:gd name="T48" fmla="*/ 40 w 58"/>
                  <a:gd name="T49" fmla="*/ 9 h 47"/>
                  <a:gd name="T50" fmla="*/ 44 w 58"/>
                  <a:gd name="T51" fmla="*/ 5 h 47"/>
                  <a:gd name="T52" fmla="*/ 47 w 58"/>
                  <a:gd name="T53" fmla="*/ 9 h 47"/>
                  <a:gd name="T54" fmla="*/ 47 w 58"/>
                  <a:gd name="T55"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47">
                    <a:moveTo>
                      <a:pt x="0" y="0"/>
                    </a:moveTo>
                    <a:cubicBezTo>
                      <a:pt x="0" y="43"/>
                      <a:pt x="0" y="43"/>
                      <a:pt x="0" y="43"/>
                    </a:cubicBezTo>
                    <a:cubicBezTo>
                      <a:pt x="0" y="45"/>
                      <a:pt x="2" y="47"/>
                      <a:pt x="4" y="47"/>
                    </a:cubicBezTo>
                    <a:cubicBezTo>
                      <a:pt x="54" y="47"/>
                      <a:pt x="54" y="47"/>
                      <a:pt x="54" y="47"/>
                    </a:cubicBezTo>
                    <a:cubicBezTo>
                      <a:pt x="56" y="47"/>
                      <a:pt x="58" y="45"/>
                      <a:pt x="58" y="43"/>
                    </a:cubicBezTo>
                    <a:cubicBezTo>
                      <a:pt x="58" y="0"/>
                      <a:pt x="58" y="0"/>
                      <a:pt x="58" y="0"/>
                    </a:cubicBezTo>
                    <a:lnTo>
                      <a:pt x="0" y="0"/>
                    </a:lnTo>
                    <a:close/>
                    <a:moveTo>
                      <a:pt x="18" y="36"/>
                    </a:moveTo>
                    <a:cubicBezTo>
                      <a:pt x="18" y="38"/>
                      <a:pt x="17" y="40"/>
                      <a:pt x="15" y="40"/>
                    </a:cubicBezTo>
                    <a:cubicBezTo>
                      <a:pt x="13" y="40"/>
                      <a:pt x="11" y="38"/>
                      <a:pt x="11" y="36"/>
                    </a:cubicBezTo>
                    <a:cubicBezTo>
                      <a:pt x="11" y="9"/>
                      <a:pt x="11" y="9"/>
                      <a:pt x="11" y="9"/>
                    </a:cubicBezTo>
                    <a:cubicBezTo>
                      <a:pt x="11" y="7"/>
                      <a:pt x="13" y="5"/>
                      <a:pt x="15" y="5"/>
                    </a:cubicBezTo>
                    <a:cubicBezTo>
                      <a:pt x="17" y="5"/>
                      <a:pt x="18" y="7"/>
                      <a:pt x="18" y="9"/>
                    </a:cubicBezTo>
                    <a:lnTo>
                      <a:pt x="18" y="36"/>
                    </a:lnTo>
                    <a:close/>
                    <a:moveTo>
                      <a:pt x="33" y="36"/>
                    </a:moveTo>
                    <a:cubicBezTo>
                      <a:pt x="33" y="38"/>
                      <a:pt x="31" y="40"/>
                      <a:pt x="29" y="40"/>
                    </a:cubicBezTo>
                    <a:cubicBezTo>
                      <a:pt x="27" y="40"/>
                      <a:pt x="26" y="38"/>
                      <a:pt x="26" y="36"/>
                    </a:cubicBezTo>
                    <a:cubicBezTo>
                      <a:pt x="26" y="9"/>
                      <a:pt x="26" y="9"/>
                      <a:pt x="26" y="9"/>
                    </a:cubicBezTo>
                    <a:cubicBezTo>
                      <a:pt x="26" y="7"/>
                      <a:pt x="27" y="5"/>
                      <a:pt x="29" y="5"/>
                    </a:cubicBezTo>
                    <a:cubicBezTo>
                      <a:pt x="31" y="5"/>
                      <a:pt x="33" y="7"/>
                      <a:pt x="33" y="9"/>
                    </a:cubicBezTo>
                    <a:lnTo>
                      <a:pt x="33" y="36"/>
                    </a:lnTo>
                    <a:close/>
                    <a:moveTo>
                      <a:pt x="47" y="36"/>
                    </a:moveTo>
                    <a:cubicBezTo>
                      <a:pt x="47" y="38"/>
                      <a:pt x="46" y="40"/>
                      <a:pt x="44" y="40"/>
                    </a:cubicBezTo>
                    <a:cubicBezTo>
                      <a:pt x="42" y="40"/>
                      <a:pt x="40" y="38"/>
                      <a:pt x="40" y="36"/>
                    </a:cubicBezTo>
                    <a:cubicBezTo>
                      <a:pt x="40" y="9"/>
                      <a:pt x="40" y="9"/>
                      <a:pt x="40" y="9"/>
                    </a:cubicBezTo>
                    <a:cubicBezTo>
                      <a:pt x="40" y="7"/>
                      <a:pt x="42" y="5"/>
                      <a:pt x="44" y="5"/>
                    </a:cubicBezTo>
                    <a:cubicBezTo>
                      <a:pt x="46" y="5"/>
                      <a:pt x="47" y="7"/>
                      <a:pt x="47" y="9"/>
                    </a:cubicBezTo>
                    <a:lnTo>
                      <a:pt x="4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388">
                <a:extLst>
                  <a:ext uri="{FF2B5EF4-FFF2-40B4-BE49-F238E27FC236}">
                    <a16:creationId xmlns:a16="http://schemas.microsoft.com/office/drawing/2014/main" id="{324ED5EC-AFC2-4365-8CF3-A32EE915BA45}"/>
                  </a:ext>
                </a:extLst>
              </p:cNvPr>
              <p:cNvSpPr>
                <a:spLocks noEditPoints="1"/>
              </p:cNvSpPr>
              <p:nvPr/>
            </p:nvSpPr>
            <p:spPr bwMode="auto">
              <a:xfrm>
                <a:off x="891" y="2264"/>
                <a:ext cx="73" cy="98"/>
              </a:xfrm>
              <a:custGeom>
                <a:avLst/>
                <a:gdLst>
                  <a:gd name="T0" fmla="*/ 46 w 53"/>
                  <a:gd name="T1" fmla="*/ 0 h 71"/>
                  <a:gd name="T2" fmla="*/ 7 w 53"/>
                  <a:gd name="T3" fmla="*/ 0 h 71"/>
                  <a:gd name="T4" fmla="*/ 0 w 53"/>
                  <a:gd name="T5" fmla="*/ 7 h 71"/>
                  <a:gd name="T6" fmla="*/ 0 w 53"/>
                  <a:gd name="T7" fmla="*/ 64 h 71"/>
                  <a:gd name="T8" fmla="*/ 7 w 53"/>
                  <a:gd name="T9" fmla="*/ 71 h 71"/>
                  <a:gd name="T10" fmla="*/ 46 w 53"/>
                  <a:gd name="T11" fmla="*/ 71 h 71"/>
                  <a:gd name="T12" fmla="*/ 53 w 53"/>
                  <a:gd name="T13" fmla="*/ 64 h 71"/>
                  <a:gd name="T14" fmla="*/ 53 w 53"/>
                  <a:gd name="T15" fmla="*/ 7 h 71"/>
                  <a:gd name="T16" fmla="*/ 46 w 53"/>
                  <a:gd name="T17" fmla="*/ 0 h 71"/>
                  <a:gd name="T18" fmla="*/ 18 w 53"/>
                  <a:gd name="T19" fmla="*/ 60 h 71"/>
                  <a:gd name="T20" fmla="*/ 9 w 53"/>
                  <a:gd name="T21" fmla="*/ 60 h 71"/>
                  <a:gd name="T22" fmla="*/ 6 w 53"/>
                  <a:gd name="T23" fmla="*/ 57 h 71"/>
                  <a:gd name="T24" fmla="*/ 9 w 53"/>
                  <a:gd name="T25" fmla="*/ 55 h 71"/>
                  <a:gd name="T26" fmla="*/ 18 w 53"/>
                  <a:gd name="T27" fmla="*/ 55 h 71"/>
                  <a:gd name="T28" fmla="*/ 21 w 53"/>
                  <a:gd name="T29" fmla="*/ 57 h 71"/>
                  <a:gd name="T30" fmla="*/ 18 w 53"/>
                  <a:gd name="T31" fmla="*/ 60 h 71"/>
                  <a:gd name="T32" fmla="*/ 26 w 53"/>
                  <a:gd name="T33" fmla="*/ 60 h 71"/>
                  <a:gd name="T34" fmla="*/ 23 w 53"/>
                  <a:gd name="T35" fmla="*/ 57 h 71"/>
                  <a:gd name="T36" fmla="*/ 26 w 53"/>
                  <a:gd name="T37" fmla="*/ 54 h 71"/>
                  <a:gd name="T38" fmla="*/ 29 w 53"/>
                  <a:gd name="T39" fmla="*/ 57 h 71"/>
                  <a:gd name="T40" fmla="*/ 26 w 53"/>
                  <a:gd name="T41" fmla="*/ 60 h 71"/>
                  <a:gd name="T42" fmla="*/ 44 w 53"/>
                  <a:gd name="T43" fmla="*/ 60 h 71"/>
                  <a:gd name="T44" fmla="*/ 34 w 53"/>
                  <a:gd name="T45" fmla="*/ 60 h 71"/>
                  <a:gd name="T46" fmla="*/ 32 w 53"/>
                  <a:gd name="T47" fmla="*/ 57 h 71"/>
                  <a:gd name="T48" fmla="*/ 34 w 53"/>
                  <a:gd name="T49" fmla="*/ 55 h 71"/>
                  <a:gd name="T50" fmla="*/ 44 w 53"/>
                  <a:gd name="T51" fmla="*/ 55 h 71"/>
                  <a:gd name="T52" fmla="*/ 46 w 53"/>
                  <a:gd name="T53" fmla="*/ 57 h 71"/>
                  <a:gd name="T54" fmla="*/ 44 w 53"/>
                  <a:gd name="T55" fmla="*/ 60 h 71"/>
                  <a:gd name="T56" fmla="*/ 47 w 53"/>
                  <a:gd name="T57" fmla="*/ 48 h 71"/>
                  <a:gd name="T58" fmla="*/ 6 w 53"/>
                  <a:gd name="T59" fmla="*/ 48 h 71"/>
                  <a:gd name="T60" fmla="*/ 6 w 53"/>
                  <a:gd name="T61" fmla="*/ 9 h 71"/>
                  <a:gd name="T62" fmla="*/ 7 w 53"/>
                  <a:gd name="T63" fmla="*/ 8 h 71"/>
                  <a:gd name="T64" fmla="*/ 46 w 53"/>
                  <a:gd name="T65" fmla="*/ 8 h 71"/>
                  <a:gd name="T66" fmla="*/ 47 w 53"/>
                  <a:gd name="T67" fmla="*/ 9 h 71"/>
                  <a:gd name="T68" fmla="*/ 47 w 53"/>
                  <a:gd name="T69" fmla="*/ 4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71">
                    <a:moveTo>
                      <a:pt x="46" y="0"/>
                    </a:moveTo>
                    <a:cubicBezTo>
                      <a:pt x="7" y="0"/>
                      <a:pt x="7" y="0"/>
                      <a:pt x="7" y="0"/>
                    </a:cubicBezTo>
                    <a:cubicBezTo>
                      <a:pt x="3" y="0"/>
                      <a:pt x="0" y="3"/>
                      <a:pt x="0" y="7"/>
                    </a:cubicBezTo>
                    <a:cubicBezTo>
                      <a:pt x="0" y="64"/>
                      <a:pt x="0" y="64"/>
                      <a:pt x="0" y="64"/>
                    </a:cubicBezTo>
                    <a:cubicBezTo>
                      <a:pt x="0" y="68"/>
                      <a:pt x="3" y="71"/>
                      <a:pt x="7" y="71"/>
                    </a:cubicBezTo>
                    <a:cubicBezTo>
                      <a:pt x="46" y="71"/>
                      <a:pt x="46" y="71"/>
                      <a:pt x="46" y="71"/>
                    </a:cubicBezTo>
                    <a:cubicBezTo>
                      <a:pt x="50" y="71"/>
                      <a:pt x="53" y="68"/>
                      <a:pt x="53" y="64"/>
                    </a:cubicBezTo>
                    <a:cubicBezTo>
                      <a:pt x="53" y="7"/>
                      <a:pt x="53" y="7"/>
                      <a:pt x="53" y="7"/>
                    </a:cubicBezTo>
                    <a:cubicBezTo>
                      <a:pt x="53" y="3"/>
                      <a:pt x="50" y="0"/>
                      <a:pt x="46" y="0"/>
                    </a:cubicBezTo>
                    <a:close/>
                    <a:moveTo>
                      <a:pt x="18" y="60"/>
                    </a:moveTo>
                    <a:cubicBezTo>
                      <a:pt x="9" y="60"/>
                      <a:pt x="9" y="60"/>
                      <a:pt x="9" y="60"/>
                    </a:cubicBezTo>
                    <a:cubicBezTo>
                      <a:pt x="8" y="60"/>
                      <a:pt x="6" y="58"/>
                      <a:pt x="6" y="57"/>
                    </a:cubicBezTo>
                    <a:cubicBezTo>
                      <a:pt x="6" y="56"/>
                      <a:pt x="8" y="55"/>
                      <a:pt x="9" y="55"/>
                    </a:cubicBezTo>
                    <a:cubicBezTo>
                      <a:pt x="18" y="55"/>
                      <a:pt x="18" y="55"/>
                      <a:pt x="18" y="55"/>
                    </a:cubicBezTo>
                    <a:cubicBezTo>
                      <a:pt x="20" y="55"/>
                      <a:pt x="21" y="56"/>
                      <a:pt x="21" y="57"/>
                    </a:cubicBezTo>
                    <a:cubicBezTo>
                      <a:pt x="21" y="58"/>
                      <a:pt x="20" y="60"/>
                      <a:pt x="18" y="60"/>
                    </a:cubicBezTo>
                    <a:close/>
                    <a:moveTo>
                      <a:pt x="26" y="60"/>
                    </a:moveTo>
                    <a:cubicBezTo>
                      <a:pt x="24" y="60"/>
                      <a:pt x="23" y="59"/>
                      <a:pt x="23" y="57"/>
                    </a:cubicBezTo>
                    <a:cubicBezTo>
                      <a:pt x="23" y="56"/>
                      <a:pt x="24" y="54"/>
                      <a:pt x="26" y="54"/>
                    </a:cubicBezTo>
                    <a:cubicBezTo>
                      <a:pt x="28" y="54"/>
                      <a:pt x="29" y="56"/>
                      <a:pt x="29" y="57"/>
                    </a:cubicBezTo>
                    <a:cubicBezTo>
                      <a:pt x="29" y="59"/>
                      <a:pt x="28" y="60"/>
                      <a:pt x="26" y="60"/>
                    </a:cubicBezTo>
                    <a:close/>
                    <a:moveTo>
                      <a:pt x="44" y="60"/>
                    </a:moveTo>
                    <a:cubicBezTo>
                      <a:pt x="34" y="60"/>
                      <a:pt x="34" y="60"/>
                      <a:pt x="34" y="60"/>
                    </a:cubicBezTo>
                    <a:cubicBezTo>
                      <a:pt x="33" y="60"/>
                      <a:pt x="32" y="58"/>
                      <a:pt x="32" y="57"/>
                    </a:cubicBezTo>
                    <a:cubicBezTo>
                      <a:pt x="32" y="56"/>
                      <a:pt x="33" y="55"/>
                      <a:pt x="34" y="55"/>
                    </a:cubicBezTo>
                    <a:cubicBezTo>
                      <a:pt x="44" y="55"/>
                      <a:pt x="44" y="55"/>
                      <a:pt x="44" y="55"/>
                    </a:cubicBezTo>
                    <a:cubicBezTo>
                      <a:pt x="45" y="55"/>
                      <a:pt x="46" y="56"/>
                      <a:pt x="46" y="57"/>
                    </a:cubicBezTo>
                    <a:cubicBezTo>
                      <a:pt x="46" y="58"/>
                      <a:pt x="45" y="60"/>
                      <a:pt x="44" y="60"/>
                    </a:cubicBezTo>
                    <a:close/>
                    <a:moveTo>
                      <a:pt x="47" y="48"/>
                    </a:moveTo>
                    <a:cubicBezTo>
                      <a:pt x="6" y="48"/>
                      <a:pt x="6" y="48"/>
                      <a:pt x="6" y="48"/>
                    </a:cubicBezTo>
                    <a:cubicBezTo>
                      <a:pt x="6" y="9"/>
                      <a:pt x="6" y="9"/>
                      <a:pt x="6" y="9"/>
                    </a:cubicBezTo>
                    <a:cubicBezTo>
                      <a:pt x="6" y="8"/>
                      <a:pt x="6" y="8"/>
                      <a:pt x="7" y="8"/>
                    </a:cubicBezTo>
                    <a:cubicBezTo>
                      <a:pt x="46" y="8"/>
                      <a:pt x="46" y="8"/>
                      <a:pt x="46" y="8"/>
                    </a:cubicBezTo>
                    <a:cubicBezTo>
                      <a:pt x="46" y="8"/>
                      <a:pt x="47" y="8"/>
                      <a:pt x="47" y="9"/>
                    </a:cubicBezTo>
                    <a:lnTo>
                      <a:pt x="4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389">
                <a:extLst>
                  <a:ext uri="{FF2B5EF4-FFF2-40B4-BE49-F238E27FC236}">
                    <a16:creationId xmlns:a16="http://schemas.microsoft.com/office/drawing/2014/main" id="{588D8686-2FBE-4AA6-B6E7-5767A3A21C73}"/>
                  </a:ext>
                </a:extLst>
              </p:cNvPr>
              <p:cNvSpPr>
                <a:spLocks noEditPoints="1"/>
              </p:cNvSpPr>
              <p:nvPr/>
            </p:nvSpPr>
            <p:spPr bwMode="auto">
              <a:xfrm>
                <a:off x="753" y="2221"/>
                <a:ext cx="113" cy="92"/>
              </a:xfrm>
              <a:custGeom>
                <a:avLst/>
                <a:gdLst>
                  <a:gd name="T0" fmla="*/ 74 w 82"/>
                  <a:gd name="T1" fmla="*/ 0 h 67"/>
                  <a:gd name="T2" fmla="*/ 8 w 82"/>
                  <a:gd name="T3" fmla="*/ 0 h 67"/>
                  <a:gd name="T4" fmla="*/ 0 w 82"/>
                  <a:gd name="T5" fmla="*/ 8 h 67"/>
                  <a:gd name="T6" fmla="*/ 0 w 82"/>
                  <a:gd name="T7" fmla="*/ 59 h 67"/>
                  <a:gd name="T8" fmla="*/ 8 w 82"/>
                  <a:gd name="T9" fmla="*/ 67 h 67"/>
                  <a:gd name="T10" fmla="*/ 74 w 82"/>
                  <a:gd name="T11" fmla="*/ 67 h 67"/>
                  <a:gd name="T12" fmla="*/ 82 w 82"/>
                  <a:gd name="T13" fmla="*/ 59 h 67"/>
                  <a:gd name="T14" fmla="*/ 82 w 82"/>
                  <a:gd name="T15" fmla="*/ 8 h 67"/>
                  <a:gd name="T16" fmla="*/ 74 w 82"/>
                  <a:gd name="T17" fmla="*/ 0 h 67"/>
                  <a:gd name="T18" fmla="*/ 74 w 82"/>
                  <a:gd name="T19" fmla="*/ 59 h 67"/>
                  <a:gd name="T20" fmla="*/ 8 w 82"/>
                  <a:gd name="T21" fmla="*/ 59 h 67"/>
                  <a:gd name="T22" fmla="*/ 8 w 82"/>
                  <a:gd name="T23" fmla="*/ 8 h 67"/>
                  <a:gd name="T24" fmla="*/ 74 w 82"/>
                  <a:gd name="T25" fmla="*/ 8 h 67"/>
                  <a:gd name="T26" fmla="*/ 74 w 82"/>
                  <a:gd name="T2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67">
                    <a:moveTo>
                      <a:pt x="74" y="0"/>
                    </a:moveTo>
                    <a:cubicBezTo>
                      <a:pt x="8" y="0"/>
                      <a:pt x="8" y="0"/>
                      <a:pt x="8" y="0"/>
                    </a:cubicBezTo>
                    <a:cubicBezTo>
                      <a:pt x="4" y="0"/>
                      <a:pt x="0" y="3"/>
                      <a:pt x="0" y="8"/>
                    </a:cubicBezTo>
                    <a:cubicBezTo>
                      <a:pt x="0" y="59"/>
                      <a:pt x="0" y="59"/>
                      <a:pt x="0" y="59"/>
                    </a:cubicBezTo>
                    <a:cubicBezTo>
                      <a:pt x="0" y="63"/>
                      <a:pt x="4" y="67"/>
                      <a:pt x="8" y="67"/>
                    </a:cubicBezTo>
                    <a:cubicBezTo>
                      <a:pt x="74" y="67"/>
                      <a:pt x="74" y="67"/>
                      <a:pt x="74" y="67"/>
                    </a:cubicBezTo>
                    <a:cubicBezTo>
                      <a:pt x="79" y="67"/>
                      <a:pt x="82" y="63"/>
                      <a:pt x="82" y="59"/>
                    </a:cubicBezTo>
                    <a:cubicBezTo>
                      <a:pt x="82" y="8"/>
                      <a:pt x="82" y="8"/>
                      <a:pt x="82" y="8"/>
                    </a:cubicBezTo>
                    <a:cubicBezTo>
                      <a:pt x="82" y="3"/>
                      <a:pt x="79" y="0"/>
                      <a:pt x="74" y="0"/>
                    </a:cubicBezTo>
                    <a:close/>
                    <a:moveTo>
                      <a:pt x="74" y="59"/>
                    </a:moveTo>
                    <a:cubicBezTo>
                      <a:pt x="8" y="59"/>
                      <a:pt x="8" y="59"/>
                      <a:pt x="8" y="59"/>
                    </a:cubicBezTo>
                    <a:cubicBezTo>
                      <a:pt x="8" y="8"/>
                      <a:pt x="8" y="8"/>
                      <a:pt x="8" y="8"/>
                    </a:cubicBezTo>
                    <a:cubicBezTo>
                      <a:pt x="74" y="8"/>
                      <a:pt x="74" y="8"/>
                      <a:pt x="74" y="8"/>
                    </a:cubicBezTo>
                    <a:lnTo>
                      <a:pt x="7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390">
                <a:extLst>
                  <a:ext uri="{FF2B5EF4-FFF2-40B4-BE49-F238E27FC236}">
                    <a16:creationId xmlns:a16="http://schemas.microsoft.com/office/drawing/2014/main" id="{7A8D9D84-945E-49D3-9AE4-386576B2FC34}"/>
                  </a:ext>
                </a:extLst>
              </p:cNvPr>
              <p:cNvSpPr>
                <a:spLocks/>
              </p:cNvSpPr>
              <p:nvPr/>
            </p:nvSpPr>
            <p:spPr bwMode="auto">
              <a:xfrm>
                <a:off x="775" y="2246"/>
                <a:ext cx="70" cy="40"/>
              </a:xfrm>
              <a:custGeom>
                <a:avLst/>
                <a:gdLst>
                  <a:gd name="T0" fmla="*/ 23 w 51"/>
                  <a:gd name="T1" fmla="*/ 29 h 29"/>
                  <a:gd name="T2" fmla="*/ 51 w 51"/>
                  <a:gd name="T3" fmla="*/ 29 h 29"/>
                  <a:gd name="T4" fmla="*/ 37 w 51"/>
                  <a:gd name="T5" fmla="*/ 7 h 29"/>
                  <a:gd name="T6" fmla="*/ 33 w 51"/>
                  <a:gd name="T7" fmla="*/ 13 h 29"/>
                  <a:gd name="T8" fmla="*/ 30 w 51"/>
                  <a:gd name="T9" fmla="*/ 18 h 29"/>
                  <a:gd name="T10" fmla="*/ 30 w 51"/>
                  <a:gd name="T11" fmla="*/ 18 h 29"/>
                  <a:gd name="T12" fmla="*/ 26 w 51"/>
                  <a:gd name="T13" fmla="*/ 24 h 29"/>
                  <a:gd name="T14" fmla="*/ 24 w 51"/>
                  <a:gd name="T15" fmla="*/ 25 h 29"/>
                  <a:gd name="T16" fmla="*/ 23 w 51"/>
                  <a:gd name="T17" fmla="*/ 23 h 29"/>
                  <a:gd name="T18" fmla="*/ 28 w 51"/>
                  <a:gd name="T19" fmla="*/ 15 h 29"/>
                  <a:gd name="T20" fmla="*/ 18 w 51"/>
                  <a:gd name="T21" fmla="*/ 0 h 29"/>
                  <a:gd name="T22" fmla="*/ 0 w 51"/>
                  <a:gd name="T23" fmla="*/ 29 h 29"/>
                  <a:gd name="T24" fmla="*/ 24 w 51"/>
                  <a:gd name="T25" fmla="*/ 29 h 29"/>
                  <a:gd name="T26" fmla="*/ 23 w 51"/>
                  <a:gd name="T2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29">
                    <a:moveTo>
                      <a:pt x="23" y="29"/>
                    </a:moveTo>
                    <a:cubicBezTo>
                      <a:pt x="51" y="29"/>
                      <a:pt x="51" y="29"/>
                      <a:pt x="51" y="29"/>
                    </a:cubicBezTo>
                    <a:cubicBezTo>
                      <a:pt x="37" y="7"/>
                      <a:pt x="37" y="7"/>
                      <a:pt x="37" y="7"/>
                    </a:cubicBezTo>
                    <a:cubicBezTo>
                      <a:pt x="33" y="13"/>
                      <a:pt x="33" y="13"/>
                      <a:pt x="33" y="13"/>
                    </a:cubicBezTo>
                    <a:cubicBezTo>
                      <a:pt x="30" y="18"/>
                      <a:pt x="30" y="18"/>
                      <a:pt x="30" y="18"/>
                    </a:cubicBezTo>
                    <a:cubicBezTo>
                      <a:pt x="30" y="18"/>
                      <a:pt x="30" y="18"/>
                      <a:pt x="30" y="18"/>
                    </a:cubicBezTo>
                    <a:cubicBezTo>
                      <a:pt x="26" y="24"/>
                      <a:pt x="26" y="24"/>
                      <a:pt x="26" y="24"/>
                    </a:cubicBezTo>
                    <a:cubicBezTo>
                      <a:pt x="26" y="25"/>
                      <a:pt x="25" y="25"/>
                      <a:pt x="24" y="25"/>
                    </a:cubicBezTo>
                    <a:cubicBezTo>
                      <a:pt x="23" y="24"/>
                      <a:pt x="23" y="23"/>
                      <a:pt x="23" y="23"/>
                    </a:cubicBezTo>
                    <a:cubicBezTo>
                      <a:pt x="28" y="15"/>
                      <a:pt x="28" y="15"/>
                      <a:pt x="28" y="15"/>
                    </a:cubicBezTo>
                    <a:cubicBezTo>
                      <a:pt x="18" y="0"/>
                      <a:pt x="18" y="0"/>
                      <a:pt x="18" y="0"/>
                    </a:cubicBezTo>
                    <a:cubicBezTo>
                      <a:pt x="0" y="29"/>
                      <a:pt x="0" y="29"/>
                      <a:pt x="0" y="29"/>
                    </a:cubicBezTo>
                    <a:cubicBezTo>
                      <a:pt x="24" y="29"/>
                      <a:pt x="24" y="29"/>
                      <a:pt x="24" y="29"/>
                    </a:cubicBezTo>
                    <a:lnTo>
                      <a:pt x="23"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391">
                <a:extLst>
                  <a:ext uri="{FF2B5EF4-FFF2-40B4-BE49-F238E27FC236}">
                    <a16:creationId xmlns:a16="http://schemas.microsoft.com/office/drawing/2014/main" id="{29D9B9FA-1837-4932-9297-711A123D6C3C}"/>
                  </a:ext>
                </a:extLst>
              </p:cNvPr>
              <p:cNvSpPr>
                <a:spLocks noEditPoints="1"/>
              </p:cNvSpPr>
              <p:nvPr/>
            </p:nvSpPr>
            <p:spPr bwMode="auto">
              <a:xfrm>
                <a:off x="854" y="2106"/>
                <a:ext cx="114" cy="89"/>
              </a:xfrm>
              <a:custGeom>
                <a:avLst/>
                <a:gdLst>
                  <a:gd name="T0" fmla="*/ 0 w 83"/>
                  <a:gd name="T1" fmla="*/ 0 h 65"/>
                  <a:gd name="T2" fmla="*/ 0 w 83"/>
                  <a:gd name="T3" fmla="*/ 58 h 65"/>
                  <a:gd name="T4" fmla="*/ 6 w 83"/>
                  <a:gd name="T5" fmla="*/ 65 h 65"/>
                  <a:gd name="T6" fmla="*/ 77 w 83"/>
                  <a:gd name="T7" fmla="*/ 65 h 65"/>
                  <a:gd name="T8" fmla="*/ 83 w 83"/>
                  <a:gd name="T9" fmla="*/ 58 h 65"/>
                  <a:gd name="T10" fmla="*/ 83 w 83"/>
                  <a:gd name="T11" fmla="*/ 0 h 65"/>
                  <a:gd name="T12" fmla="*/ 0 w 83"/>
                  <a:gd name="T13" fmla="*/ 0 h 65"/>
                  <a:gd name="T14" fmla="*/ 77 w 83"/>
                  <a:gd name="T15" fmla="*/ 52 h 65"/>
                  <a:gd name="T16" fmla="*/ 71 w 83"/>
                  <a:gd name="T17" fmla="*/ 58 h 65"/>
                  <a:gd name="T18" fmla="*/ 11 w 83"/>
                  <a:gd name="T19" fmla="*/ 58 h 65"/>
                  <a:gd name="T20" fmla="*/ 6 w 83"/>
                  <a:gd name="T21" fmla="*/ 52 h 65"/>
                  <a:gd name="T22" fmla="*/ 6 w 83"/>
                  <a:gd name="T23" fmla="*/ 14 h 65"/>
                  <a:gd name="T24" fmla="*/ 77 w 83"/>
                  <a:gd name="T25" fmla="*/ 14 h 65"/>
                  <a:gd name="T26" fmla="*/ 77 w 83"/>
                  <a:gd name="T27"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65">
                    <a:moveTo>
                      <a:pt x="0" y="0"/>
                    </a:moveTo>
                    <a:cubicBezTo>
                      <a:pt x="0" y="58"/>
                      <a:pt x="0" y="58"/>
                      <a:pt x="0" y="58"/>
                    </a:cubicBezTo>
                    <a:cubicBezTo>
                      <a:pt x="0" y="62"/>
                      <a:pt x="3" y="65"/>
                      <a:pt x="6" y="65"/>
                    </a:cubicBezTo>
                    <a:cubicBezTo>
                      <a:pt x="77" y="65"/>
                      <a:pt x="77" y="65"/>
                      <a:pt x="77" y="65"/>
                    </a:cubicBezTo>
                    <a:cubicBezTo>
                      <a:pt x="80" y="65"/>
                      <a:pt x="83" y="62"/>
                      <a:pt x="83" y="58"/>
                    </a:cubicBezTo>
                    <a:cubicBezTo>
                      <a:pt x="83" y="0"/>
                      <a:pt x="83" y="0"/>
                      <a:pt x="83" y="0"/>
                    </a:cubicBezTo>
                    <a:lnTo>
                      <a:pt x="0" y="0"/>
                    </a:lnTo>
                    <a:close/>
                    <a:moveTo>
                      <a:pt x="77" y="52"/>
                    </a:moveTo>
                    <a:cubicBezTo>
                      <a:pt x="77" y="55"/>
                      <a:pt x="74" y="58"/>
                      <a:pt x="71" y="58"/>
                    </a:cubicBezTo>
                    <a:cubicBezTo>
                      <a:pt x="11" y="58"/>
                      <a:pt x="11" y="58"/>
                      <a:pt x="11" y="58"/>
                    </a:cubicBezTo>
                    <a:cubicBezTo>
                      <a:pt x="8" y="58"/>
                      <a:pt x="6" y="55"/>
                      <a:pt x="6" y="52"/>
                    </a:cubicBezTo>
                    <a:cubicBezTo>
                      <a:pt x="6" y="14"/>
                      <a:pt x="6" y="14"/>
                      <a:pt x="6" y="14"/>
                    </a:cubicBezTo>
                    <a:cubicBezTo>
                      <a:pt x="77" y="14"/>
                      <a:pt x="77" y="14"/>
                      <a:pt x="77" y="14"/>
                    </a:cubicBezTo>
                    <a:lnTo>
                      <a:pt x="77"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392">
                <a:extLst>
                  <a:ext uri="{FF2B5EF4-FFF2-40B4-BE49-F238E27FC236}">
                    <a16:creationId xmlns:a16="http://schemas.microsoft.com/office/drawing/2014/main" id="{ADF4B449-EE82-450E-A2A5-7949CCF3DC05}"/>
                  </a:ext>
                </a:extLst>
              </p:cNvPr>
              <p:cNvSpPr>
                <a:spLocks/>
              </p:cNvSpPr>
              <p:nvPr/>
            </p:nvSpPr>
            <p:spPr bwMode="auto">
              <a:xfrm>
                <a:off x="884" y="2190"/>
                <a:ext cx="52" cy="30"/>
              </a:xfrm>
              <a:custGeom>
                <a:avLst/>
                <a:gdLst>
                  <a:gd name="T0" fmla="*/ 38 w 38"/>
                  <a:gd name="T1" fmla="*/ 17 h 22"/>
                  <a:gd name="T2" fmla="*/ 21 w 38"/>
                  <a:gd name="T3" fmla="*/ 1 h 22"/>
                  <a:gd name="T4" fmla="*/ 19 w 38"/>
                  <a:gd name="T5" fmla="*/ 0 h 22"/>
                  <a:gd name="T6" fmla="*/ 19 w 38"/>
                  <a:gd name="T7" fmla="*/ 0 h 22"/>
                  <a:gd name="T8" fmla="*/ 19 w 38"/>
                  <a:gd name="T9" fmla="*/ 0 h 22"/>
                  <a:gd name="T10" fmla="*/ 18 w 38"/>
                  <a:gd name="T11" fmla="*/ 1 h 22"/>
                  <a:gd name="T12" fmla="*/ 1 w 38"/>
                  <a:gd name="T13" fmla="*/ 17 h 22"/>
                  <a:gd name="T14" fmla="*/ 1 w 38"/>
                  <a:gd name="T15" fmla="*/ 20 h 22"/>
                  <a:gd name="T16" fmla="*/ 4 w 38"/>
                  <a:gd name="T17" fmla="*/ 20 h 22"/>
                  <a:gd name="T18" fmla="*/ 17 w 38"/>
                  <a:gd name="T19" fmla="*/ 7 h 22"/>
                  <a:gd name="T20" fmla="*/ 17 w 38"/>
                  <a:gd name="T21" fmla="*/ 20 h 22"/>
                  <a:gd name="T22" fmla="*/ 19 w 38"/>
                  <a:gd name="T23" fmla="*/ 22 h 22"/>
                  <a:gd name="T24" fmla="*/ 21 w 38"/>
                  <a:gd name="T25" fmla="*/ 20 h 22"/>
                  <a:gd name="T26" fmla="*/ 21 w 38"/>
                  <a:gd name="T27" fmla="*/ 7 h 22"/>
                  <a:gd name="T28" fmla="*/ 35 w 38"/>
                  <a:gd name="T29" fmla="*/ 20 h 22"/>
                  <a:gd name="T30" fmla="*/ 38 w 38"/>
                  <a:gd name="T31" fmla="*/ 20 h 22"/>
                  <a:gd name="T32" fmla="*/ 38 w 38"/>
                  <a:gd name="T33"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22">
                    <a:moveTo>
                      <a:pt x="38" y="17"/>
                    </a:moveTo>
                    <a:cubicBezTo>
                      <a:pt x="21" y="1"/>
                      <a:pt x="21" y="1"/>
                      <a:pt x="21" y="1"/>
                    </a:cubicBezTo>
                    <a:cubicBezTo>
                      <a:pt x="21" y="0"/>
                      <a:pt x="20" y="0"/>
                      <a:pt x="19" y="0"/>
                    </a:cubicBezTo>
                    <a:cubicBezTo>
                      <a:pt x="19" y="0"/>
                      <a:pt x="19" y="0"/>
                      <a:pt x="19" y="0"/>
                    </a:cubicBezTo>
                    <a:cubicBezTo>
                      <a:pt x="19" y="0"/>
                      <a:pt x="19" y="0"/>
                      <a:pt x="19" y="0"/>
                    </a:cubicBezTo>
                    <a:cubicBezTo>
                      <a:pt x="19" y="0"/>
                      <a:pt x="18" y="0"/>
                      <a:pt x="18" y="1"/>
                    </a:cubicBezTo>
                    <a:cubicBezTo>
                      <a:pt x="1" y="17"/>
                      <a:pt x="1" y="17"/>
                      <a:pt x="1" y="17"/>
                    </a:cubicBezTo>
                    <a:cubicBezTo>
                      <a:pt x="0" y="18"/>
                      <a:pt x="0" y="20"/>
                      <a:pt x="1" y="20"/>
                    </a:cubicBezTo>
                    <a:cubicBezTo>
                      <a:pt x="2" y="21"/>
                      <a:pt x="3" y="21"/>
                      <a:pt x="4" y="20"/>
                    </a:cubicBezTo>
                    <a:cubicBezTo>
                      <a:pt x="17" y="7"/>
                      <a:pt x="17" y="7"/>
                      <a:pt x="17" y="7"/>
                    </a:cubicBezTo>
                    <a:cubicBezTo>
                      <a:pt x="17" y="20"/>
                      <a:pt x="17" y="20"/>
                      <a:pt x="17" y="20"/>
                    </a:cubicBezTo>
                    <a:cubicBezTo>
                      <a:pt x="17" y="21"/>
                      <a:pt x="18" y="22"/>
                      <a:pt x="19" y="22"/>
                    </a:cubicBezTo>
                    <a:cubicBezTo>
                      <a:pt x="21" y="22"/>
                      <a:pt x="21" y="21"/>
                      <a:pt x="21" y="20"/>
                    </a:cubicBezTo>
                    <a:cubicBezTo>
                      <a:pt x="21" y="7"/>
                      <a:pt x="21" y="7"/>
                      <a:pt x="21" y="7"/>
                    </a:cubicBezTo>
                    <a:cubicBezTo>
                      <a:pt x="35" y="20"/>
                      <a:pt x="35" y="20"/>
                      <a:pt x="35" y="20"/>
                    </a:cubicBezTo>
                    <a:cubicBezTo>
                      <a:pt x="35" y="21"/>
                      <a:pt x="37" y="21"/>
                      <a:pt x="38" y="20"/>
                    </a:cubicBezTo>
                    <a:cubicBezTo>
                      <a:pt x="38" y="20"/>
                      <a:pt x="38" y="18"/>
                      <a:pt x="3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393">
                <a:extLst>
                  <a:ext uri="{FF2B5EF4-FFF2-40B4-BE49-F238E27FC236}">
                    <a16:creationId xmlns:a16="http://schemas.microsoft.com/office/drawing/2014/main" id="{5DC055BE-6C03-43ED-BE55-DFB80531BC17}"/>
                  </a:ext>
                </a:extLst>
              </p:cNvPr>
              <p:cNvSpPr>
                <a:spLocks/>
              </p:cNvSpPr>
              <p:nvPr/>
            </p:nvSpPr>
            <p:spPr bwMode="auto">
              <a:xfrm>
                <a:off x="869" y="2133"/>
                <a:ext cx="40" cy="43"/>
              </a:xfrm>
              <a:custGeom>
                <a:avLst/>
                <a:gdLst>
                  <a:gd name="T0" fmla="*/ 15 w 29"/>
                  <a:gd name="T1" fmla="*/ 15 h 31"/>
                  <a:gd name="T2" fmla="*/ 29 w 29"/>
                  <a:gd name="T3" fmla="*/ 13 h 31"/>
                  <a:gd name="T4" fmla="*/ 26 w 29"/>
                  <a:gd name="T5" fmla="*/ 7 h 31"/>
                  <a:gd name="T6" fmla="*/ 6 w 29"/>
                  <a:gd name="T7" fmla="*/ 5 h 31"/>
                  <a:gd name="T8" fmla="*/ 5 w 29"/>
                  <a:gd name="T9" fmla="*/ 24 h 31"/>
                  <a:gd name="T10" fmla="*/ 24 w 29"/>
                  <a:gd name="T11" fmla="*/ 26 h 31"/>
                  <a:gd name="T12" fmla="*/ 15 w 29"/>
                  <a:gd name="T13" fmla="*/ 15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15" y="15"/>
                    </a:moveTo>
                    <a:cubicBezTo>
                      <a:pt x="29" y="13"/>
                      <a:pt x="29" y="13"/>
                      <a:pt x="29" y="13"/>
                    </a:cubicBezTo>
                    <a:cubicBezTo>
                      <a:pt x="29" y="11"/>
                      <a:pt x="28" y="9"/>
                      <a:pt x="26" y="7"/>
                    </a:cubicBezTo>
                    <a:cubicBezTo>
                      <a:pt x="21" y="1"/>
                      <a:pt x="12" y="0"/>
                      <a:pt x="6" y="5"/>
                    </a:cubicBezTo>
                    <a:cubicBezTo>
                      <a:pt x="1" y="10"/>
                      <a:pt x="0" y="19"/>
                      <a:pt x="5" y="24"/>
                    </a:cubicBezTo>
                    <a:cubicBezTo>
                      <a:pt x="10" y="30"/>
                      <a:pt x="18" y="31"/>
                      <a:pt x="24" y="26"/>
                    </a:cubicBezTo>
                    <a:lnTo>
                      <a:pt x="1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Rectangle 394">
                <a:extLst>
                  <a:ext uri="{FF2B5EF4-FFF2-40B4-BE49-F238E27FC236}">
                    <a16:creationId xmlns:a16="http://schemas.microsoft.com/office/drawing/2014/main" id="{13509C3B-4405-46E7-A5A8-6C59219FABAE}"/>
                  </a:ext>
                </a:extLst>
              </p:cNvPr>
              <p:cNvSpPr>
                <a:spLocks noChangeArrowheads="1"/>
              </p:cNvSpPr>
              <p:nvPr/>
            </p:nvSpPr>
            <p:spPr bwMode="auto">
              <a:xfrm>
                <a:off x="917" y="2144"/>
                <a:ext cx="33"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Rectangle 395">
                <a:extLst>
                  <a:ext uri="{FF2B5EF4-FFF2-40B4-BE49-F238E27FC236}">
                    <a16:creationId xmlns:a16="http://schemas.microsoft.com/office/drawing/2014/main" id="{72609AD6-71AE-42D5-9C3D-E350F06D338D}"/>
                  </a:ext>
                </a:extLst>
              </p:cNvPr>
              <p:cNvSpPr>
                <a:spLocks noChangeArrowheads="1"/>
              </p:cNvSpPr>
              <p:nvPr/>
            </p:nvSpPr>
            <p:spPr bwMode="auto">
              <a:xfrm>
                <a:off x="917" y="2154"/>
                <a:ext cx="33"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Rectangle 396">
                <a:extLst>
                  <a:ext uri="{FF2B5EF4-FFF2-40B4-BE49-F238E27FC236}">
                    <a16:creationId xmlns:a16="http://schemas.microsoft.com/office/drawing/2014/main" id="{41A9DA61-2374-4BBB-BE0A-342C032FDA6B}"/>
                  </a:ext>
                </a:extLst>
              </p:cNvPr>
              <p:cNvSpPr>
                <a:spLocks noChangeArrowheads="1"/>
              </p:cNvSpPr>
              <p:nvPr/>
            </p:nvSpPr>
            <p:spPr bwMode="auto">
              <a:xfrm>
                <a:off x="917" y="2162"/>
                <a:ext cx="2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397">
                <a:extLst>
                  <a:ext uri="{FF2B5EF4-FFF2-40B4-BE49-F238E27FC236}">
                    <a16:creationId xmlns:a16="http://schemas.microsoft.com/office/drawing/2014/main" id="{E27679C2-B419-4E66-ACD9-C2D7A1602B60}"/>
                  </a:ext>
                </a:extLst>
              </p:cNvPr>
              <p:cNvSpPr>
                <a:spLocks/>
              </p:cNvSpPr>
              <p:nvPr/>
            </p:nvSpPr>
            <p:spPr bwMode="auto">
              <a:xfrm>
                <a:off x="998" y="2214"/>
                <a:ext cx="11" cy="11"/>
              </a:xfrm>
              <a:custGeom>
                <a:avLst/>
                <a:gdLst>
                  <a:gd name="T0" fmla="*/ 1 w 8"/>
                  <a:gd name="T1" fmla="*/ 5 h 8"/>
                  <a:gd name="T2" fmla="*/ 1 w 8"/>
                  <a:gd name="T3" fmla="*/ 5 h 8"/>
                  <a:gd name="T4" fmla="*/ 4 w 8"/>
                  <a:gd name="T5" fmla="*/ 8 h 8"/>
                  <a:gd name="T6" fmla="*/ 7 w 8"/>
                  <a:gd name="T7" fmla="*/ 5 h 8"/>
                  <a:gd name="T8" fmla="*/ 7 w 8"/>
                  <a:gd name="T9" fmla="*/ 5 h 8"/>
                  <a:gd name="T10" fmla="*/ 8 w 8"/>
                  <a:gd name="T11" fmla="*/ 4 h 8"/>
                  <a:gd name="T12" fmla="*/ 7 w 8"/>
                  <a:gd name="T13" fmla="*/ 3 h 8"/>
                  <a:gd name="T14" fmla="*/ 4 w 8"/>
                  <a:gd name="T15" fmla="*/ 0 h 8"/>
                  <a:gd name="T16" fmla="*/ 1 w 8"/>
                  <a:gd name="T17" fmla="*/ 3 h 8"/>
                  <a:gd name="T18" fmla="*/ 0 w 8"/>
                  <a:gd name="T19" fmla="*/ 4 h 8"/>
                  <a:gd name="T20" fmla="*/ 1 w 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1" y="5"/>
                    </a:moveTo>
                    <a:cubicBezTo>
                      <a:pt x="1" y="5"/>
                      <a:pt x="1" y="5"/>
                      <a:pt x="1" y="5"/>
                    </a:cubicBezTo>
                    <a:cubicBezTo>
                      <a:pt x="2" y="7"/>
                      <a:pt x="3" y="8"/>
                      <a:pt x="4" y="8"/>
                    </a:cubicBezTo>
                    <a:cubicBezTo>
                      <a:pt x="5" y="8"/>
                      <a:pt x="6" y="7"/>
                      <a:pt x="7" y="5"/>
                    </a:cubicBezTo>
                    <a:cubicBezTo>
                      <a:pt x="7" y="5"/>
                      <a:pt x="7" y="5"/>
                      <a:pt x="7" y="5"/>
                    </a:cubicBezTo>
                    <a:cubicBezTo>
                      <a:pt x="7" y="5"/>
                      <a:pt x="8" y="5"/>
                      <a:pt x="8" y="4"/>
                    </a:cubicBezTo>
                    <a:cubicBezTo>
                      <a:pt x="8" y="4"/>
                      <a:pt x="7" y="3"/>
                      <a:pt x="7" y="3"/>
                    </a:cubicBezTo>
                    <a:cubicBezTo>
                      <a:pt x="7" y="1"/>
                      <a:pt x="6" y="0"/>
                      <a:pt x="4" y="0"/>
                    </a:cubicBezTo>
                    <a:cubicBezTo>
                      <a:pt x="2" y="0"/>
                      <a:pt x="1" y="1"/>
                      <a:pt x="1" y="3"/>
                    </a:cubicBezTo>
                    <a:cubicBezTo>
                      <a:pt x="0" y="3"/>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398">
                <a:extLst>
                  <a:ext uri="{FF2B5EF4-FFF2-40B4-BE49-F238E27FC236}">
                    <a16:creationId xmlns:a16="http://schemas.microsoft.com/office/drawing/2014/main" id="{576C9658-1F13-41C4-B138-5F0C5A90BE69}"/>
                  </a:ext>
                </a:extLst>
              </p:cNvPr>
              <p:cNvSpPr>
                <a:spLocks/>
              </p:cNvSpPr>
              <p:nvPr/>
            </p:nvSpPr>
            <p:spPr bwMode="auto">
              <a:xfrm>
                <a:off x="1015" y="2214"/>
                <a:ext cx="11" cy="11"/>
              </a:xfrm>
              <a:custGeom>
                <a:avLst/>
                <a:gdLst>
                  <a:gd name="T0" fmla="*/ 1 w 8"/>
                  <a:gd name="T1" fmla="*/ 5 h 8"/>
                  <a:gd name="T2" fmla="*/ 1 w 8"/>
                  <a:gd name="T3" fmla="*/ 5 h 8"/>
                  <a:gd name="T4" fmla="*/ 4 w 8"/>
                  <a:gd name="T5" fmla="*/ 8 h 8"/>
                  <a:gd name="T6" fmla="*/ 7 w 8"/>
                  <a:gd name="T7" fmla="*/ 5 h 8"/>
                  <a:gd name="T8" fmla="*/ 7 w 8"/>
                  <a:gd name="T9" fmla="*/ 5 h 8"/>
                  <a:gd name="T10" fmla="*/ 8 w 8"/>
                  <a:gd name="T11" fmla="*/ 4 h 8"/>
                  <a:gd name="T12" fmla="*/ 7 w 8"/>
                  <a:gd name="T13" fmla="*/ 3 h 8"/>
                  <a:gd name="T14" fmla="*/ 4 w 8"/>
                  <a:gd name="T15" fmla="*/ 0 h 8"/>
                  <a:gd name="T16" fmla="*/ 1 w 8"/>
                  <a:gd name="T17" fmla="*/ 3 h 8"/>
                  <a:gd name="T18" fmla="*/ 0 w 8"/>
                  <a:gd name="T19" fmla="*/ 4 h 8"/>
                  <a:gd name="T20" fmla="*/ 1 w 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1" y="5"/>
                    </a:moveTo>
                    <a:cubicBezTo>
                      <a:pt x="1" y="5"/>
                      <a:pt x="1" y="5"/>
                      <a:pt x="1" y="5"/>
                    </a:cubicBezTo>
                    <a:cubicBezTo>
                      <a:pt x="1" y="7"/>
                      <a:pt x="3" y="8"/>
                      <a:pt x="4" y="8"/>
                    </a:cubicBezTo>
                    <a:cubicBezTo>
                      <a:pt x="5" y="8"/>
                      <a:pt x="6" y="7"/>
                      <a:pt x="7" y="5"/>
                    </a:cubicBezTo>
                    <a:cubicBezTo>
                      <a:pt x="7" y="5"/>
                      <a:pt x="7" y="5"/>
                      <a:pt x="7" y="5"/>
                    </a:cubicBezTo>
                    <a:cubicBezTo>
                      <a:pt x="7" y="5"/>
                      <a:pt x="8" y="5"/>
                      <a:pt x="8" y="4"/>
                    </a:cubicBezTo>
                    <a:cubicBezTo>
                      <a:pt x="8" y="4"/>
                      <a:pt x="7" y="3"/>
                      <a:pt x="7" y="3"/>
                    </a:cubicBezTo>
                    <a:cubicBezTo>
                      <a:pt x="7" y="1"/>
                      <a:pt x="6" y="0"/>
                      <a:pt x="4" y="0"/>
                    </a:cubicBezTo>
                    <a:cubicBezTo>
                      <a:pt x="2" y="0"/>
                      <a:pt x="1" y="1"/>
                      <a:pt x="1" y="3"/>
                    </a:cubicBezTo>
                    <a:cubicBezTo>
                      <a:pt x="0" y="3"/>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399">
                <a:extLst>
                  <a:ext uri="{FF2B5EF4-FFF2-40B4-BE49-F238E27FC236}">
                    <a16:creationId xmlns:a16="http://schemas.microsoft.com/office/drawing/2014/main" id="{810A2336-ECDD-4B57-A826-D3C36DA4ED71}"/>
                  </a:ext>
                </a:extLst>
              </p:cNvPr>
              <p:cNvSpPr>
                <a:spLocks/>
              </p:cNvSpPr>
              <p:nvPr/>
            </p:nvSpPr>
            <p:spPr bwMode="auto">
              <a:xfrm>
                <a:off x="1031" y="2214"/>
                <a:ext cx="11" cy="11"/>
              </a:xfrm>
              <a:custGeom>
                <a:avLst/>
                <a:gdLst>
                  <a:gd name="T0" fmla="*/ 1 w 8"/>
                  <a:gd name="T1" fmla="*/ 5 h 8"/>
                  <a:gd name="T2" fmla="*/ 1 w 8"/>
                  <a:gd name="T3" fmla="*/ 5 h 8"/>
                  <a:gd name="T4" fmla="*/ 4 w 8"/>
                  <a:gd name="T5" fmla="*/ 8 h 8"/>
                  <a:gd name="T6" fmla="*/ 7 w 8"/>
                  <a:gd name="T7" fmla="*/ 5 h 8"/>
                  <a:gd name="T8" fmla="*/ 7 w 8"/>
                  <a:gd name="T9" fmla="*/ 5 h 8"/>
                  <a:gd name="T10" fmla="*/ 8 w 8"/>
                  <a:gd name="T11" fmla="*/ 4 h 8"/>
                  <a:gd name="T12" fmla="*/ 7 w 8"/>
                  <a:gd name="T13" fmla="*/ 3 h 8"/>
                  <a:gd name="T14" fmla="*/ 4 w 8"/>
                  <a:gd name="T15" fmla="*/ 0 h 8"/>
                  <a:gd name="T16" fmla="*/ 1 w 8"/>
                  <a:gd name="T17" fmla="*/ 3 h 8"/>
                  <a:gd name="T18" fmla="*/ 0 w 8"/>
                  <a:gd name="T19" fmla="*/ 4 h 8"/>
                  <a:gd name="T20" fmla="*/ 1 w 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1" y="5"/>
                    </a:moveTo>
                    <a:cubicBezTo>
                      <a:pt x="1" y="5"/>
                      <a:pt x="1" y="5"/>
                      <a:pt x="1" y="5"/>
                    </a:cubicBezTo>
                    <a:cubicBezTo>
                      <a:pt x="1" y="7"/>
                      <a:pt x="3" y="8"/>
                      <a:pt x="4" y="8"/>
                    </a:cubicBezTo>
                    <a:cubicBezTo>
                      <a:pt x="5" y="8"/>
                      <a:pt x="6" y="7"/>
                      <a:pt x="7" y="5"/>
                    </a:cubicBezTo>
                    <a:cubicBezTo>
                      <a:pt x="7" y="5"/>
                      <a:pt x="7" y="5"/>
                      <a:pt x="7" y="5"/>
                    </a:cubicBezTo>
                    <a:cubicBezTo>
                      <a:pt x="7" y="5"/>
                      <a:pt x="8" y="5"/>
                      <a:pt x="8" y="4"/>
                    </a:cubicBezTo>
                    <a:cubicBezTo>
                      <a:pt x="8" y="4"/>
                      <a:pt x="7" y="3"/>
                      <a:pt x="7" y="3"/>
                    </a:cubicBezTo>
                    <a:cubicBezTo>
                      <a:pt x="7" y="1"/>
                      <a:pt x="5" y="0"/>
                      <a:pt x="4" y="0"/>
                    </a:cubicBezTo>
                    <a:cubicBezTo>
                      <a:pt x="2" y="0"/>
                      <a:pt x="1" y="1"/>
                      <a:pt x="1" y="3"/>
                    </a:cubicBezTo>
                    <a:cubicBezTo>
                      <a:pt x="0" y="3"/>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400">
                <a:extLst>
                  <a:ext uri="{FF2B5EF4-FFF2-40B4-BE49-F238E27FC236}">
                    <a16:creationId xmlns:a16="http://schemas.microsoft.com/office/drawing/2014/main" id="{432475D8-501F-41F4-A832-D837CEA88061}"/>
                  </a:ext>
                </a:extLst>
              </p:cNvPr>
              <p:cNvSpPr>
                <a:spLocks/>
              </p:cNvSpPr>
              <p:nvPr/>
            </p:nvSpPr>
            <p:spPr bwMode="auto">
              <a:xfrm>
                <a:off x="1048" y="2214"/>
                <a:ext cx="11" cy="11"/>
              </a:xfrm>
              <a:custGeom>
                <a:avLst/>
                <a:gdLst>
                  <a:gd name="T0" fmla="*/ 1 w 8"/>
                  <a:gd name="T1" fmla="*/ 5 h 8"/>
                  <a:gd name="T2" fmla="*/ 1 w 8"/>
                  <a:gd name="T3" fmla="*/ 5 h 8"/>
                  <a:gd name="T4" fmla="*/ 4 w 8"/>
                  <a:gd name="T5" fmla="*/ 8 h 8"/>
                  <a:gd name="T6" fmla="*/ 7 w 8"/>
                  <a:gd name="T7" fmla="*/ 5 h 8"/>
                  <a:gd name="T8" fmla="*/ 7 w 8"/>
                  <a:gd name="T9" fmla="*/ 5 h 8"/>
                  <a:gd name="T10" fmla="*/ 8 w 8"/>
                  <a:gd name="T11" fmla="*/ 4 h 8"/>
                  <a:gd name="T12" fmla="*/ 7 w 8"/>
                  <a:gd name="T13" fmla="*/ 3 h 8"/>
                  <a:gd name="T14" fmla="*/ 4 w 8"/>
                  <a:gd name="T15" fmla="*/ 0 h 8"/>
                  <a:gd name="T16" fmla="*/ 1 w 8"/>
                  <a:gd name="T17" fmla="*/ 3 h 8"/>
                  <a:gd name="T18" fmla="*/ 0 w 8"/>
                  <a:gd name="T19" fmla="*/ 4 h 8"/>
                  <a:gd name="T20" fmla="*/ 1 w 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1" y="5"/>
                    </a:moveTo>
                    <a:cubicBezTo>
                      <a:pt x="1" y="5"/>
                      <a:pt x="1" y="5"/>
                      <a:pt x="1" y="5"/>
                    </a:cubicBezTo>
                    <a:cubicBezTo>
                      <a:pt x="1" y="7"/>
                      <a:pt x="2" y="8"/>
                      <a:pt x="4" y="8"/>
                    </a:cubicBezTo>
                    <a:cubicBezTo>
                      <a:pt x="5" y="8"/>
                      <a:pt x="6" y="7"/>
                      <a:pt x="7" y="5"/>
                    </a:cubicBezTo>
                    <a:cubicBezTo>
                      <a:pt x="7" y="5"/>
                      <a:pt x="7" y="5"/>
                      <a:pt x="7" y="5"/>
                    </a:cubicBezTo>
                    <a:cubicBezTo>
                      <a:pt x="7" y="5"/>
                      <a:pt x="8" y="5"/>
                      <a:pt x="8" y="4"/>
                    </a:cubicBezTo>
                    <a:cubicBezTo>
                      <a:pt x="8" y="4"/>
                      <a:pt x="7" y="3"/>
                      <a:pt x="7" y="3"/>
                    </a:cubicBezTo>
                    <a:cubicBezTo>
                      <a:pt x="7" y="1"/>
                      <a:pt x="5" y="0"/>
                      <a:pt x="4" y="0"/>
                    </a:cubicBezTo>
                    <a:cubicBezTo>
                      <a:pt x="2" y="0"/>
                      <a:pt x="1" y="1"/>
                      <a:pt x="1" y="3"/>
                    </a:cubicBezTo>
                    <a:cubicBezTo>
                      <a:pt x="0" y="3"/>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401">
                <a:extLst>
                  <a:ext uri="{FF2B5EF4-FFF2-40B4-BE49-F238E27FC236}">
                    <a16:creationId xmlns:a16="http://schemas.microsoft.com/office/drawing/2014/main" id="{8396ECB1-5089-4D0E-BAE1-5C778B90FF62}"/>
                  </a:ext>
                </a:extLst>
              </p:cNvPr>
              <p:cNvSpPr>
                <a:spLocks/>
              </p:cNvSpPr>
              <p:nvPr/>
            </p:nvSpPr>
            <p:spPr bwMode="auto">
              <a:xfrm>
                <a:off x="1064" y="2214"/>
                <a:ext cx="10" cy="11"/>
              </a:xfrm>
              <a:custGeom>
                <a:avLst/>
                <a:gdLst>
                  <a:gd name="T0" fmla="*/ 1 w 7"/>
                  <a:gd name="T1" fmla="*/ 5 h 8"/>
                  <a:gd name="T2" fmla="*/ 1 w 7"/>
                  <a:gd name="T3" fmla="*/ 5 h 8"/>
                  <a:gd name="T4" fmla="*/ 4 w 7"/>
                  <a:gd name="T5" fmla="*/ 8 h 8"/>
                  <a:gd name="T6" fmla="*/ 6 w 7"/>
                  <a:gd name="T7" fmla="*/ 5 h 8"/>
                  <a:gd name="T8" fmla="*/ 7 w 7"/>
                  <a:gd name="T9" fmla="*/ 5 h 8"/>
                  <a:gd name="T10" fmla="*/ 7 w 7"/>
                  <a:gd name="T11" fmla="*/ 4 h 8"/>
                  <a:gd name="T12" fmla="*/ 7 w 7"/>
                  <a:gd name="T13" fmla="*/ 3 h 8"/>
                  <a:gd name="T14" fmla="*/ 4 w 7"/>
                  <a:gd name="T15" fmla="*/ 0 h 8"/>
                  <a:gd name="T16" fmla="*/ 0 w 7"/>
                  <a:gd name="T17" fmla="*/ 3 h 8"/>
                  <a:gd name="T18" fmla="*/ 0 w 7"/>
                  <a:gd name="T19" fmla="*/ 4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1" y="5"/>
                      <a:pt x="1" y="5"/>
                      <a:pt x="1" y="5"/>
                    </a:cubicBezTo>
                    <a:cubicBezTo>
                      <a:pt x="1" y="7"/>
                      <a:pt x="2" y="8"/>
                      <a:pt x="4" y="8"/>
                    </a:cubicBezTo>
                    <a:cubicBezTo>
                      <a:pt x="5" y="8"/>
                      <a:pt x="6" y="7"/>
                      <a:pt x="6" y="5"/>
                    </a:cubicBezTo>
                    <a:cubicBezTo>
                      <a:pt x="7" y="5"/>
                      <a:pt x="7" y="5"/>
                      <a:pt x="7" y="5"/>
                    </a:cubicBezTo>
                    <a:cubicBezTo>
                      <a:pt x="7" y="5"/>
                      <a:pt x="7" y="5"/>
                      <a:pt x="7" y="4"/>
                    </a:cubicBezTo>
                    <a:cubicBezTo>
                      <a:pt x="7" y="4"/>
                      <a:pt x="7" y="3"/>
                      <a:pt x="7" y="3"/>
                    </a:cubicBezTo>
                    <a:cubicBezTo>
                      <a:pt x="7" y="1"/>
                      <a:pt x="5" y="0"/>
                      <a:pt x="4" y="0"/>
                    </a:cubicBezTo>
                    <a:cubicBezTo>
                      <a:pt x="2" y="0"/>
                      <a:pt x="1" y="1"/>
                      <a:pt x="0" y="3"/>
                    </a:cubicBezTo>
                    <a:cubicBezTo>
                      <a:pt x="0" y="3"/>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402">
                <a:extLst>
                  <a:ext uri="{FF2B5EF4-FFF2-40B4-BE49-F238E27FC236}">
                    <a16:creationId xmlns:a16="http://schemas.microsoft.com/office/drawing/2014/main" id="{E53B2B7F-CC77-48CD-A1BB-E341F5E487FA}"/>
                  </a:ext>
                </a:extLst>
              </p:cNvPr>
              <p:cNvSpPr>
                <a:spLocks/>
              </p:cNvSpPr>
              <p:nvPr/>
            </p:nvSpPr>
            <p:spPr bwMode="auto">
              <a:xfrm>
                <a:off x="996" y="2225"/>
                <a:ext cx="82" cy="35"/>
              </a:xfrm>
              <a:custGeom>
                <a:avLst/>
                <a:gdLst>
                  <a:gd name="T0" fmla="*/ 60 w 60"/>
                  <a:gd name="T1" fmla="*/ 4 h 25"/>
                  <a:gd name="T2" fmla="*/ 56 w 60"/>
                  <a:gd name="T3" fmla="*/ 0 h 25"/>
                  <a:gd name="T4" fmla="*/ 54 w 60"/>
                  <a:gd name="T5" fmla="*/ 2 h 25"/>
                  <a:gd name="T6" fmla="*/ 55 w 60"/>
                  <a:gd name="T7" fmla="*/ 1 h 25"/>
                  <a:gd name="T8" fmla="*/ 53 w 60"/>
                  <a:gd name="T9" fmla="*/ 1 h 25"/>
                  <a:gd name="T10" fmla="*/ 53 w 60"/>
                  <a:gd name="T11" fmla="*/ 2 h 25"/>
                  <a:gd name="T12" fmla="*/ 52 w 60"/>
                  <a:gd name="T13" fmla="*/ 0 h 25"/>
                  <a:gd name="T14" fmla="*/ 48 w 60"/>
                  <a:gd name="T15" fmla="*/ 2 h 25"/>
                  <a:gd name="T16" fmla="*/ 44 w 60"/>
                  <a:gd name="T17" fmla="*/ 0 h 25"/>
                  <a:gd name="T18" fmla="*/ 42 w 60"/>
                  <a:gd name="T19" fmla="*/ 2 h 25"/>
                  <a:gd name="T20" fmla="*/ 43 w 60"/>
                  <a:gd name="T21" fmla="*/ 1 h 25"/>
                  <a:gd name="T22" fmla="*/ 41 w 60"/>
                  <a:gd name="T23" fmla="*/ 1 h 25"/>
                  <a:gd name="T24" fmla="*/ 42 w 60"/>
                  <a:gd name="T25" fmla="*/ 2 h 25"/>
                  <a:gd name="T26" fmla="*/ 40 w 60"/>
                  <a:gd name="T27" fmla="*/ 0 h 25"/>
                  <a:gd name="T28" fmla="*/ 36 w 60"/>
                  <a:gd name="T29" fmla="*/ 2 h 25"/>
                  <a:gd name="T30" fmla="*/ 32 w 60"/>
                  <a:gd name="T31" fmla="*/ 0 h 25"/>
                  <a:gd name="T32" fmla="*/ 30 w 60"/>
                  <a:gd name="T33" fmla="*/ 2 h 25"/>
                  <a:gd name="T34" fmla="*/ 31 w 60"/>
                  <a:gd name="T35" fmla="*/ 1 h 25"/>
                  <a:gd name="T36" fmla="*/ 29 w 60"/>
                  <a:gd name="T37" fmla="*/ 1 h 25"/>
                  <a:gd name="T38" fmla="*/ 30 w 60"/>
                  <a:gd name="T39" fmla="*/ 2 h 25"/>
                  <a:gd name="T40" fmla="*/ 28 w 60"/>
                  <a:gd name="T41" fmla="*/ 0 h 25"/>
                  <a:gd name="T42" fmla="*/ 24 w 60"/>
                  <a:gd name="T43" fmla="*/ 2 h 25"/>
                  <a:gd name="T44" fmla="*/ 20 w 60"/>
                  <a:gd name="T45" fmla="*/ 0 h 25"/>
                  <a:gd name="T46" fmla="*/ 18 w 60"/>
                  <a:gd name="T47" fmla="*/ 2 h 25"/>
                  <a:gd name="T48" fmla="*/ 19 w 60"/>
                  <a:gd name="T49" fmla="*/ 1 h 25"/>
                  <a:gd name="T50" fmla="*/ 17 w 60"/>
                  <a:gd name="T51" fmla="*/ 1 h 25"/>
                  <a:gd name="T52" fmla="*/ 18 w 60"/>
                  <a:gd name="T53" fmla="*/ 2 h 25"/>
                  <a:gd name="T54" fmla="*/ 16 w 60"/>
                  <a:gd name="T55" fmla="*/ 0 h 25"/>
                  <a:gd name="T56" fmla="*/ 12 w 60"/>
                  <a:gd name="T57" fmla="*/ 2 h 25"/>
                  <a:gd name="T58" fmla="*/ 8 w 60"/>
                  <a:gd name="T59" fmla="*/ 0 h 25"/>
                  <a:gd name="T60" fmla="*/ 6 w 60"/>
                  <a:gd name="T61" fmla="*/ 2 h 25"/>
                  <a:gd name="T62" fmla="*/ 7 w 60"/>
                  <a:gd name="T63" fmla="*/ 1 h 25"/>
                  <a:gd name="T64" fmla="*/ 5 w 60"/>
                  <a:gd name="T65" fmla="*/ 1 h 25"/>
                  <a:gd name="T66" fmla="*/ 6 w 60"/>
                  <a:gd name="T67" fmla="*/ 2 h 25"/>
                  <a:gd name="T68" fmla="*/ 4 w 60"/>
                  <a:gd name="T69" fmla="*/ 0 h 25"/>
                  <a:gd name="T70" fmla="*/ 0 w 60"/>
                  <a:gd name="T71" fmla="*/ 4 h 25"/>
                  <a:gd name="T72" fmla="*/ 0 w 60"/>
                  <a:gd name="T73" fmla="*/ 6 h 25"/>
                  <a:gd name="T74" fmla="*/ 1 w 60"/>
                  <a:gd name="T75" fmla="*/ 14 h 25"/>
                  <a:gd name="T76" fmla="*/ 2 w 60"/>
                  <a:gd name="T77" fmla="*/ 25 h 25"/>
                  <a:gd name="T78" fmla="*/ 10 w 60"/>
                  <a:gd name="T79" fmla="*/ 14 h 25"/>
                  <a:gd name="T80" fmla="*/ 12 w 60"/>
                  <a:gd name="T81" fmla="*/ 14 h 25"/>
                  <a:gd name="T82" fmla="*/ 14 w 60"/>
                  <a:gd name="T83" fmla="*/ 14 h 25"/>
                  <a:gd name="T84" fmla="*/ 22 w 60"/>
                  <a:gd name="T85" fmla="*/ 25 h 25"/>
                  <a:gd name="T86" fmla="*/ 23 w 60"/>
                  <a:gd name="T87" fmla="*/ 14 h 25"/>
                  <a:gd name="T88" fmla="*/ 24 w 60"/>
                  <a:gd name="T89" fmla="*/ 14 h 25"/>
                  <a:gd name="T90" fmla="*/ 25 w 60"/>
                  <a:gd name="T91" fmla="*/ 25 h 25"/>
                  <a:gd name="T92" fmla="*/ 34 w 60"/>
                  <a:gd name="T93" fmla="*/ 14 h 25"/>
                  <a:gd name="T94" fmla="*/ 36 w 60"/>
                  <a:gd name="T95" fmla="*/ 14 h 25"/>
                  <a:gd name="T96" fmla="*/ 37 w 60"/>
                  <a:gd name="T97" fmla="*/ 14 h 25"/>
                  <a:gd name="T98" fmla="*/ 46 w 60"/>
                  <a:gd name="T99" fmla="*/ 25 h 25"/>
                  <a:gd name="T100" fmla="*/ 47 w 60"/>
                  <a:gd name="T101" fmla="*/ 14 h 25"/>
                  <a:gd name="T102" fmla="*/ 48 w 60"/>
                  <a:gd name="T103" fmla="*/ 14 h 25"/>
                  <a:gd name="T104" fmla="*/ 49 w 60"/>
                  <a:gd name="T105" fmla="*/ 25 h 25"/>
                  <a:gd name="T106" fmla="*/ 58 w 60"/>
                  <a:gd name="T107" fmla="*/ 14 h 25"/>
                  <a:gd name="T108" fmla="*/ 60 w 60"/>
                  <a:gd name="T109" fmla="*/ 13 h 25"/>
                  <a:gd name="T110" fmla="*/ 60 w 60"/>
                  <a:gd name="T111"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 h="25">
                    <a:moveTo>
                      <a:pt x="60" y="6"/>
                    </a:moveTo>
                    <a:cubicBezTo>
                      <a:pt x="60" y="4"/>
                      <a:pt x="60" y="4"/>
                      <a:pt x="60" y="4"/>
                    </a:cubicBezTo>
                    <a:cubicBezTo>
                      <a:pt x="60" y="2"/>
                      <a:pt x="59" y="0"/>
                      <a:pt x="57" y="0"/>
                    </a:cubicBezTo>
                    <a:cubicBezTo>
                      <a:pt x="56" y="0"/>
                      <a:pt x="56" y="0"/>
                      <a:pt x="56" y="0"/>
                    </a:cubicBezTo>
                    <a:cubicBezTo>
                      <a:pt x="55" y="4"/>
                      <a:pt x="55" y="4"/>
                      <a:pt x="55" y="4"/>
                    </a:cubicBezTo>
                    <a:cubicBezTo>
                      <a:pt x="54" y="2"/>
                      <a:pt x="54" y="2"/>
                      <a:pt x="54" y="2"/>
                    </a:cubicBezTo>
                    <a:cubicBezTo>
                      <a:pt x="55" y="1"/>
                      <a:pt x="55" y="1"/>
                      <a:pt x="55" y="1"/>
                    </a:cubicBezTo>
                    <a:cubicBezTo>
                      <a:pt x="55" y="1"/>
                      <a:pt x="55" y="1"/>
                      <a:pt x="55" y="1"/>
                    </a:cubicBezTo>
                    <a:cubicBezTo>
                      <a:pt x="54" y="1"/>
                      <a:pt x="54" y="1"/>
                      <a:pt x="54" y="1"/>
                    </a:cubicBezTo>
                    <a:cubicBezTo>
                      <a:pt x="53" y="1"/>
                      <a:pt x="53" y="1"/>
                      <a:pt x="53" y="1"/>
                    </a:cubicBezTo>
                    <a:cubicBezTo>
                      <a:pt x="53" y="1"/>
                      <a:pt x="53" y="1"/>
                      <a:pt x="53" y="1"/>
                    </a:cubicBezTo>
                    <a:cubicBezTo>
                      <a:pt x="53" y="2"/>
                      <a:pt x="53" y="2"/>
                      <a:pt x="53" y="2"/>
                    </a:cubicBezTo>
                    <a:cubicBezTo>
                      <a:pt x="53" y="4"/>
                      <a:pt x="53" y="4"/>
                      <a:pt x="53" y="4"/>
                    </a:cubicBezTo>
                    <a:cubicBezTo>
                      <a:pt x="52" y="0"/>
                      <a:pt x="52" y="0"/>
                      <a:pt x="52" y="0"/>
                    </a:cubicBezTo>
                    <a:cubicBezTo>
                      <a:pt x="50" y="0"/>
                      <a:pt x="50" y="0"/>
                      <a:pt x="50" y="0"/>
                    </a:cubicBezTo>
                    <a:cubicBezTo>
                      <a:pt x="49" y="0"/>
                      <a:pt x="48" y="1"/>
                      <a:pt x="48" y="2"/>
                    </a:cubicBezTo>
                    <a:cubicBezTo>
                      <a:pt x="47" y="1"/>
                      <a:pt x="46" y="0"/>
                      <a:pt x="45" y="0"/>
                    </a:cubicBezTo>
                    <a:cubicBezTo>
                      <a:pt x="44" y="0"/>
                      <a:pt x="44" y="0"/>
                      <a:pt x="44" y="0"/>
                    </a:cubicBezTo>
                    <a:cubicBezTo>
                      <a:pt x="43" y="4"/>
                      <a:pt x="43" y="4"/>
                      <a:pt x="43" y="4"/>
                    </a:cubicBezTo>
                    <a:cubicBezTo>
                      <a:pt x="42" y="2"/>
                      <a:pt x="42" y="2"/>
                      <a:pt x="42" y="2"/>
                    </a:cubicBezTo>
                    <a:cubicBezTo>
                      <a:pt x="43" y="1"/>
                      <a:pt x="43" y="1"/>
                      <a:pt x="43" y="1"/>
                    </a:cubicBezTo>
                    <a:cubicBezTo>
                      <a:pt x="43" y="1"/>
                      <a:pt x="43" y="1"/>
                      <a:pt x="43" y="1"/>
                    </a:cubicBezTo>
                    <a:cubicBezTo>
                      <a:pt x="42" y="1"/>
                      <a:pt x="42" y="1"/>
                      <a:pt x="42" y="1"/>
                    </a:cubicBezTo>
                    <a:cubicBezTo>
                      <a:pt x="41" y="1"/>
                      <a:pt x="41" y="1"/>
                      <a:pt x="41" y="1"/>
                    </a:cubicBezTo>
                    <a:cubicBezTo>
                      <a:pt x="41" y="1"/>
                      <a:pt x="41" y="1"/>
                      <a:pt x="41" y="1"/>
                    </a:cubicBezTo>
                    <a:cubicBezTo>
                      <a:pt x="42" y="2"/>
                      <a:pt x="42" y="2"/>
                      <a:pt x="42" y="2"/>
                    </a:cubicBezTo>
                    <a:cubicBezTo>
                      <a:pt x="41" y="4"/>
                      <a:pt x="41" y="4"/>
                      <a:pt x="41" y="4"/>
                    </a:cubicBezTo>
                    <a:cubicBezTo>
                      <a:pt x="40" y="0"/>
                      <a:pt x="40" y="0"/>
                      <a:pt x="40" y="0"/>
                    </a:cubicBezTo>
                    <a:cubicBezTo>
                      <a:pt x="38" y="0"/>
                      <a:pt x="38" y="0"/>
                      <a:pt x="38" y="0"/>
                    </a:cubicBezTo>
                    <a:cubicBezTo>
                      <a:pt x="37" y="0"/>
                      <a:pt x="36" y="1"/>
                      <a:pt x="36" y="2"/>
                    </a:cubicBezTo>
                    <a:cubicBezTo>
                      <a:pt x="35" y="1"/>
                      <a:pt x="34" y="0"/>
                      <a:pt x="33" y="0"/>
                    </a:cubicBezTo>
                    <a:cubicBezTo>
                      <a:pt x="32" y="0"/>
                      <a:pt x="32" y="0"/>
                      <a:pt x="32" y="0"/>
                    </a:cubicBezTo>
                    <a:cubicBezTo>
                      <a:pt x="31" y="4"/>
                      <a:pt x="31" y="4"/>
                      <a:pt x="31" y="4"/>
                    </a:cubicBezTo>
                    <a:cubicBezTo>
                      <a:pt x="30" y="2"/>
                      <a:pt x="30" y="2"/>
                      <a:pt x="30" y="2"/>
                    </a:cubicBezTo>
                    <a:cubicBezTo>
                      <a:pt x="31" y="1"/>
                      <a:pt x="31" y="1"/>
                      <a:pt x="31" y="1"/>
                    </a:cubicBezTo>
                    <a:cubicBezTo>
                      <a:pt x="31" y="1"/>
                      <a:pt x="31" y="1"/>
                      <a:pt x="31" y="1"/>
                    </a:cubicBezTo>
                    <a:cubicBezTo>
                      <a:pt x="30" y="1"/>
                      <a:pt x="30" y="1"/>
                      <a:pt x="30" y="1"/>
                    </a:cubicBezTo>
                    <a:cubicBezTo>
                      <a:pt x="29" y="1"/>
                      <a:pt x="29" y="1"/>
                      <a:pt x="29" y="1"/>
                    </a:cubicBezTo>
                    <a:cubicBezTo>
                      <a:pt x="29" y="1"/>
                      <a:pt x="29" y="1"/>
                      <a:pt x="29" y="1"/>
                    </a:cubicBezTo>
                    <a:cubicBezTo>
                      <a:pt x="30" y="2"/>
                      <a:pt x="30" y="2"/>
                      <a:pt x="30" y="2"/>
                    </a:cubicBezTo>
                    <a:cubicBezTo>
                      <a:pt x="29" y="4"/>
                      <a:pt x="29" y="4"/>
                      <a:pt x="29" y="4"/>
                    </a:cubicBezTo>
                    <a:cubicBezTo>
                      <a:pt x="28" y="0"/>
                      <a:pt x="28" y="0"/>
                      <a:pt x="28" y="0"/>
                    </a:cubicBezTo>
                    <a:cubicBezTo>
                      <a:pt x="27" y="0"/>
                      <a:pt x="27" y="0"/>
                      <a:pt x="27" y="0"/>
                    </a:cubicBezTo>
                    <a:cubicBezTo>
                      <a:pt x="25" y="0"/>
                      <a:pt x="24" y="1"/>
                      <a:pt x="24" y="2"/>
                    </a:cubicBezTo>
                    <a:cubicBezTo>
                      <a:pt x="23" y="1"/>
                      <a:pt x="22" y="0"/>
                      <a:pt x="21" y="0"/>
                    </a:cubicBezTo>
                    <a:cubicBezTo>
                      <a:pt x="20" y="0"/>
                      <a:pt x="20" y="0"/>
                      <a:pt x="20" y="0"/>
                    </a:cubicBezTo>
                    <a:cubicBezTo>
                      <a:pt x="19" y="4"/>
                      <a:pt x="19" y="4"/>
                      <a:pt x="19" y="4"/>
                    </a:cubicBezTo>
                    <a:cubicBezTo>
                      <a:pt x="18" y="2"/>
                      <a:pt x="18" y="2"/>
                      <a:pt x="18" y="2"/>
                    </a:cubicBezTo>
                    <a:cubicBezTo>
                      <a:pt x="19" y="1"/>
                      <a:pt x="19" y="1"/>
                      <a:pt x="19" y="1"/>
                    </a:cubicBezTo>
                    <a:cubicBezTo>
                      <a:pt x="19" y="1"/>
                      <a:pt x="19" y="1"/>
                      <a:pt x="19" y="1"/>
                    </a:cubicBezTo>
                    <a:cubicBezTo>
                      <a:pt x="18" y="1"/>
                      <a:pt x="18" y="1"/>
                      <a:pt x="18" y="1"/>
                    </a:cubicBezTo>
                    <a:cubicBezTo>
                      <a:pt x="17" y="1"/>
                      <a:pt x="17" y="1"/>
                      <a:pt x="17" y="1"/>
                    </a:cubicBezTo>
                    <a:cubicBezTo>
                      <a:pt x="17" y="1"/>
                      <a:pt x="17" y="1"/>
                      <a:pt x="17" y="1"/>
                    </a:cubicBezTo>
                    <a:cubicBezTo>
                      <a:pt x="18" y="2"/>
                      <a:pt x="18" y="2"/>
                      <a:pt x="18" y="2"/>
                    </a:cubicBezTo>
                    <a:cubicBezTo>
                      <a:pt x="17" y="4"/>
                      <a:pt x="17" y="4"/>
                      <a:pt x="17" y="4"/>
                    </a:cubicBezTo>
                    <a:cubicBezTo>
                      <a:pt x="16" y="0"/>
                      <a:pt x="16" y="0"/>
                      <a:pt x="16" y="0"/>
                    </a:cubicBezTo>
                    <a:cubicBezTo>
                      <a:pt x="15" y="0"/>
                      <a:pt x="15" y="0"/>
                      <a:pt x="15" y="0"/>
                    </a:cubicBezTo>
                    <a:cubicBezTo>
                      <a:pt x="13" y="0"/>
                      <a:pt x="12" y="1"/>
                      <a:pt x="12" y="2"/>
                    </a:cubicBezTo>
                    <a:cubicBezTo>
                      <a:pt x="11" y="1"/>
                      <a:pt x="10" y="0"/>
                      <a:pt x="9" y="0"/>
                    </a:cubicBezTo>
                    <a:cubicBezTo>
                      <a:pt x="8" y="0"/>
                      <a:pt x="8" y="0"/>
                      <a:pt x="8" y="0"/>
                    </a:cubicBezTo>
                    <a:cubicBezTo>
                      <a:pt x="7" y="4"/>
                      <a:pt x="7" y="4"/>
                      <a:pt x="7" y="4"/>
                    </a:cubicBezTo>
                    <a:cubicBezTo>
                      <a:pt x="6" y="2"/>
                      <a:pt x="6" y="2"/>
                      <a:pt x="6" y="2"/>
                    </a:cubicBezTo>
                    <a:cubicBezTo>
                      <a:pt x="7" y="1"/>
                      <a:pt x="7" y="1"/>
                      <a:pt x="7" y="1"/>
                    </a:cubicBezTo>
                    <a:cubicBezTo>
                      <a:pt x="7" y="1"/>
                      <a:pt x="7" y="1"/>
                      <a:pt x="7" y="1"/>
                    </a:cubicBezTo>
                    <a:cubicBezTo>
                      <a:pt x="7" y="1"/>
                      <a:pt x="6" y="1"/>
                      <a:pt x="6" y="1"/>
                    </a:cubicBezTo>
                    <a:cubicBezTo>
                      <a:pt x="6" y="1"/>
                      <a:pt x="5" y="1"/>
                      <a:pt x="5" y="1"/>
                    </a:cubicBezTo>
                    <a:cubicBezTo>
                      <a:pt x="5" y="1"/>
                      <a:pt x="5" y="1"/>
                      <a:pt x="5" y="1"/>
                    </a:cubicBezTo>
                    <a:cubicBezTo>
                      <a:pt x="6" y="2"/>
                      <a:pt x="6" y="2"/>
                      <a:pt x="6" y="2"/>
                    </a:cubicBezTo>
                    <a:cubicBezTo>
                      <a:pt x="5" y="4"/>
                      <a:pt x="5" y="4"/>
                      <a:pt x="5" y="4"/>
                    </a:cubicBezTo>
                    <a:cubicBezTo>
                      <a:pt x="4" y="0"/>
                      <a:pt x="4" y="0"/>
                      <a:pt x="4" y="0"/>
                    </a:cubicBezTo>
                    <a:cubicBezTo>
                      <a:pt x="3" y="0"/>
                      <a:pt x="3" y="0"/>
                      <a:pt x="3" y="0"/>
                    </a:cubicBezTo>
                    <a:cubicBezTo>
                      <a:pt x="1" y="0"/>
                      <a:pt x="0" y="2"/>
                      <a:pt x="0" y="4"/>
                    </a:cubicBezTo>
                    <a:cubicBezTo>
                      <a:pt x="0" y="6"/>
                      <a:pt x="0" y="6"/>
                      <a:pt x="0" y="6"/>
                    </a:cubicBezTo>
                    <a:cubicBezTo>
                      <a:pt x="0" y="6"/>
                      <a:pt x="0" y="6"/>
                      <a:pt x="0" y="6"/>
                    </a:cubicBezTo>
                    <a:cubicBezTo>
                      <a:pt x="0" y="13"/>
                      <a:pt x="0" y="13"/>
                      <a:pt x="0" y="13"/>
                    </a:cubicBezTo>
                    <a:cubicBezTo>
                      <a:pt x="0" y="14"/>
                      <a:pt x="0" y="14"/>
                      <a:pt x="1" y="14"/>
                    </a:cubicBezTo>
                    <a:cubicBezTo>
                      <a:pt x="2" y="14"/>
                      <a:pt x="2" y="14"/>
                      <a:pt x="2" y="14"/>
                    </a:cubicBezTo>
                    <a:cubicBezTo>
                      <a:pt x="2" y="25"/>
                      <a:pt x="2" y="25"/>
                      <a:pt x="2" y="25"/>
                    </a:cubicBezTo>
                    <a:cubicBezTo>
                      <a:pt x="10" y="25"/>
                      <a:pt x="10" y="25"/>
                      <a:pt x="10" y="25"/>
                    </a:cubicBezTo>
                    <a:cubicBezTo>
                      <a:pt x="10" y="14"/>
                      <a:pt x="10" y="14"/>
                      <a:pt x="10" y="14"/>
                    </a:cubicBezTo>
                    <a:cubicBezTo>
                      <a:pt x="11" y="14"/>
                      <a:pt x="11" y="14"/>
                      <a:pt x="11" y="14"/>
                    </a:cubicBezTo>
                    <a:cubicBezTo>
                      <a:pt x="11" y="14"/>
                      <a:pt x="12" y="14"/>
                      <a:pt x="12" y="14"/>
                    </a:cubicBezTo>
                    <a:cubicBezTo>
                      <a:pt x="12" y="14"/>
                      <a:pt x="12" y="14"/>
                      <a:pt x="13" y="14"/>
                    </a:cubicBezTo>
                    <a:cubicBezTo>
                      <a:pt x="14" y="14"/>
                      <a:pt x="14" y="14"/>
                      <a:pt x="14" y="14"/>
                    </a:cubicBezTo>
                    <a:cubicBezTo>
                      <a:pt x="14" y="25"/>
                      <a:pt x="14" y="25"/>
                      <a:pt x="14" y="25"/>
                    </a:cubicBezTo>
                    <a:cubicBezTo>
                      <a:pt x="22" y="25"/>
                      <a:pt x="22" y="25"/>
                      <a:pt x="22" y="25"/>
                    </a:cubicBezTo>
                    <a:cubicBezTo>
                      <a:pt x="22" y="14"/>
                      <a:pt x="22" y="14"/>
                      <a:pt x="22" y="14"/>
                    </a:cubicBezTo>
                    <a:cubicBezTo>
                      <a:pt x="23" y="14"/>
                      <a:pt x="23" y="14"/>
                      <a:pt x="23" y="14"/>
                    </a:cubicBezTo>
                    <a:cubicBezTo>
                      <a:pt x="23" y="14"/>
                      <a:pt x="24" y="14"/>
                      <a:pt x="24" y="14"/>
                    </a:cubicBezTo>
                    <a:cubicBezTo>
                      <a:pt x="24" y="14"/>
                      <a:pt x="24" y="14"/>
                      <a:pt x="24" y="14"/>
                    </a:cubicBezTo>
                    <a:cubicBezTo>
                      <a:pt x="25" y="14"/>
                      <a:pt x="25" y="14"/>
                      <a:pt x="25" y="14"/>
                    </a:cubicBezTo>
                    <a:cubicBezTo>
                      <a:pt x="25" y="25"/>
                      <a:pt x="25" y="25"/>
                      <a:pt x="25" y="25"/>
                    </a:cubicBezTo>
                    <a:cubicBezTo>
                      <a:pt x="34" y="25"/>
                      <a:pt x="34" y="25"/>
                      <a:pt x="34" y="25"/>
                    </a:cubicBezTo>
                    <a:cubicBezTo>
                      <a:pt x="34" y="14"/>
                      <a:pt x="34" y="14"/>
                      <a:pt x="34" y="14"/>
                    </a:cubicBezTo>
                    <a:cubicBezTo>
                      <a:pt x="35" y="14"/>
                      <a:pt x="35" y="14"/>
                      <a:pt x="35" y="14"/>
                    </a:cubicBezTo>
                    <a:cubicBezTo>
                      <a:pt x="35" y="14"/>
                      <a:pt x="36" y="14"/>
                      <a:pt x="36" y="14"/>
                    </a:cubicBezTo>
                    <a:cubicBezTo>
                      <a:pt x="36" y="14"/>
                      <a:pt x="36" y="14"/>
                      <a:pt x="36" y="14"/>
                    </a:cubicBezTo>
                    <a:cubicBezTo>
                      <a:pt x="37" y="14"/>
                      <a:pt x="37" y="14"/>
                      <a:pt x="37" y="14"/>
                    </a:cubicBezTo>
                    <a:cubicBezTo>
                      <a:pt x="37" y="25"/>
                      <a:pt x="37" y="25"/>
                      <a:pt x="37" y="25"/>
                    </a:cubicBezTo>
                    <a:cubicBezTo>
                      <a:pt x="46" y="25"/>
                      <a:pt x="46" y="25"/>
                      <a:pt x="46" y="25"/>
                    </a:cubicBezTo>
                    <a:cubicBezTo>
                      <a:pt x="46" y="14"/>
                      <a:pt x="46" y="14"/>
                      <a:pt x="46" y="14"/>
                    </a:cubicBezTo>
                    <a:cubicBezTo>
                      <a:pt x="47" y="14"/>
                      <a:pt x="47" y="14"/>
                      <a:pt x="47" y="14"/>
                    </a:cubicBezTo>
                    <a:cubicBezTo>
                      <a:pt x="47" y="14"/>
                      <a:pt x="47" y="14"/>
                      <a:pt x="48" y="14"/>
                    </a:cubicBezTo>
                    <a:cubicBezTo>
                      <a:pt x="48" y="14"/>
                      <a:pt x="48" y="14"/>
                      <a:pt x="48" y="14"/>
                    </a:cubicBezTo>
                    <a:cubicBezTo>
                      <a:pt x="49" y="14"/>
                      <a:pt x="49" y="14"/>
                      <a:pt x="49" y="14"/>
                    </a:cubicBezTo>
                    <a:cubicBezTo>
                      <a:pt x="49" y="25"/>
                      <a:pt x="49" y="25"/>
                      <a:pt x="49" y="25"/>
                    </a:cubicBezTo>
                    <a:cubicBezTo>
                      <a:pt x="58" y="25"/>
                      <a:pt x="58" y="25"/>
                      <a:pt x="58" y="25"/>
                    </a:cubicBezTo>
                    <a:cubicBezTo>
                      <a:pt x="58" y="14"/>
                      <a:pt x="58" y="14"/>
                      <a:pt x="58" y="14"/>
                    </a:cubicBezTo>
                    <a:cubicBezTo>
                      <a:pt x="59" y="14"/>
                      <a:pt x="59" y="14"/>
                      <a:pt x="59" y="14"/>
                    </a:cubicBezTo>
                    <a:cubicBezTo>
                      <a:pt x="60" y="14"/>
                      <a:pt x="60" y="14"/>
                      <a:pt x="60" y="13"/>
                    </a:cubicBezTo>
                    <a:cubicBezTo>
                      <a:pt x="60" y="6"/>
                      <a:pt x="60" y="6"/>
                      <a:pt x="60" y="6"/>
                    </a:cubicBezTo>
                    <a:cubicBezTo>
                      <a:pt x="60" y="6"/>
                      <a:pt x="60" y="6"/>
                      <a:pt x="6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403">
                <a:extLst>
                  <a:ext uri="{FF2B5EF4-FFF2-40B4-BE49-F238E27FC236}">
                    <a16:creationId xmlns:a16="http://schemas.microsoft.com/office/drawing/2014/main" id="{86B3AFF0-4996-4ECC-BA2C-0F86DED3DAFA}"/>
                  </a:ext>
                </a:extLst>
              </p:cNvPr>
              <p:cNvSpPr>
                <a:spLocks/>
              </p:cNvSpPr>
              <p:nvPr/>
            </p:nvSpPr>
            <p:spPr bwMode="auto">
              <a:xfrm>
                <a:off x="1007" y="2205"/>
                <a:ext cx="11" cy="11"/>
              </a:xfrm>
              <a:custGeom>
                <a:avLst/>
                <a:gdLst>
                  <a:gd name="T0" fmla="*/ 1 w 8"/>
                  <a:gd name="T1" fmla="*/ 5 h 8"/>
                  <a:gd name="T2" fmla="*/ 1 w 8"/>
                  <a:gd name="T3" fmla="*/ 5 h 8"/>
                  <a:gd name="T4" fmla="*/ 4 w 8"/>
                  <a:gd name="T5" fmla="*/ 8 h 8"/>
                  <a:gd name="T6" fmla="*/ 7 w 8"/>
                  <a:gd name="T7" fmla="*/ 5 h 8"/>
                  <a:gd name="T8" fmla="*/ 7 w 8"/>
                  <a:gd name="T9" fmla="*/ 5 h 8"/>
                  <a:gd name="T10" fmla="*/ 8 w 8"/>
                  <a:gd name="T11" fmla="*/ 4 h 8"/>
                  <a:gd name="T12" fmla="*/ 7 w 8"/>
                  <a:gd name="T13" fmla="*/ 3 h 8"/>
                  <a:gd name="T14" fmla="*/ 4 w 8"/>
                  <a:gd name="T15" fmla="*/ 0 h 8"/>
                  <a:gd name="T16" fmla="*/ 1 w 8"/>
                  <a:gd name="T17" fmla="*/ 3 h 8"/>
                  <a:gd name="T18" fmla="*/ 0 w 8"/>
                  <a:gd name="T19" fmla="*/ 4 h 8"/>
                  <a:gd name="T20" fmla="*/ 1 w 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1" y="5"/>
                    </a:moveTo>
                    <a:cubicBezTo>
                      <a:pt x="1" y="5"/>
                      <a:pt x="1" y="5"/>
                      <a:pt x="1" y="5"/>
                    </a:cubicBezTo>
                    <a:cubicBezTo>
                      <a:pt x="2" y="7"/>
                      <a:pt x="3" y="8"/>
                      <a:pt x="4" y="8"/>
                    </a:cubicBezTo>
                    <a:cubicBezTo>
                      <a:pt x="5" y="8"/>
                      <a:pt x="6" y="7"/>
                      <a:pt x="7" y="5"/>
                    </a:cubicBezTo>
                    <a:cubicBezTo>
                      <a:pt x="7" y="5"/>
                      <a:pt x="7" y="5"/>
                      <a:pt x="7" y="5"/>
                    </a:cubicBezTo>
                    <a:cubicBezTo>
                      <a:pt x="7" y="5"/>
                      <a:pt x="8" y="5"/>
                      <a:pt x="8" y="4"/>
                    </a:cubicBezTo>
                    <a:cubicBezTo>
                      <a:pt x="8" y="3"/>
                      <a:pt x="7" y="3"/>
                      <a:pt x="7" y="3"/>
                    </a:cubicBezTo>
                    <a:cubicBezTo>
                      <a:pt x="7" y="1"/>
                      <a:pt x="6" y="0"/>
                      <a:pt x="4" y="0"/>
                    </a:cubicBezTo>
                    <a:cubicBezTo>
                      <a:pt x="2" y="0"/>
                      <a:pt x="1" y="1"/>
                      <a:pt x="1" y="3"/>
                    </a:cubicBezTo>
                    <a:cubicBezTo>
                      <a:pt x="0" y="3"/>
                      <a:pt x="0" y="3"/>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404">
                <a:extLst>
                  <a:ext uri="{FF2B5EF4-FFF2-40B4-BE49-F238E27FC236}">
                    <a16:creationId xmlns:a16="http://schemas.microsoft.com/office/drawing/2014/main" id="{DD6C08D4-9EB3-4D76-AD70-7E32B30B1635}"/>
                  </a:ext>
                </a:extLst>
              </p:cNvPr>
              <p:cNvSpPr>
                <a:spLocks/>
              </p:cNvSpPr>
              <p:nvPr/>
            </p:nvSpPr>
            <p:spPr bwMode="auto">
              <a:xfrm>
                <a:off x="1023" y="2205"/>
                <a:ext cx="11" cy="11"/>
              </a:xfrm>
              <a:custGeom>
                <a:avLst/>
                <a:gdLst>
                  <a:gd name="T0" fmla="*/ 1 w 8"/>
                  <a:gd name="T1" fmla="*/ 5 h 8"/>
                  <a:gd name="T2" fmla="*/ 1 w 8"/>
                  <a:gd name="T3" fmla="*/ 5 h 8"/>
                  <a:gd name="T4" fmla="*/ 4 w 8"/>
                  <a:gd name="T5" fmla="*/ 8 h 8"/>
                  <a:gd name="T6" fmla="*/ 7 w 8"/>
                  <a:gd name="T7" fmla="*/ 5 h 8"/>
                  <a:gd name="T8" fmla="*/ 7 w 8"/>
                  <a:gd name="T9" fmla="*/ 5 h 8"/>
                  <a:gd name="T10" fmla="*/ 8 w 8"/>
                  <a:gd name="T11" fmla="*/ 4 h 8"/>
                  <a:gd name="T12" fmla="*/ 7 w 8"/>
                  <a:gd name="T13" fmla="*/ 3 h 8"/>
                  <a:gd name="T14" fmla="*/ 4 w 8"/>
                  <a:gd name="T15" fmla="*/ 0 h 8"/>
                  <a:gd name="T16" fmla="*/ 1 w 8"/>
                  <a:gd name="T17" fmla="*/ 3 h 8"/>
                  <a:gd name="T18" fmla="*/ 0 w 8"/>
                  <a:gd name="T19" fmla="*/ 4 h 8"/>
                  <a:gd name="T20" fmla="*/ 1 w 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1" y="5"/>
                    </a:moveTo>
                    <a:cubicBezTo>
                      <a:pt x="1" y="5"/>
                      <a:pt x="1" y="5"/>
                      <a:pt x="1" y="5"/>
                    </a:cubicBezTo>
                    <a:cubicBezTo>
                      <a:pt x="1" y="7"/>
                      <a:pt x="3" y="8"/>
                      <a:pt x="4" y="8"/>
                    </a:cubicBezTo>
                    <a:cubicBezTo>
                      <a:pt x="5" y="8"/>
                      <a:pt x="6" y="7"/>
                      <a:pt x="7" y="5"/>
                    </a:cubicBezTo>
                    <a:cubicBezTo>
                      <a:pt x="7" y="5"/>
                      <a:pt x="7" y="5"/>
                      <a:pt x="7" y="5"/>
                    </a:cubicBezTo>
                    <a:cubicBezTo>
                      <a:pt x="7" y="5"/>
                      <a:pt x="8" y="5"/>
                      <a:pt x="8" y="4"/>
                    </a:cubicBezTo>
                    <a:cubicBezTo>
                      <a:pt x="8" y="3"/>
                      <a:pt x="7" y="3"/>
                      <a:pt x="7" y="3"/>
                    </a:cubicBezTo>
                    <a:cubicBezTo>
                      <a:pt x="7" y="1"/>
                      <a:pt x="5" y="0"/>
                      <a:pt x="4" y="0"/>
                    </a:cubicBezTo>
                    <a:cubicBezTo>
                      <a:pt x="2" y="0"/>
                      <a:pt x="1" y="1"/>
                      <a:pt x="1" y="3"/>
                    </a:cubicBezTo>
                    <a:cubicBezTo>
                      <a:pt x="0" y="3"/>
                      <a:pt x="0" y="3"/>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405">
                <a:extLst>
                  <a:ext uri="{FF2B5EF4-FFF2-40B4-BE49-F238E27FC236}">
                    <a16:creationId xmlns:a16="http://schemas.microsoft.com/office/drawing/2014/main" id="{23F1ADB8-13ED-4F7D-A5A2-68B61CB0BC1F}"/>
                  </a:ext>
                </a:extLst>
              </p:cNvPr>
              <p:cNvSpPr>
                <a:spLocks/>
              </p:cNvSpPr>
              <p:nvPr/>
            </p:nvSpPr>
            <p:spPr bwMode="auto">
              <a:xfrm>
                <a:off x="1040" y="2205"/>
                <a:ext cx="11" cy="11"/>
              </a:xfrm>
              <a:custGeom>
                <a:avLst/>
                <a:gdLst>
                  <a:gd name="T0" fmla="*/ 1 w 8"/>
                  <a:gd name="T1" fmla="*/ 5 h 8"/>
                  <a:gd name="T2" fmla="*/ 1 w 8"/>
                  <a:gd name="T3" fmla="*/ 5 h 8"/>
                  <a:gd name="T4" fmla="*/ 4 w 8"/>
                  <a:gd name="T5" fmla="*/ 8 h 8"/>
                  <a:gd name="T6" fmla="*/ 7 w 8"/>
                  <a:gd name="T7" fmla="*/ 5 h 8"/>
                  <a:gd name="T8" fmla="*/ 7 w 8"/>
                  <a:gd name="T9" fmla="*/ 5 h 8"/>
                  <a:gd name="T10" fmla="*/ 8 w 8"/>
                  <a:gd name="T11" fmla="*/ 4 h 8"/>
                  <a:gd name="T12" fmla="*/ 7 w 8"/>
                  <a:gd name="T13" fmla="*/ 3 h 8"/>
                  <a:gd name="T14" fmla="*/ 4 w 8"/>
                  <a:gd name="T15" fmla="*/ 0 h 8"/>
                  <a:gd name="T16" fmla="*/ 1 w 8"/>
                  <a:gd name="T17" fmla="*/ 3 h 8"/>
                  <a:gd name="T18" fmla="*/ 0 w 8"/>
                  <a:gd name="T19" fmla="*/ 4 h 8"/>
                  <a:gd name="T20" fmla="*/ 1 w 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1" y="5"/>
                    </a:moveTo>
                    <a:cubicBezTo>
                      <a:pt x="1" y="5"/>
                      <a:pt x="1" y="5"/>
                      <a:pt x="1" y="5"/>
                    </a:cubicBezTo>
                    <a:cubicBezTo>
                      <a:pt x="1" y="7"/>
                      <a:pt x="2" y="8"/>
                      <a:pt x="4" y="8"/>
                    </a:cubicBezTo>
                    <a:cubicBezTo>
                      <a:pt x="5" y="8"/>
                      <a:pt x="6" y="7"/>
                      <a:pt x="7" y="5"/>
                    </a:cubicBezTo>
                    <a:cubicBezTo>
                      <a:pt x="7" y="5"/>
                      <a:pt x="7" y="5"/>
                      <a:pt x="7" y="5"/>
                    </a:cubicBezTo>
                    <a:cubicBezTo>
                      <a:pt x="7" y="5"/>
                      <a:pt x="8" y="5"/>
                      <a:pt x="8" y="4"/>
                    </a:cubicBezTo>
                    <a:cubicBezTo>
                      <a:pt x="8" y="3"/>
                      <a:pt x="7" y="3"/>
                      <a:pt x="7" y="3"/>
                    </a:cubicBezTo>
                    <a:cubicBezTo>
                      <a:pt x="7" y="1"/>
                      <a:pt x="5" y="0"/>
                      <a:pt x="4" y="0"/>
                    </a:cubicBezTo>
                    <a:cubicBezTo>
                      <a:pt x="2" y="0"/>
                      <a:pt x="1" y="1"/>
                      <a:pt x="1" y="3"/>
                    </a:cubicBezTo>
                    <a:cubicBezTo>
                      <a:pt x="0" y="3"/>
                      <a:pt x="0" y="3"/>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5" name="Freeform 407">
              <a:extLst>
                <a:ext uri="{FF2B5EF4-FFF2-40B4-BE49-F238E27FC236}">
                  <a16:creationId xmlns:a16="http://schemas.microsoft.com/office/drawing/2014/main" id="{C7FE25BE-51FF-4693-A351-E6F723A28D0A}"/>
                </a:ext>
              </a:extLst>
            </p:cNvPr>
            <p:cNvSpPr>
              <a:spLocks/>
            </p:cNvSpPr>
            <p:nvPr/>
          </p:nvSpPr>
          <p:spPr bwMode="auto">
            <a:xfrm>
              <a:off x="1056" y="2205"/>
              <a:ext cx="10" cy="11"/>
            </a:xfrm>
            <a:custGeom>
              <a:avLst/>
              <a:gdLst>
                <a:gd name="T0" fmla="*/ 1 w 7"/>
                <a:gd name="T1" fmla="*/ 5 h 8"/>
                <a:gd name="T2" fmla="*/ 1 w 7"/>
                <a:gd name="T3" fmla="*/ 5 h 8"/>
                <a:gd name="T4" fmla="*/ 4 w 7"/>
                <a:gd name="T5" fmla="*/ 8 h 8"/>
                <a:gd name="T6" fmla="*/ 7 w 7"/>
                <a:gd name="T7" fmla="*/ 5 h 8"/>
                <a:gd name="T8" fmla="*/ 7 w 7"/>
                <a:gd name="T9" fmla="*/ 5 h 8"/>
                <a:gd name="T10" fmla="*/ 7 w 7"/>
                <a:gd name="T11" fmla="*/ 4 h 8"/>
                <a:gd name="T12" fmla="*/ 7 w 7"/>
                <a:gd name="T13" fmla="*/ 3 h 8"/>
                <a:gd name="T14" fmla="*/ 4 w 7"/>
                <a:gd name="T15" fmla="*/ 0 h 8"/>
                <a:gd name="T16" fmla="*/ 0 w 7"/>
                <a:gd name="T17" fmla="*/ 3 h 8"/>
                <a:gd name="T18" fmla="*/ 0 w 7"/>
                <a:gd name="T19" fmla="*/ 4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1" y="5"/>
                    <a:pt x="1" y="5"/>
                    <a:pt x="1" y="5"/>
                  </a:cubicBezTo>
                  <a:cubicBezTo>
                    <a:pt x="1" y="7"/>
                    <a:pt x="2" y="8"/>
                    <a:pt x="4" y="8"/>
                  </a:cubicBezTo>
                  <a:cubicBezTo>
                    <a:pt x="5" y="8"/>
                    <a:pt x="6" y="7"/>
                    <a:pt x="7" y="5"/>
                  </a:cubicBezTo>
                  <a:cubicBezTo>
                    <a:pt x="7" y="5"/>
                    <a:pt x="7" y="5"/>
                    <a:pt x="7" y="5"/>
                  </a:cubicBezTo>
                  <a:cubicBezTo>
                    <a:pt x="7" y="5"/>
                    <a:pt x="7" y="5"/>
                    <a:pt x="7" y="4"/>
                  </a:cubicBezTo>
                  <a:cubicBezTo>
                    <a:pt x="7" y="3"/>
                    <a:pt x="7" y="3"/>
                    <a:pt x="7" y="3"/>
                  </a:cubicBezTo>
                  <a:cubicBezTo>
                    <a:pt x="7" y="1"/>
                    <a:pt x="5" y="0"/>
                    <a:pt x="4" y="0"/>
                  </a:cubicBezTo>
                  <a:cubicBezTo>
                    <a:pt x="2" y="0"/>
                    <a:pt x="1" y="1"/>
                    <a:pt x="0" y="3"/>
                  </a:cubicBezTo>
                  <a:cubicBezTo>
                    <a:pt x="0" y="3"/>
                    <a:pt x="0" y="3"/>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08">
              <a:extLst>
                <a:ext uri="{FF2B5EF4-FFF2-40B4-BE49-F238E27FC236}">
                  <a16:creationId xmlns:a16="http://schemas.microsoft.com/office/drawing/2014/main" id="{37D7F249-FDCD-45B4-8E69-5027FFB32D6F}"/>
                </a:ext>
              </a:extLst>
            </p:cNvPr>
            <p:cNvSpPr>
              <a:spLocks/>
            </p:cNvSpPr>
            <p:nvPr/>
          </p:nvSpPr>
          <p:spPr bwMode="auto">
            <a:xfrm>
              <a:off x="1015" y="2194"/>
              <a:ext cx="11" cy="11"/>
            </a:xfrm>
            <a:custGeom>
              <a:avLst/>
              <a:gdLst>
                <a:gd name="T0" fmla="*/ 1 w 8"/>
                <a:gd name="T1" fmla="*/ 5 h 8"/>
                <a:gd name="T2" fmla="*/ 1 w 8"/>
                <a:gd name="T3" fmla="*/ 5 h 8"/>
                <a:gd name="T4" fmla="*/ 4 w 8"/>
                <a:gd name="T5" fmla="*/ 8 h 8"/>
                <a:gd name="T6" fmla="*/ 7 w 8"/>
                <a:gd name="T7" fmla="*/ 5 h 8"/>
                <a:gd name="T8" fmla="*/ 7 w 8"/>
                <a:gd name="T9" fmla="*/ 5 h 8"/>
                <a:gd name="T10" fmla="*/ 8 w 8"/>
                <a:gd name="T11" fmla="*/ 4 h 8"/>
                <a:gd name="T12" fmla="*/ 7 w 8"/>
                <a:gd name="T13" fmla="*/ 3 h 8"/>
                <a:gd name="T14" fmla="*/ 4 w 8"/>
                <a:gd name="T15" fmla="*/ 0 h 8"/>
                <a:gd name="T16" fmla="*/ 1 w 8"/>
                <a:gd name="T17" fmla="*/ 3 h 8"/>
                <a:gd name="T18" fmla="*/ 0 w 8"/>
                <a:gd name="T19" fmla="*/ 4 h 8"/>
                <a:gd name="T20" fmla="*/ 1 w 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1" y="5"/>
                  </a:moveTo>
                  <a:cubicBezTo>
                    <a:pt x="1" y="5"/>
                    <a:pt x="1" y="5"/>
                    <a:pt x="1" y="5"/>
                  </a:cubicBezTo>
                  <a:cubicBezTo>
                    <a:pt x="1" y="6"/>
                    <a:pt x="3" y="8"/>
                    <a:pt x="4" y="8"/>
                  </a:cubicBezTo>
                  <a:cubicBezTo>
                    <a:pt x="5" y="8"/>
                    <a:pt x="6" y="6"/>
                    <a:pt x="7" y="5"/>
                  </a:cubicBezTo>
                  <a:cubicBezTo>
                    <a:pt x="7" y="5"/>
                    <a:pt x="7" y="5"/>
                    <a:pt x="7" y="5"/>
                  </a:cubicBezTo>
                  <a:cubicBezTo>
                    <a:pt x="7" y="5"/>
                    <a:pt x="8" y="4"/>
                    <a:pt x="8" y="4"/>
                  </a:cubicBezTo>
                  <a:cubicBezTo>
                    <a:pt x="8" y="3"/>
                    <a:pt x="7" y="3"/>
                    <a:pt x="7" y="3"/>
                  </a:cubicBezTo>
                  <a:cubicBezTo>
                    <a:pt x="7" y="1"/>
                    <a:pt x="6" y="0"/>
                    <a:pt x="4" y="0"/>
                  </a:cubicBezTo>
                  <a:cubicBezTo>
                    <a:pt x="2" y="0"/>
                    <a:pt x="1" y="1"/>
                    <a:pt x="1" y="3"/>
                  </a:cubicBezTo>
                  <a:cubicBezTo>
                    <a:pt x="0" y="3"/>
                    <a:pt x="0" y="3"/>
                    <a:pt x="0" y="4"/>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09">
              <a:extLst>
                <a:ext uri="{FF2B5EF4-FFF2-40B4-BE49-F238E27FC236}">
                  <a16:creationId xmlns:a16="http://schemas.microsoft.com/office/drawing/2014/main" id="{9D814BE3-6011-4C78-978A-0B7FE993F115}"/>
                </a:ext>
              </a:extLst>
            </p:cNvPr>
            <p:cNvSpPr>
              <a:spLocks/>
            </p:cNvSpPr>
            <p:nvPr/>
          </p:nvSpPr>
          <p:spPr bwMode="auto">
            <a:xfrm>
              <a:off x="1031" y="2194"/>
              <a:ext cx="11" cy="11"/>
            </a:xfrm>
            <a:custGeom>
              <a:avLst/>
              <a:gdLst>
                <a:gd name="T0" fmla="*/ 1 w 8"/>
                <a:gd name="T1" fmla="*/ 5 h 8"/>
                <a:gd name="T2" fmla="*/ 1 w 8"/>
                <a:gd name="T3" fmla="*/ 5 h 8"/>
                <a:gd name="T4" fmla="*/ 4 w 8"/>
                <a:gd name="T5" fmla="*/ 8 h 8"/>
                <a:gd name="T6" fmla="*/ 7 w 8"/>
                <a:gd name="T7" fmla="*/ 5 h 8"/>
                <a:gd name="T8" fmla="*/ 7 w 8"/>
                <a:gd name="T9" fmla="*/ 5 h 8"/>
                <a:gd name="T10" fmla="*/ 8 w 8"/>
                <a:gd name="T11" fmla="*/ 4 h 8"/>
                <a:gd name="T12" fmla="*/ 7 w 8"/>
                <a:gd name="T13" fmla="*/ 3 h 8"/>
                <a:gd name="T14" fmla="*/ 4 w 8"/>
                <a:gd name="T15" fmla="*/ 0 h 8"/>
                <a:gd name="T16" fmla="*/ 1 w 8"/>
                <a:gd name="T17" fmla="*/ 3 h 8"/>
                <a:gd name="T18" fmla="*/ 0 w 8"/>
                <a:gd name="T19" fmla="*/ 4 h 8"/>
                <a:gd name="T20" fmla="*/ 1 w 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1" y="5"/>
                  </a:moveTo>
                  <a:cubicBezTo>
                    <a:pt x="1" y="5"/>
                    <a:pt x="1" y="5"/>
                    <a:pt x="1" y="5"/>
                  </a:cubicBezTo>
                  <a:cubicBezTo>
                    <a:pt x="1" y="6"/>
                    <a:pt x="3" y="8"/>
                    <a:pt x="4" y="8"/>
                  </a:cubicBezTo>
                  <a:cubicBezTo>
                    <a:pt x="5" y="8"/>
                    <a:pt x="6" y="6"/>
                    <a:pt x="7" y="5"/>
                  </a:cubicBezTo>
                  <a:cubicBezTo>
                    <a:pt x="7" y="5"/>
                    <a:pt x="7" y="5"/>
                    <a:pt x="7" y="5"/>
                  </a:cubicBezTo>
                  <a:cubicBezTo>
                    <a:pt x="7" y="5"/>
                    <a:pt x="8" y="4"/>
                    <a:pt x="8" y="4"/>
                  </a:cubicBezTo>
                  <a:cubicBezTo>
                    <a:pt x="8" y="3"/>
                    <a:pt x="7" y="3"/>
                    <a:pt x="7" y="3"/>
                  </a:cubicBezTo>
                  <a:cubicBezTo>
                    <a:pt x="7" y="1"/>
                    <a:pt x="5" y="0"/>
                    <a:pt x="4" y="0"/>
                  </a:cubicBezTo>
                  <a:cubicBezTo>
                    <a:pt x="2" y="0"/>
                    <a:pt x="1" y="1"/>
                    <a:pt x="1" y="3"/>
                  </a:cubicBezTo>
                  <a:cubicBezTo>
                    <a:pt x="0" y="3"/>
                    <a:pt x="0" y="3"/>
                    <a:pt x="0" y="4"/>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10">
              <a:extLst>
                <a:ext uri="{FF2B5EF4-FFF2-40B4-BE49-F238E27FC236}">
                  <a16:creationId xmlns:a16="http://schemas.microsoft.com/office/drawing/2014/main" id="{25FFF998-9F7A-4C3F-A35B-ACA1D471DA80}"/>
                </a:ext>
              </a:extLst>
            </p:cNvPr>
            <p:cNvSpPr>
              <a:spLocks/>
            </p:cNvSpPr>
            <p:nvPr/>
          </p:nvSpPr>
          <p:spPr bwMode="auto">
            <a:xfrm>
              <a:off x="1048" y="2194"/>
              <a:ext cx="11" cy="11"/>
            </a:xfrm>
            <a:custGeom>
              <a:avLst/>
              <a:gdLst>
                <a:gd name="T0" fmla="*/ 1 w 8"/>
                <a:gd name="T1" fmla="*/ 5 h 8"/>
                <a:gd name="T2" fmla="*/ 1 w 8"/>
                <a:gd name="T3" fmla="*/ 5 h 8"/>
                <a:gd name="T4" fmla="*/ 4 w 8"/>
                <a:gd name="T5" fmla="*/ 8 h 8"/>
                <a:gd name="T6" fmla="*/ 7 w 8"/>
                <a:gd name="T7" fmla="*/ 5 h 8"/>
                <a:gd name="T8" fmla="*/ 7 w 8"/>
                <a:gd name="T9" fmla="*/ 5 h 8"/>
                <a:gd name="T10" fmla="*/ 8 w 8"/>
                <a:gd name="T11" fmla="*/ 4 h 8"/>
                <a:gd name="T12" fmla="*/ 7 w 8"/>
                <a:gd name="T13" fmla="*/ 3 h 8"/>
                <a:gd name="T14" fmla="*/ 4 w 8"/>
                <a:gd name="T15" fmla="*/ 0 h 8"/>
                <a:gd name="T16" fmla="*/ 1 w 8"/>
                <a:gd name="T17" fmla="*/ 3 h 8"/>
                <a:gd name="T18" fmla="*/ 0 w 8"/>
                <a:gd name="T19" fmla="*/ 4 h 8"/>
                <a:gd name="T20" fmla="*/ 1 w 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1" y="5"/>
                  </a:moveTo>
                  <a:cubicBezTo>
                    <a:pt x="1" y="5"/>
                    <a:pt x="1" y="5"/>
                    <a:pt x="1" y="5"/>
                  </a:cubicBezTo>
                  <a:cubicBezTo>
                    <a:pt x="1" y="6"/>
                    <a:pt x="2" y="8"/>
                    <a:pt x="4" y="8"/>
                  </a:cubicBezTo>
                  <a:cubicBezTo>
                    <a:pt x="5" y="8"/>
                    <a:pt x="6" y="6"/>
                    <a:pt x="7" y="5"/>
                  </a:cubicBezTo>
                  <a:cubicBezTo>
                    <a:pt x="7" y="5"/>
                    <a:pt x="7" y="5"/>
                    <a:pt x="7" y="5"/>
                  </a:cubicBezTo>
                  <a:cubicBezTo>
                    <a:pt x="7" y="5"/>
                    <a:pt x="8" y="4"/>
                    <a:pt x="8" y="4"/>
                  </a:cubicBezTo>
                  <a:cubicBezTo>
                    <a:pt x="8" y="3"/>
                    <a:pt x="7" y="3"/>
                    <a:pt x="7" y="3"/>
                  </a:cubicBezTo>
                  <a:cubicBezTo>
                    <a:pt x="7" y="1"/>
                    <a:pt x="5" y="0"/>
                    <a:pt x="4" y="0"/>
                  </a:cubicBezTo>
                  <a:cubicBezTo>
                    <a:pt x="2" y="0"/>
                    <a:pt x="1" y="1"/>
                    <a:pt x="1" y="3"/>
                  </a:cubicBezTo>
                  <a:cubicBezTo>
                    <a:pt x="0" y="3"/>
                    <a:pt x="0" y="3"/>
                    <a:pt x="0" y="4"/>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411">
              <a:extLst>
                <a:ext uri="{FF2B5EF4-FFF2-40B4-BE49-F238E27FC236}">
                  <a16:creationId xmlns:a16="http://schemas.microsoft.com/office/drawing/2014/main" id="{0B93C82C-49AF-4808-92C0-33D35687F762}"/>
                </a:ext>
              </a:extLst>
            </p:cNvPr>
            <p:cNvSpPr>
              <a:spLocks noEditPoints="1"/>
            </p:cNvSpPr>
            <p:nvPr/>
          </p:nvSpPr>
          <p:spPr bwMode="auto">
            <a:xfrm>
              <a:off x="1214" y="2126"/>
              <a:ext cx="100" cy="98"/>
            </a:xfrm>
            <a:custGeom>
              <a:avLst/>
              <a:gdLst>
                <a:gd name="T0" fmla="*/ 36 w 72"/>
                <a:gd name="T1" fmla="*/ 0 h 71"/>
                <a:gd name="T2" fmla="*/ 33 w 72"/>
                <a:gd name="T3" fmla="*/ 0 h 71"/>
                <a:gd name="T4" fmla="*/ 36 w 72"/>
                <a:gd name="T5" fmla="*/ 5 h 71"/>
                <a:gd name="T6" fmla="*/ 36 w 72"/>
                <a:gd name="T7" fmla="*/ 5 h 71"/>
                <a:gd name="T8" fmla="*/ 49 w 72"/>
                <a:gd name="T9" fmla="*/ 22 h 71"/>
                <a:gd name="T10" fmla="*/ 33 w 72"/>
                <a:gd name="T11" fmla="*/ 22 h 71"/>
                <a:gd name="T12" fmla="*/ 30 w 72"/>
                <a:gd name="T13" fmla="*/ 27 h 71"/>
                <a:gd name="T14" fmla="*/ 50 w 72"/>
                <a:gd name="T15" fmla="*/ 27 h 71"/>
                <a:gd name="T16" fmla="*/ 50 w 72"/>
                <a:gd name="T17" fmla="*/ 35 h 71"/>
                <a:gd name="T18" fmla="*/ 50 w 72"/>
                <a:gd name="T19" fmla="*/ 45 h 71"/>
                <a:gd name="T20" fmla="*/ 22 w 72"/>
                <a:gd name="T21" fmla="*/ 45 h 71"/>
                <a:gd name="T22" fmla="*/ 22 w 72"/>
                <a:gd name="T23" fmla="*/ 40 h 71"/>
                <a:gd name="T24" fmla="*/ 21 w 72"/>
                <a:gd name="T25" fmla="*/ 41 h 71"/>
                <a:gd name="T26" fmla="*/ 17 w 72"/>
                <a:gd name="T27" fmla="*/ 45 h 71"/>
                <a:gd name="T28" fmla="*/ 17 w 72"/>
                <a:gd name="T29" fmla="*/ 44 h 71"/>
                <a:gd name="T30" fmla="*/ 17 w 72"/>
                <a:gd name="T31" fmla="*/ 45 h 71"/>
                <a:gd name="T32" fmla="*/ 7 w 72"/>
                <a:gd name="T33" fmla="*/ 45 h 71"/>
                <a:gd name="T34" fmla="*/ 5 w 72"/>
                <a:gd name="T35" fmla="*/ 35 h 71"/>
                <a:gd name="T36" fmla="*/ 6 w 72"/>
                <a:gd name="T37" fmla="*/ 29 h 71"/>
                <a:gd name="T38" fmla="*/ 2 w 72"/>
                <a:gd name="T39" fmla="*/ 23 h 71"/>
                <a:gd name="T40" fmla="*/ 0 w 72"/>
                <a:gd name="T41" fmla="*/ 35 h 71"/>
                <a:gd name="T42" fmla="*/ 36 w 72"/>
                <a:gd name="T43" fmla="*/ 71 h 71"/>
                <a:gd name="T44" fmla="*/ 69 w 72"/>
                <a:gd name="T45" fmla="*/ 50 h 71"/>
                <a:gd name="T46" fmla="*/ 69 w 72"/>
                <a:gd name="T47" fmla="*/ 50 h 71"/>
                <a:gd name="T48" fmla="*/ 69 w 72"/>
                <a:gd name="T49" fmla="*/ 49 h 71"/>
                <a:gd name="T50" fmla="*/ 72 w 72"/>
                <a:gd name="T51" fmla="*/ 35 h 71"/>
                <a:gd name="T52" fmla="*/ 36 w 72"/>
                <a:gd name="T53" fmla="*/ 0 h 71"/>
                <a:gd name="T54" fmla="*/ 48 w 72"/>
                <a:gd name="T55" fmla="*/ 8 h 71"/>
                <a:gd name="T56" fmla="*/ 63 w 72"/>
                <a:gd name="T57" fmla="*/ 22 h 71"/>
                <a:gd name="T58" fmla="*/ 54 w 72"/>
                <a:gd name="T59" fmla="*/ 22 h 71"/>
                <a:gd name="T60" fmla="*/ 48 w 72"/>
                <a:gd name="T61" fmla="*/ 8 h 71"/>
                <a:gd name="T62" fmla="*/ 9 w 72"/>
                <a:gd name="T63" fmla="*/ 50 h 71"/>
                <a:gd name="T64" fmla="*/ 18 w 72"/>
                <a:gd name="T65" fmla="*/ 50 h 71"/>
                <a:gd name="T66" fmla="*/ 23 w 72"/>
                <a:gd name="T67" fmla="*/ 63 h 71"/>
                <a:gd name="T68" fmla="*/ 9 w 72"/>
                <a:gd name="T69" fmla="*/ 50 h 71"/>
                <a:gd name="T70" fmla="*/ 36 w 72"/>
                <a:gd name="T71" fmla="*/ 66 h 71"/>
                <a:gd name="T72" fmla="*/ 23 w 72"/>
                <a:gd name="T73" fmla="*/ 50 h 71"/>
                <a:gd name="T74" fmla="*/ 48 w 72"/>
                <a:gd name="T75" fmla="*/ 50 h 71"/>
                <a:gd name="T76" fmla="*/ 36 w 72"/>
                <a:gd name="T77" fmla="*/ 66 h 71"/>
                <a:gd name="T78" fmla="*/ 48 w 72"/>
                <a:gd name="T79" fmla="*/ 63 h 71"/>
                <a:gd name="T80" fmla="*/ 54 w 72"/>
                <a:gd name="T81" fmla="*/ 50 h 71"/>
                <a:gd name="T82" fmla="*/ 63 w 72"/>
                <a:gd name="T83" fmla="*/ 50 h 71"/>
                <a:gd name="T84" fmla="*/ 48 w 72"/>
                <a:gd name="T85" fmla="*/ 63 h 71"/>
                <a:gd name="T86" fmla="*/ 65 w 72"/>
                <a:gd name="T87" fmla="*/ 45 h 71"/>
                <a:gd name="T88" fmla="*/ 55 w 72"/>
                <a:gd name="T89" fmla="*/ 45 h 71"/>
                <a:gd name="T90" fmla="*/ 56 w 72"/>
                <a:gd name="T91" fmla="*/ 35 h 71"/>
                <a:gd name="T92" fmla="*/ 55 w 72"/>
                <a:gd name="T93" fmla="*/ 27 h 71"/>
                <a:gd name="T94" fmla="*/ 65 w 72"/>
                <a:gd name="T95" fmla="*/ 27 h 71"/>
                <a:gd name="T96" fmla="*/ 66 w 72"/>
                <a:gd name="T97" fmla="*/ 35 h 71"/>
                <a:gd name="T98" fmla="*/ 65 w 72"/>
                <a:gd name="T9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1">
                  <a:moveTo>
                    <a:pt x="36" y="0"/>
                  </a:moveTo>
                  <a:cubicBezTo>
                    <a:pt x="35" y="0"/>
                    <a:pt x="34" y="0"/>
                    <a:pt x="33" y="0"/>
                  </a:cubicBezTo>
                  <a:cubicBezTo>
                    <a:pt x="35" y="1"/>
                    <a:pt x="35" y="3"/>
                    <a:pt x="36" y="5"/>
                  </a:cubicBezTo>
                  <a:cubicBezTo>
                    <a:pt x="36" y="5"/>
                    <a:pt x="36" y="5"/>
                    <a:pt x="36" y="5"/>
                  </a:cubicBezTo>
                  <a:cubicBezTo>
                    <a:pt x="41" y="5"/>
                    <a:pt x="46" y="12"/>
                    <a:pt x="49" y="22"/>
                  </a:cubicBezTo>
                  <a:cubicBezTo>
                    <a:pt x="33" y="22"/>
                    <a:pt x="33" y="22"/>
                    <a:pt x="33" y="22"/>
                  </a:cubicBezTo>
                  <a:cubicBezTo>
                    <a:pt x="32" y="24"/>
                    <a:pt x="31" y="26"/>
                    <a:pt x="30" y="27"/>
                  </a:cubicBezTo>
                  <a:cubicBezTo>
                    <a:pt x="50" y="27"/>
                    <a:pt x="50" y="27"/>
                    <a:pt x="50" y="27"/>
                  </a:cubicBezTo>
                  <a:cubicBezTo>
                    <a:pt x="50" y="30"/>
                    <a:pt x="50" y="33"/>
                    <a:pt x="50" y="35"/>
                  </a:cubicBezTo>
                  <a:cubicBezTo>
                    <a:pt x="50" y="39"/>
                    <a:pt x="50" y="42"/>
                    <a:pt x="50" y="45"/>
                  </a:cubicBezTo>
                  <a:cubicBezTo>
                    <a:pt x="22" y="45"/>
                    <a:pt x="22" y="45"/>
                    <a:pt x="22" y="45"/>
                  </a:cubicBezTo>
                  <a:cubicBezTo>
                    <a:pt x="22" y="43"/>
                    <a:pt x="22" y="41"/>
                    <a:pt x="22" y="40"/>
                  </a:cubicBezTo>
                  <a:cubicBezTo>
                    <a:pt x="21" y="40"/>
                    <a:pt x="21" y="40"/>
                    <a:pt x="21" y="41"/>
                  </a:cubicBezTo>
                  <a:cubicBezTo>
                    <a:pt x="17" y="45"/>
                    <a:pt x="17" y="45"/>
                    <a:pt x="17" y="45"/>
                  </a:cubicBezTo>
                  <a:cubicBezTo>
                    <a:pt x="17" y="44"/>
                    <a:pt x="17" y="44"/>
                    <a:pt x="17" y="44"/>
                  </a:cubicBezTo>
                  <a:cubicBezTo>
                    <a:pt x="17" y="44"/>
                    <a:pt x="17" y="44"/>
                    <a:pt x="17" y="45"/>
                  </a:cubicBezTo>
                  <a:cubicBezTo>
                    <a:pt x="7" y="45"/>
                    <a:pt x="7" y="45"/>
                    <a:pt x="7" y="45"/>
                  </a:cubicBezTo>
                  <a:cubicBezTo>
                    <a:pt x="6" y="42"/>
                    <a:pt x="5" y="39"/>
                    <a:pt x="5" y="35"/>
                  </a:cubicBezTo>
                  <a:cubicBezTo>
                    <a:pt x="5" y="33"/>
                    <a:pt x="6" y="31"/>
                    <a:pt x="6" y="29"/>
                  </a:cubicBezTo>
                  <a:cubicBezTo>
                    <a:pt x="5" y="27"/>
                    <a:pt x="4" y="25"/>
                    <a:pt x="2" y="23"/>
                  </a:cubicBezTo>
                  <a:cubicBezTo>
                    <a:pt x="1" y="27"/>
                    <a:pt x="0" y="31"/>
                    <a:pt x="0" y="35"/>
                  </a:cubicBezTo>
                  <a:cubicBezTo>
                    <a:pt x="0" y="55"/>
                    <a:pt x="16" y="71"/>
                    <a:pt x="36" y="71"/>
                  </a:cubicBezTo>
                  <a:cubicBezTo>
                    <a:pt x="51" y="71"/>
                    <a:pt x="63" y="62"/>
                    <a:pt x="69" y="50"/>
                  </a:cubicBezTo>
                  <a:cubicBezTo>
                    <a:pt x="69" y="50"/>
                    <a:pt x="69" y="50"/>
                    <a:pt x="69" y="50"/>
                  </a:cubicBezTo>
                  <a:cubicBezTo>
                    <a:pt x="69" y="49"/>
                    <a:pt x="69" y="49"/>
                    <a:pt x="69" y="49"/>
                  </a:cubicBezTo>
                  <a:cubicBezTo>
                    <a:pt x="71" y="45"/>
                    <a:pt x="72" y="40"/>
                    <a:pt x="72" y="35"/>
                  </a:cubicBezTo>
                  <a:cubicBezTo>
                    <a:pt x="72" y="16"/>
                    <a:pt x="56" y="0"/>
                    <a:pt x="36" y="0"/>
                  </a:cubicBezTo>
                  <a:close/>
                  <a:moveTo>
                    <a:pt x="48" y="8"/>
                  </a:moveTo>
                  <a:cubicBezTo>
                    <a:pt x="55" y="11"/>
                    <a:pt x="60" y="16"/>
                    <a:pt x="63" y="22"/>
                  </a:cubicBezTo>
                  <a:cubicBezTo>
                    <a:pt x="54" y="22"/>
                    <a:pt x="54" y="22"/>
                    <a:pt x="54" y="22"/>
                  </a:cubicBezTo>
                  <a:cubicBezTo>
                    <a:pt x="53" y="16"/>
                    <a:pt x="51" y="11"/>
                    <a:pt x="48" y="8"/>
                  </a:cubicBezTo>
                  <a:close/>
                  <a:moveTo>
                    <a:pt x="9" y="50"/>
                  </a:moveTo>
                  <a:cubicBezTo>
                    <a:pt x="18" y="50"/>
                    <a:pt x="18" y="50"/>
                    <a:pt x="18" y="50"/>
                  </a:cubicBezTo>
                  <a:cubicBezTo>
                    <a:pt x="19" y="55"/>
                    <a:pt x="21" y="60"/>
                    <a:pt x="23" y="63"/>
                  </a:cubicBezTo>
                  <a:cubicBezTo>
                    <a:pt x="17" y="60"/>
                    <a:pt x="12" y="56"/>
                    <a:pt x="9" y="50"/>
                  </a:cubicBezTo>
                  <a:close/>
                  <a:moveTo>
                    <a:pt x="36" y="66"/>
                  </a:moveTo>
                  <a:cubicBezTo>
                    <a:pt x="31" y="66"/>
                    <a:pt x="26" y="60"/>
                    <a:pt x="23" y="50"/>
                  </a:cubicBezTo>
                  <a:cubicBezTo>
                    <a:pt x="48" y="50"/>
                    <a:pt x="48" y="50"/>
                    <a:pt x="48" y="50"/>
                  </a:cubicBezTo>
                  <a:cubicBezTo>
                    <a:pt x="46" y="60"/>
                    <a:pt x="41" y="66"/>
                    <a:pt x="36" y="66"/>
                  </a:cubicBezTo>
                  <a:close/>
                  <a:moveTo>
                    <a:pt x="48" y="63"/>
                  </a:moveTo>
                  <a:cubicBezTo>
                    <a:pt x="51" y="60"/>
                    <a:pt x="53" y="55"/>
                    <a:pt x="54" y="50"/>
                  </a:cubicBezTo>
                  <a:cubicBezTo>
                    <a:pt x="63" y="50"/>
                    <a:pt x="63" y="50"/>
                    <a:pt x="63" y="50"/>
                  </a:cubicBezTo>
                  <a:cubicBezTo>
                    <a:pt x="60" y="56"/>
                    <a:pt x="55" y="60"/>
                    <a:pt x="48" y="63"/>
                  </a:cubicBezTo>
                  <a:close/>
                  <a:moveTo>
                    <a:pt x="65" y="45"/>
                  </a:moveTo>
                  <a:cubicBezTo>
                    <a:pt x="55" y="45"/>
                    <a:pt x="55" y="45"/>
                    <a:pt x="55" y="45"/>
                  </a:cubicBezTo>
                  <a:cubicBezTo>
                    <a:pt x="55" y="42"/>
                    <a:pt x="56" y="39"/>
                    <a:pt x="56" y="35"/>
                  </a:cubicBezTo>
                  <a:cubicBezTo>
                    <a:pt x="56" y="33"/>
                    <a:pt x="56" y="30"/>
                    <a:pt x="55" y="27"/>
                  </a:cubicBezTo>
                  <a:cubicBezTo>
                    <a:pt x="65" y="27"/>
                    <a:pt x="65" y="27"/>
                    <a:pt x="65" y="27"/>
                  </a:cubicBezTo>
                  <a:cubicBezTo>
                    <a:pt x="66" y="30"/>
                    <a:pt x="66" y="33"/>
                    <a:pt x="66" y="35"/>
                  </a:cubicBezTo>
                  <a:cubicBezTo>
                    <a:pt x="66" y="39"/>
                    <a:pt x="66" y="42"/>
                    <a:pt x="65"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12">
              <a:extLst>
                <a:ext uri="{FF2B5EF4-FFF2-40B4-BE49-F238E27FC236}">
                  <a16:creationId xmlns:a16="http://schemas.microsoft.com/office/drawing/2014/main" id="{65C9F06A-68E6-493D-8986-5C06B9F31677}"/>
                </a:ext>
              </a:extLst>
            </p:cNvPr>
            <p:cNvSpPr>
              <a:spLocks noEditPoints="1"/>
            </p:cNvSpPr>
            <p:nvPr/>
          </p:nvSpPr>
          <p:spPr bwMode="auto">
            <a:xfrm>
              <a:off x="1219" y="2119"/>
              <a:ext cx="39" cy="60"/>
            </a:xfrm>
            <a:custGeom>
              <a:avLst/>
              <a:gdLst>
                <a:gd name="T0" fmla="*/ 14 w 29"/>
                <a:gd name="T1" fmla="*/ 0 h 43"/>
                <a:gd name="T2" fmla="*/ 0 w 29"/>
                <a:gd name="T3" fmla="*/ 15 h 43"/>
                <a:gd name="T4" fmla="*/ 14 w 29"/>
                <a:gd name="T5" fmla="*/ 43 h 43"/>
                <a:gd name="T6" fmla="*/ 29 w 29"/>
                <a:gd name="T7" fmla="*/ 15 h 43"/>
                <a:gd name="T8" fmla="*/ 14 w 29"/>
                <a:gd name="T9" fmla="*/ 0 h 43"/>
                <a:gd name="T10" fmla="*/ 14 w 29"/>
                <a:gd name="T11" fmla="*/ 22 h 43"/>
                <a:gd name="T12" fmla="*/ 7 w 29"/>
                <a:gd name="T13" fmla="*/ 14 h 43"/>
                <a:gd name="T14" fmla="*/ 14 w 29"/>
                <a:gd name="T15" fmla="*/ 7 h 43"/>
                <a:gd name="T16" fmla="*/ 22 w 29"/>
                <a:gd name="T17" fmla="*/ 14 h 43"/>
                <a:gd name="T18" fmla="*/ 14 w 29"/>
                <a:gd name="T19"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3">
                  <a:moveTo>
                    <a:pt x="14" y="0"/>
                  </a:moveTo>
                  <a:cubicBezTo>
                    <a:pt x="6" y="0"/>
                    <a:pt x="0" y="7"/>
                    <a:pt x="0" y="15"/>
                  </a:cubicBezTo>
                  <a:cubicBezTo>
                    <a:pt x="0" y="23"/>
                    <a:pt x="14" y="43"/>
                    <a:pt x="14" y="43"/>
                  </a:cubicBezTo>
                  <a:cubicBezTo>
                    <a:pt x="14" y="43"/>
                    <a:pt x="29" y="23"/>
                    <a:pt x="29" y="15"/>
                  </a:cubicBezTo>
                  <a:cubicBezTo>
                    <a:pt x="29" y="7"/>
                    <a:pt x="23" y="0"/>
                    <a:pt x="14" y="0"/>
                  </a:cubicBezTo>
                  <a:close/>
                  <a:moveTo>
                    <a:pt x="14" y="22"/>
                  </a:moveTo>
                  <a:cubicBezTo>
                    <a:pt x="10" y="22"/>
                    <a:pt x="7" y="18"/>
                    <a:pt x="7" y="14"/>
                  </a:cubicBezTo>
                  <a:cubicBezTo>
                    <a:pt x="7" y="10"/>
                    <a:pt x="10" y="7"/>
                    <a:pt x="14" y="7"/>
                  </a:cubicBezTo>
                  <a:cubicBezTo>
                    <a:pt x="19" y="7"/>
                    <a:pt x="22" y="10"/>
                    <a:pt x="22" y="14"/>
                  </a:cubicBezTo>
                  <a:cubicBezTo>
                    <a:pt x="22" y="18"/>
                    <a:pt x="19" y="22"/>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13">
              <a:extLst>
                <a:ext uri="{FF2B5EF4-FFF2-40B4-BE49-F238E27FC236}">
                  <a16:creationId xmlns:a16="http://schemas.microsoft.com/office/drawing/2014/main" id="{D79AD5D0-0681-48F1-A43A-AEA3FC58F487}"/>
                </a:ext>
              </a:extLst>
            </p:cNvPr>
            <p:cNvSpPr>
              <a:spLocks noEditPoints="1"/>
            </p:cNvSpPr>
            <p:nvPr/>
          </p:nvSpPr>
          <p:spPr bwMode="auto">
            <a:xfrm>
              <a:off x="613" y="1674"/>
              <a:ext cx="60" cy="86"/>
            </a:xfrm>
            <a:custGeom>
              <a:avLst/>
              <a:gdLst>
                <a:gd name="T0" fmla="*/ 33 w 44"/>
                <a:gd name="T1" fmla="*/ 3 h 63"/>
                <a:gd name="T2" fmla="*/ 29 w 44"/>
                <a:gd name="T3" fmla="*/ 2 h 63"/>
                <a:gd name="T4" fmla="*/ 11 w 44"/>
                <a:gd name="T5" fmla="*/ 11 h 63"/>
                <a:gd name="T6" fmla="*/ 10 w 44"/>
                <a:gd name="T7" fmla="*/ 13 h 63"/>
                <a:gd name="T8" fmla="*/ 10 w 44"/>
                <a:gd name="T9" fmla="*/ 14 h 63"/>
                <a:gd name="T10" fmla="*/ 15 w 44"/>
                <a:gd name="T11" fmla="*/ 30 h 63"/>
                <a:gd name="T12" fmla="*/ 14 w 44"/>
                <a:gd name="T13" fmla="*/ 31 h 63"/>
                <a:gd name="T14" fmla="*/ 1 w 44"/>
                <a:gd name="T15" fmla="*/ 58 h 63"/>
                <a:gd name="T16" fmla="*/ 3 w 44"/>
                <a:gd name="T17" fmla="*/ 61 h 63"/>
                <a:gd name="T18" fmla="*/ 5 w 44"/>
                <a:gd name="T19" fmla="*/ 63 h 63"/>
                <a:gd name="T20" fmla="*/ 9 w 44"/>
                <a:gd name="T21" fmla="*/ 62 h 63"/>
                <a:gd name="T22" fmla="*/ 21 w 44"/>
                <a:gd name="T23" fmla="*/ 38 h 63"/>
                <a:gd name="T24" fmla="*/ 22 w 44"/>
                <a:gd name="T25" fmla="*/ 35 h 63"/>
                <a:gd name="T26" fmla="*/ 22 w 44"/>
                <a:gd name="T27" fmla="*/ 33 h 63"/>
                <a:gd name="T28" fmla="*/ 40 w 44"/>
                <a:gd name="T29" fmla="*/ 25 h 63"/>
                <a:gd name="T30" fmla="*/ 33 w 44"/>
                <a:gd name="T31" fmla="*/ 3 h 63"/>
                <a:gd name="T32" fmla="*/ 36 w 44"/>
                <a:gd name="T33" fmla="*/ 23 h 63"/>
                <a:gd name="T34" fmla="*/ 23 w 44"/>
                <a:gd name="T35" fmla="*/ 29 h 63"/>
                <a:gd name="T36" fmla="*/ 20 w 44"/>
                <a:gd name="T37" fmla="*/ 28 h 63"/>
                <a:gd name="T38" fmla="*/ 15 w 44"/>
                <a:gd name="T39" fmla="*/ 12 h 63"/>
                <a:gd name="T40" fmla="*/ 28 w 44"/>
                <a:gd name="T41" fmla="*/ 6 h 63"/>
                <a:gd name="T42" fmla="*/ 31 w 44"/>
                <a:gd name="T43" fmla="*/ 7 h 63"/>
                <a:gd name="T44" fmla="*/ 36 w 44"/>
                <a:gd name="T45" fmla="*/ 2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3">
                  <a:moveTo>
                    <a:pt x="33" y="3"/>
                  </a:moveTo>
                  <a:cubicBezTo>
                    <a:pt x="32" y="3"/>
                    <a:pt x="31" y="2"/>
                    <a:pt x="29" y="2"/>
                  </a:cubicBezTo>
                  <a:cubicBezTo>
                    <a:pt x="22" y="0"/>
                    <a:pt x="14" y="4"/>
                    <a:pt x="11" y="11"/>
                  </a:cubicBezTo>
                  <a:cubicBezTo>
                    <a:pt x="11" y="11"/>
                    <a:pt x="10" y="12"/>
                    <a:pt x="10" y="13"/>
                  </a:cubicBezTo>
                  <a:cubicBezTo>
                    <a:pt x="10" y="14"/>
                    <a:pt x="10" y="14"/>
                    <a:pt x="10" y="14"/>
                  </a:cubicBezTo>
                  <a:cubicBezTo>
                    <a:pt x="9" y="20"/>
                    <a:pt x="11" y="26"/>
                    <a:pt x="15" y="30"/>
                  </a:cubicBezTo>
                  <a:cubicBezTo>
                    <a:pt x="15" y="30"/>
                    <a:pt x="14" y="30"/>
                    <a:pt x="14" y="31"/>
                  </a:cubicBezTo>
                  <a:cubicBezTo>
                    <a:pt x="1" y="58"/>
                    <a:pt x="1" y="58"/>
                    <a:pt x="1" y="58"/>
                  </a:cubicBezTo>
                  <a:cubicBezTo>
                    <a:pt x="0" y="59"/>
                    <a:pt x="1" y="60"/>
                    <a:pt x="3" y="61"/>
                  </a:cubicBezTo>
                  <a:cubicBezTo>
                    <a:pt x="5" y="63"/>
                    <a:pt x="5" y="63"/>
                    <a:pt x="5" y="63"/>
                  </a:cubicBezTo>
                  <a:cubicBezTo>
                    <a:pt x="7" y="63"/>
                    <a:pt x="9" y="63"/>
                    <a:pt x="9" y="62"/>
                  </a:cubicBezTo>
                  <a:cubicBezTo>
                    <a:pt x="21" y="38"/>
                    <a:pt x="21" y="38"/>
                    <a:pt x="21" y="38"/>
                  </a:cubicBezTo>
                  <a:cubicBezTo>
                    <a:pt x="22" y="35"/>
                    <a:pt x="22" y="35"/>
                    <a:pt x="22" y="35"/>
                  </a:cubicBezTo>
                  <a:cubicBezTo>
                    <a:pt x="23" y="35"/>
                    <a:pt x="23" y="34"/>
                    <a:pt x="22" y="33"/>
                  </a:cubicBezTo>
                  <a:cubicBezTo>
                    <a:pt x="29" y="35"/>
                    <a:pt x="37" y="32"/>
                    <a:pt x="40" y="25"/>
                  </a:cubicBezTo>
                  <a:cubicBezTo>
                    <a:pt x="44" y="17"/>
                    <a:pt x="41" y="7"/>
                    <a:pt x="33" y="3"/>
                  </a:cubicBezTo>
                  <a:close/>
                  <a:moveTo>
                    <a:pt x="36" y="23"/>
                  </a:moveTo>
                  <a:cubicBezTo>
                    <a:pt x="34" y="28"/>
                    <a:pt x="28" y="30"/>
                    <a:pt x="23" y="29"/>
                  </a:cubicBezTo>
                  <a:cubicBezTo>
                    <a:pt x="22" y="29"/>
                    <a:pt x="21" y="29"/>
                    <a:pt x="20" y="28"/>
                  </a:cubicBezTo>
                  <a:cubicBezTo>
                    <a:pt x="15" y="25"/>
                    <a:pt x="12" y="18"/>
                    <a:pt x="15" y="12"/>
                  </a:cubicBezTo>
                  <a:cubicBezTo>
                    <a:pt x="17" y="7"/>
                    <a:pt x="23" y="5"/>
                    <a:pt x="28" y="6"/>
                  </a:cubicBezTo>
                  <a:cubicBezTo>
                    <a:pt x="29" y="6"/>
                    <a:pt x="30" y="6"/>
                    <a:pt x="31" y="7"/>
                  </a:cubicBezTo>
                  <a:cubicBezTo>
                    <a:pt x="37" y="10"/>
                    <a:pt x="39" y="17"/>
                    <a:pt x="3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14">
              <a:extLst>
                <a:ext uri="{FF2B5EF4-FFF2-40B4-BE49-F238E27FC236}">
                  <a16:creationId xmlns:a16="http://schemas.microsoft.com/office/drawing/2014/main" id="{BE799262-A610-4F63-8869-470D1A3BE0A5}"/>
                </a:ext>
              </a:extLst>
            </p:cNvPr>
            <p:cNvSpPr>
              <a:spLocks/>
            </p:cNvSpPr>
            <p:nvPr/>
          </p:nvSpPr>
          <p:spPr bwMode="auto">
            <a:xfrm>
              <a:off x="638" y="1691"/>
              <a:ext cx="20" cy="13"/>
            </a:xfrm>
            <a:custGeom>
              <a:avLst/>
              <a:gdLst>
                <a:gd name="T0" fmla="*/ 8 w 15"/>
                <a:gd name="T1" fmla="*/ 2 h 9"/>
                <a:gd name="T2" fmla="*/ 3 w 15"/>
                <a:gd name="T3" fmla="*/ 0 h 9"/>
                <a:gd name="T4" fmla="*/ 1 w 15"/>
                <a:gd name="T5" fmla="*/ 2 h 9"/>
                <a:gd name="T6" fmla="*/ 1 w 15"/>
                <a:gd name="T7" fmla="*/ 4 h 9"/>
                <a:gd name="T8" fmla="*/ 2 w 15"/>
                <a:gd name="T9" fmla="*/ 6 h 9"/>
                <a:gd name="T10" fmla="*/ 7 w 15"/>
                <a:gd name="T11" fmla="*/ 8 h 9"/>
                <a:gd name="T12" fmla="*/ 12 w 15"/>
                <a:gd name="T13" fmla="*/ 9 h 9"/>
                <a:gd name="T14" fmla="*/ 14 w 15"/>
                <a:gd name="T15" fmla="*/ 7 h 9"/>
                <a:gd name="T16" fmla="*/ 15 w 15"/>
                <a:gd name="T17" fmla="*/ 6 h 9"/>
                <a:gd name="T18" fmla="*/ 14 w 15"/>
                <a:gd name="T19" fmla="*/ 3 h 9"/>
                <a:gd name="T20" fmla="*/ 8 w 15"/>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9">
                  <a:moveTo>
                    <a:pt x="8" y="2"/>
                  </a:moveTo>
                  <a:cubicBezTo>
                    <a:pt x="3" y="0"/>
                    <a:pt x="3" y="0"/>
                    <a:pt x="3" y="0"/>
                  </a:cubicBezTo>
                  <a:cubicBezTo>
                    <a:pt x="2" y="1"/>
                    <a:pt x="1" y="1"/>
                    <a:pt x="1" y="2"/>
                  </a:cubicBezTo>
                  <a:cubicBezTo>
                    <a:pt x="1" y="4"/>
                    <a:pt x="1" y="4"/>
                    <a:pt x="1" y="4"/>
                  </a:cubicBezTo>
                  <a:cubicBezTo>
                    <a:pt x="0" y="5"/>
                    <a:pt x="1" y="6"/>
                    <a:pt x="2" y="6"/>
                  </a:cubicBezTo>
                  <a:cubicBezTo>
                    <a:pt x="7" y="8"/>
                    <a:pt x="7" y="8"/>
                    <a:pt x="7" y="8"/>
                  </a:cubicBezTo>
                  <a:cubicBezTo>
                    <a:pt x="12" y="9"/>
                    <a:pt x="12" y="9"/>
                    <a:pt x="12" y="9"/>
                  </a:cubicBezTo>
                  <a:cubicBezTo>
                    <a:pt x="13" y="9"/>
                    <a:pt x="14" y="8"/>
                    <a:pt x="14" y="7"/>
                  </a:cubicBezTo>
                  <a:cubicBezTo>
                    <a:pt x="15" y="6"/>
                    <a:pt x="15" y="6"/>
                    <a:pt x="15" y="6"/>
                  </a:cubicBezTo>
                  <a:cubicBezTo>
                    <a:pt x="15" y="5"/>
                    <a:pt x="15" y="4"/>
                    <a:pt x="14" y="3"/>
                  </a:cubicBezTo>
                  <a:lnTo>
                    <a:pt x="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15">
              <a:extLst>
                <a:ext uri="{FF2B5EF4-FFF2-40B4-BE49-F238E27FC236}">
                  <a16:creationId xmlns:a16="http://schemas.microsoft.com/office/drawing/2014/main" id="{E5B4310A-4D7D-425C-BBF3-C90B55E48258}"/>
                </a:ext>
              </a:extLst>
            </p:cNvPr>
            <p:cNvSpPr>
              <a:spLocks noEditPoints="1"/>
            </p:cNvSpPr>
            <p:nvPr/>
          </p:nvSpPr>
          <p:spPr bwMode="auto">
            <a:xfrm>
              <a:off x="994" y="2312"/>
              <a:ext cx="58" cy="54"/>
            </a:xfrm>
            <a:custGeom>
              <a:avLst/>
              <a:gdLst>
                <a:gd name="T0" fmla="*/ 40 w 42"/>
                <a:gd name="T1" fmla="*/ 0 h 39"/>
                <a:gd name="T2" fmla="*/ 2 w 42"/>
                <a:gd name="T3" fmla="*/ 0 h 39"/>
                <a:gd name="T4" fmla="*/ 0 w 42"/>
                <a:gd name="T5" fmla="*/ 2 h 39"/>
                <a:gd name="T6" fmla="*/ 0 w 42"/>
                <a:gd name="T7" fmla="*/ 37 h 39"/>
                <a:gd name="T8" fmla="*/ 2 w 42"/>
                <a:gd name="T9" fmla="*/ 39 h 39"/>
                <a:gd name="T10" fmla="*/ 40 w 42"/>
                <a:gd name="T11" fmla="*/ 39 h 39"/>
                <a:gd name="T12" fmla="*/ 42 w 42"/>
                <a:gd name="T13" fmla="*/ 37 h 39"/>
                <a:gd name="T14" fmla="*/ 42 w 42"/>
                <a:gd name="T15" fmla="*/ 2 h 39"/>
                <a:gd name="T16" fmla="*/ 40 w 42"/>
                <a:gd name="T17" fmla="*/ 0 h 39"/>
                <a:gd name="T18" fmla="*/ 16 w 42"/>
                <a:gd name="T19" fmla="*/ 2 h 39"/>
                <a:gd name="T20" fmla="*/ 26 w 42"/>
                <a:gd name="T21" fmla="*/ 2 h 39"/>
                <a:gd name="T22" fmla="*/ 26 w 42"/>
                <a:gd name="T23" fmla="*/ 16 h 39"/>
                <a:gd name="T24" fmla="*/ 16 w 42"/>
                <a:gd name="T25" fmla="*/ 16 h 39"/>
                <a:gd name="T26" fmla="*/ 16 w 42"/>
                <a:gd name="T27" fmla="*/ 2 h 39"/>
                <a:gd name="T28" fmla="*/ 29 w 42"/>
                <a:gd name="T29" fmla="*/ 33 h 39"/>
                <a:gd name="T30" fmla="*/ 29 w 42"/>
                <a:gd name="T31" fmla="*/ 36 h 39"/>
                <a:gd name="T32" fmla="*/ 24 w 42"/>
                <a:gd name="T33" fmla="*/ 36 h 39"/>
                <a:gd name="T34" fmla="*/ 24 w 42"/>
                <a:gd name="T35" fmla="*/ 33 h 39"/>
                <a:gd name="T36" fmla="*/ 23 w 42"/>
                <a:gd name="T37" fmla="*/ 33 h 39"/>
                <a:gd name="T38" fmla="*/ 26 w 42"/>
                <a:gd name="T39" fmla="*/ 29 h 39"/>
                <a:gd name="T40" fmla="*/ 30 w 42"/>
                <a:gd name="T41" fmla="*/ 33 h 39"/>
                <a:gd name="T42" fmla="*/ 29 w 42"/>
                <a:gd name="T43" fmla="*/ 33 h 39"/>
                <a:gd name="T44" fmla="*/ 35 w 42"/>
                <a:gd name="T45" fmla="*/ 33 h 39"/>
                <a:gd name="T46" fmla="*/ 35 w 42"/>
                <a:gd name="T47" fmla="*/ 35 h 39"/>
                <a:gd name="T48" fmla="*/ 36 w 42"/>
                <a:gd name="T49" fmla="*/ 36 h 39"/>
                <a:gd name="T50" fmla="*/ 33 w 42"/>
                <a:gd name="T51" fmla="*/ 36 h 39"/>
                <a:gd name="T52" fmla="*/ 34 w 42"/>
                <a:gd name="T53" fmla="*/ 35 h 39"/>
                <a:gd name="T54" fmla="*/ 34 w 42"/>
                <a:gd name="T55" fmla="*/ 33 h 39"/>
                <a:gd name="T56" fmla="*/ 32 w 42"/>
                <a:gd name="T57" fmla="*/ 29 h 39"/>
                <a:gd name="T58" fmla="*/ 38 w 42"/>
                <a:gd name="T59" fmla="*/ 29 h 39"/>
                <a:gd name="T60" fmla="*/ 35 w 42"/>
                <a:gd name="T6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39">
                  <a:moveTo>
                    <a:pt x="40" y="0"/>
                  </a:moveTo>
                  <a:cubicBezTo>
                    <a:pt x="2" y="0"/>
                    <a:pt x="2" y="0"/>
                    <a:pt x="2" y="0"/>
                  </a:cubicBezTo>
                  <a:cubicBezTo>
                    <a:pt x="1" y="0"/>
                    <a:pt x="0" y="1"/>
                    <a:pt x="0" y="2"/>
                  </a:cubicBezTo>
                  <a:cubicBezTo>
                    <a:pt x="0" y="37"/>
                    <a:pt x="0" y="37"/>
                    <a:pt x="0" y="37"/>
                  </a:cubicBezTo>
                  <a:cubicBezTo>
                    <a:pt x="0" y="38"/>
                    <a:pt x="1" y="39"/>
                    <a:pt x="2" y="39"/>
                  </a:cubicBezTo>
                  <a:cubicBezTo>
                    <a:pt x="40" y="39"/>
                    <a:pt x="40" y="39"/>
                    <a:pt x="40" y="39"/>
                  </a:cubicBezTo>
                  <a:cubicBezTo>
                    <a:pt x="41" y="39"/>
                    <a:pt x="42" y="38"/>
                    <a:pt x="42" y="37"/>
                  </a:cubicBezTo>
                  <a:cubicBezTo>
                    <a:pt x="42" y="2"/>
                    <a:pt x="42" y="2"/>
                    <a:pt x="42" y="2"/>
                  </a:cubicBezTo>
                  <a:cubicBezTo>
                    <a:pt x="42" y="1"/>
                    <a:pt x="41" y="0"/>
                    <a:pt x="40" y="0"/>
                  </a:cubicBezTo>
                  <a:close/>
                  <a:moveTo>
                    <a:pt x="16" y="2"/>
                  </a:moveTo>
                  <a:cubicBezTo>
                    <a:pt x="26" y="2"/>
                    <a:pt x="26" y="2"/>
                    <a:pt x="26" y="2"/>
                  </a:cubicBezTo>
                  <a:cubicBezTo>
                    <a:pt x="26" y="16"/>
                    <a:pt x="26" y="16"/>
                    <a:pt x="26" y="16"/>
                  </a:cubicBezTo>
                  <a:cubicBezTo>
                    <a:pt x="16" y="16"/>
                    <a:pt x="16" y="16"/>
                    <a:pt x="16" y="16"/>
                  </a:cubicBezTo>
                  <a:lnTo>
                    <a:pt x="16" y="2"/>
                  </a:lnTo>
                  <a:close/>
                  <a:moveTo>
                    <a:pt x="29" y="33"/>
                  </a:moveTo>
                  <a:cubicBezTo>
                    <a:pt x="29" y="36"/>
                    <a:pt x="29" y="36"/>
                    <a:pt x="29" y="36"/>
                  </a:cubicBezTo>
                  <a:cubicBezTo>
                    <a:pt x="24" y="36"/>
                    <a:pt x="24" y="36"/>
                    <a:pt x="24" y="36"/>
                  </a:cubicBezTo>
                  <a:cubicBezTo>
                    <a:pt x="24" y="33"/>
                    <a:pt x="24" y="33"/>
                    <a:pt x="24" y="33"/>
                  </a:cubicBezTo>
                  <a:cubicBezTo>
                    <a:pt x="23" y="33"/>
                    <a:pt x="23" y="33"/>
                    <a:pt x="23" y="33"/>
                  </a:cubicBezTo>
                  <a:cubicBezTo>
                    <a:pt x="26" y="29"/>
                    <a:pt x="26" y="29"/>
                    <a:pt x="26" y="29"/>
                  </a:cubicBezTo>
                  <a:cubicBezTo>
                    <a:pt x="30" y="33"/>
                    <a:pt x="30" y="33"/>
                    <a:pt x="30" y="33"/>
                  </a:cubicBezTo>
                  <a:lnTo>
                    <a:pt x="29" y="33"/>
                  </a:lnTo>
                  <a:close/>
                  <a:moveTo>
                    <a:pt x="35" y="33"/>
                  </a:moveTo>
                  <a:cubicBezTo>
                    <a:pt x="35" y="35"/>
                    <a:pt x="35" y="35"/>
                    <a:pt x="35" y="35"/>
                  </a:cubicBezTo>
                  <a:cubicBezTo>
                    <a:pt x="36" y="36"/>
                    <a:pt x="36" y="36"/>
                    <a:pt x="36" y="36"/>
                  </a:cubicBezTo>
                  <a:cubicBezTo>
                    <a:pt x="33" y="36"/>
                    <a:pt x="33" y="36"/>
                    <a:pt x="33" y="36"/>
                  </a:cubicBezTo>
                  <a:cubicBezTo>
                    <a:pt x="34" y="35"/>
                    <a:pt x="34" y="35"/>
                    <a:pt x="34" y="35"/>
                  </a:cubicBezTo>
                  <a:cubicBezTo>
                    <a:pt x="34" y="35"/>
                    <a:pt x="34" y="34"/>
                    <a:pt x="34" y="33"/>
                  </a:cubicBezTo>
                  <a:cubicBezTo>
                    <a:pt x="32" y="33"/>
                    <a:pt x="32" y="29"/>
                    <a:pt x="32" y="29"/>
                  </a:cubicBezTo>
                  <a:cubicBezTo>
                    <a:pt x="38" y="29"/>
                    <a:pt x="38" y="29"/>
                    <a:pt x="38" y="29"/>
                  </a:cubicBezTo>
                  <a:cubicBezTo>
                    <a:pt x="38" y="29"/>
                    <a:pt x="38" y="33"/>
                    <a:pt x="3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16">
              <a:extLst>
                <a:ext uri="{FF2B5EF4-FFF2-40B4-BE49-F238E27FC236}">
                  <a16:creationId xmlns:a16="http://schemas.microsoft.com/office/drawing/2014/main" id="{A440B30F-37A7-4A32-8A4D-B027F50A09A2}"/>
                </a:ext>
              </a:extLst>
            </p:cNvPr>
            <p:cNvSpPr>
              <a:spLocks noEditPoints="1"/>
            </p:cNvSpPr>
            <p:nvPr/>
          </p:nvSpPr>
          <p:spPr bwMode="auto">
            <a:xfrm>
              <a:off x="1033" y="1017"/>
              <a:ext cx="132" cy="132"/>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84 h 96"/>
                <a:gd name="T12" fmla="*/ 12 w 96"/>
                <a:gd name="T13" fmla="*/ 48 h 96"/>
                <a:gd name="T14" fmla="*/ 48 w 96"/>
                <a:gd name="T15" fmla="*/ 12 h 96"/>
                <a:gd name="T16" fmla="*/ 84 w 96"/>
                <a:gd name="T17" fmla="*/ 48 h 96"/>
                <a:gd name="T18" fmla="*/ 48 w 96"/>
                <a:gd name="T19"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48" y="84"/>
                  </a:moveTo>
                  <a:cubicBezTo>
                    <a:pt x="28" y="84"/>
                    <a:pt x="12" y="68"/>
                    <a:pt x="12" y="48"/>
                  </a:cubicBezTo>
                  <a:cubicBezTo>
                    <a:pt x="12" y="28"/>
                    <a:pt x="28" y="12"/>
                    <a:pt x="48" y="12"/>
                  </a:cubicBezTo>
                  <a:cubicBezTo>
                    <a:pt x="68" y="12"/>
                    <a:pt x="84" y="28"/>
                    <a:pt x="84" y="48"/>
                  </a:cubicBezTo>
                  <a:cubicBezTo>
                    <a:pt x="84" y="68"/>
                    <a:pt x="68" y="84"/>
                    <a:pt x="4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17">
              <a:extLst>
                <a:ext uri="{FF2B5EF4-FFF2-40B4-BE49-F238E27FC236}">
                  <a16:creationId xmlns:a16="http://schemas.microsoft.com/office/drawing/2014/main" id="{7F1F0193-2A51-4128-BAD2-D6469864BAA4}"/>
                </a:ext>
              </a:extLst>
            </p:cNvPr>
            <p:cNvSpPr>
              <a:spLocks noEditPoints="1"/>
            </p:cNvSpPr>
            <p:nvPr/>
          </p:nvSpPr>
          <p:spPr bwMode="auto">
            <a:xfrm>
              <a:off x="1095" y="1039"/>
              <a:ext cx="8" cy="10"/>
            </a:xfrm>
            <a:custGeom>
              <a:avLst/>
              <a:gdLst>
                <a:gd name="T0" fmla="*/ 3 w 6"/>
                <a:gd name="T1" fmla="*/ 1 h 7"/>
                <a:gd name="T2" fmla="*/ 5 w 6"/>
                <a:gd name="T3" fmla="*/ 4 h 7"/>
                <a:gd name="T4" fmla="*/ 3 w 6"/>
                <a:gd name="T5" fmla="*/ 6 h 7"/>
                <a:gd name="T6" fmla="*/ 1 w 6"/>
                <a:gd name="T7" fmla="*/ 4 h 7"/>
                <a:gd name="T8" fmla="*/ 3 w 6"/>
                <a:gd name="T9" fmla="*/ 1 h 7"/>
                <a:gd name="T10" fmla="*/ 3 w 6"/>
                <a:gd name="T11" fmla="*/ 0 h 7"/>
                <a:gd name="T12" fmla="*/ 0 w 6"/>
                <a:gd name="T13" fmla="*/ 4 h 7"/>
                <a:gd name="T14" fmla="*/ 3 w 6"/>
                <a:gd name="T15" fmla="*/ 7 h 7"/>
                <a:gd name="T16" fmla="*/ 6 w 6"/>
                <a:gd name="T17" fmla="*/ 4 h 7"/>
                <a:gd name="T18" fmla="*/ 3 w 6"/>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1"/>
                  </a:moveTo>
                  <a:cubicBezTo>
                    <a:pt x="4" y="1"/>
                    <a:pt x="5" y="2"/>
                    <a:pt x="5" y="4"/>
                  </a:cubicBezTo>
                  <a:cubicBezTo>
                    <a:pt x="5" y="5"/>
                    <a:pt x="4" y="6"/>
                    <a:pt x="3" y="6"/>
                  </a:cubicBezTo>
                  <a:cubicBezTo>
                    <a:pt x="2" y="6"/>
                    <a:pt x="1" y="5"/>
                    <a:pt x="1" y="4"/>
                  </a:cubicBezTo>
                  <a:cubicBezTo>
                    <a:pt x="1" y="2"/>
                    <a:pt x="2" y="1"/>
                    <a:pt x="3" y="1"/>
                  </a:cubicBezTo>
                  <a:moveTo>
                    <a:pt x="3" y="0"/>
                  </a:moveTo>
                  <a:cubicBezTo>
                    <a:pt x="1" y="0"/>
                    <a:pt x="0" y="2"/>
                    <a:pt x="0" y="4"/>
                  </a:cubicBezTo>
                  <a:cubicBezTo>
                    <a:pt x="0" y="6"/>
                    <a:pt x="1" y="7"/>
                    <a:pt x="3" y="7"/>
                  </a:cubicBezTo>
                  <a:cubicBezTo>
                    <a:pt x="5" y="7"/>
                    <a:pt x="6" y="6"/>
                    <a:pt x="6" y="4"/>
                  </a:cubicBezTo>
                  <a:cubicBezTo>
                    <a:pt x="6" y="2"/>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418">
              <a:extLst>
                <a:ext uri="{FF2B5EF4-FFF2-40B4-BE49-F238E27FC236}">
                  <a16:creationId xmlns:a16="http://schemas.microsoft.com/office/drawing/2014/main" id="{A1C9E9D9-5AC0-4EE1-BBCE-9D74565483E3}"/>
                </a:ext>
              </a:extLst>
            </p:cNvPr>
            <p:cNvSpPr>
              <a:spLocks noEditPoints="1"/>
            </p:cNvSpPr>
            <p:nvPr/>
          </p:nvSpPr>
          <p:spPr bwMode="auto">
            <a:xfrm>
              <a:off x="1095" y="1118"/>
              <a:ext cx="8" cy="9"/>
            </a:xfrm>
            <a:custGeom>
              <a:avLst/>
              <a:gdLst>
                <a:gd name="T0" fmla="*/ 3 w 6"/>
                <a:gd name="T1" fmla="*/ 1 h 7"/>
                <a:gd name="T2" fmla="*/ 5 w 6"/>
                <a:gd name="T3" fmla="*/ 3 h 7"/>
                <a:gd name="T4" fmla="*/ 3 w 6"/>
                <a:gd name="T5" fmla="*/ 6 h 7"/>
                <a:gd name="T6" fmla="*/ 1 w 6"/>
                <a:gd name="T7" fmla="*/ 3 h 7"/>
                <a:gd name="T8" fmla="*/ 3 w 6"/>
                <a:gd name="T9" fmla="*/ 1 h 7"/>
                <a:gd name="T10" fmla="*/ 3 w 6"/>
                <a:gd name="T11" fmla="*/ 0 h 7"/>
                <a:gd name="T12" fmla="*/ 0 w 6"/>
                <a:gd name="T13" fmla="*/ 3 h 7"/>
                <a:gd name="T14" fmla="*/ 3 w 6"/>
                <a:gd name="T15" fmla="*/ 7 h 7"/>
                <a:gd name="T16" fmla="*/ 6 w 6"/>
                <a:gd name="T17" fmla="*/ 3 h 7"/>
                <a:gd name="T18" fmla="*/ 3 w 6"/>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1"/>
                  </a:moveTo>
                  <a:cubicBezTo>
                    <a:pt x="4" y="1"/>
                    <a:pt x="5" y="2"/>
                    <a:pt x="5" y="3"/>
                  </a:cubicBezTo>
                  <a:cubicBezTo>
                    <a:pt x="5" y="5"/>
                    <a:pt x="4" y="6"/>
                    <a:pt x="3" y="6"/>
                  </a:cubicBezTo>
                  <a:cubicBezTo>
                    <a:pt x="2" y="6"/>
                    <a:pt x="1" y="5"/>
                    <a:pt x="1" y="3"/>
                  </a:cubicBezTo>
                  <a:cubicBezTo>
                    <a:pt x="1" y="2"/>
                    <a:pt x="2" y="1"/>
                    <a:pt x="3" y="1"/>
                  </a:cubicBezTo>
                  <a:moveTo>
                    <a:pt x="3" y="0"/>
                  </a:moveTo>
                  <a:cubicBezTo>
                    <a:pt x="1" y="0"/>
                    <a:pt x="0" y="1"/>
                    <a:pt x="0" y="3"/>
                  </a:cubicBezTo>
                  <a:cubicBezTo>
                    <a:pt x="0" y="5"/>
                    <a:pt x="1" y="7"/>
                    <a:pt x="3" y="7"/>
                  </a:cubicBezTo>
                  <a:cubicBezTo>
                    <a:pt x="5" y="7"/>
                    <a:pt x="6" y="5"/>
                    <a:pt x="6" y="3"/>
                  </a:cubicBezTo>
                  <a:cubicBezTo>
                    <a:pt x="6"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19">
              <a:extLst>
                <a:ext uri="{FF2B5EF4-FFF2-40B4-BE49-F238E27FC236}">
                  <a16:creationId xmlns:a16="http://schemas.microsoft.com/office/drawing/2014/main" id="{D5FFE83E-B969-483D-AF11-E1FE10F764E6}"/>
                </a:ext>
              </a:extLst>
            </p:cNvPr>
            <p:cNvSpPr>
              <a:spLocks noEditPoints="1"/>
            </p:cNvSpPr>
            <p:nvPr/>
          </p:nvSpPr>
          <p:spPr bwMode="auto">
            <a:xfrm>
              <a:off x="1133" y="1079"/>
              <a:ext cx="10" cy="8"/>
            </a:xfrm>
            <a:custGeom>
              <a:avLst/>
              <a:gdLst>
                <a:gd name="T0" fmla="*/ 3 w 7"/>
                <a:gd name="T1" fmla="*/ 1 h 6"/>
                <a:gd name="T2" fmla="*/ 6 w 7"/>
                <a:gd name="T3" fmla="*/ 3 h 6"/>
                <a:gd name="T4" fmla="*/ 3 w 7"/>
                <a:gd name="T5" fmla="*/ 5 h 6"/>
                <a:gd name="T6" fmla="*/ 1 w 7"/>
                <a:gd name="T7" fmla="*/ 3 h 6"/>
                <a:gd name="T8" fmla="*/ 3 w 7"/>
                <a:gd name="T9" fmla="*/ 1 h 6"/>
                <a:gd name="T10" fmla="*/ 3 w 7"/>
                <a:gd name="T11" fmla="*/ 0 h 6"/>
                <a:gd name="T12" fmla="*/ 0 w 7"/>
                <a:gd name="T13" fmla="*/ 3 h 6"/>
                <a:gd name="T14" fmla="*/ 3 w 7"/>
                <a:gd name="T15" fmla="*/ 6 h 6"/>
                <a:gd name="T16" fmla="*/ 7 w 7"/>
                <a:gd name="T17" fmla="*/ 3 h 6"/>
                <a:gd name="T18" fmla="*/ 3 w 7"/>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3" y="1"/>
                  </a:moveTo>
                  <a:cubicBezTo>
                    <a:pt x="5" y="1"/>
                    <a:pt x="6" y="2"/>
                    <a:pt x="6" y="3"/>
                  </a:cubicBezTo>
                  <a:cubicBezTo>
                    <a:pt x="6" y="4"/>
                    <a:pt x="5" y="5"/>
                    <a:pt x="3" y="5"/>
                  </a:cubicBezTo>
                  <a:cubicBezTo>
                    <a:pt x="2" y="5"/>
                    <a:pt x="1" y="4"/>
                    <a:pt x="1" y="3"/>
                  </a:cubicBezTo>
                  <a:cubicBezTo>
                    <a:pt x="1" y="2"/>
                    <a:pt x="2" y="1"/>
                    <a:pt x="3" y="1"/>
                  </a:cubicBezTo>
                  <a:moveTo>
                    <a:pt x="3" y="0"/>
                  </a:moveTo>
                  <a:cubicBezTo>
                    <a:pt x="2" y="0"/>
                    <a:pt x="0" y="1"/>
                    <a:pt x="0" y="3"/>
                  </a:cubicBezTo>
                  <a:cubicBezTo>
                    <a:pt x="0" y="5"/>
                    <a:pt x="2" y="6"/>
                    <a:pt x="3" y="6"/>
                  </a:cubicBezTo>
                  <a:cubicBezTo>
                    <a:pt x="5" y="6"/>
                    <a:pt x="7" y="5"/>
                    <a:pt x="7" y="3"/>
                  </a:cubicBezTo>
                  <a:cubicBezTo>
                    <a:pt x="7"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420">
              <a:extLst>
                <a:ext uri="{FF2B5EF4-FFF2-40B4-BE49-F238E27FC236}">
                  <a16:creationId xmlns:a16="http://schemas.microsoft.com/office/drawing/2014/main" id="{A1B1F08C-CC03-4C35-9352-571C0EE65342}"/>
                </a:ext>
              </a:extLst>
            </p:cNvPr>
            <p:cNvSpPr>
              <a:spLocks noEditPoints="1"/>
            </p:cNvSpPr>
            <p:nvPr/>
          </p:nvSpPr>
          <p:spPr bwMode="auto">
            <a:xfrm>
              <a:off x="1055" y="1079"/>
              <a:ext cx="9" cy="8"/>
            </a:xfrm>
            <a:custGeom>
              <a:avLst/>
              <a:gdLst>
                <a:gd name="T0" fmla="*/ 4 w 7"/>
                <a:gd name="T1" fmla="*/ 1 h 6"/>
                <a:gd name="T2" fmla="*/ 6 w 7"/>
                <a:gd name="T3" fmla="*/ 3 h 6"/>
                <a:gd name="T4" fmla="*/ 4 w 7"/>
                <a:gd name="T5" fmla="*/ 5 h 6"/>
                <a:gd name="T6" fmla="*/ 2 w 7"/>
                <a:gd name="T7" fmla="*/ 3 h 6"/>
                <a:gd name="T8" fmla="*/ 4 w 7"/>
                <a:gd name="T9" fmla="*/ 1 h 6"/>
                <a:gd name="T10" fmla="*/ 4 w 7"/>
                <a:gd name="T11" fmla="*/ 0 h 6"/>
                <a:gd name="T12" fmla="*/ 0 w 7"/>
                <a:gd name="T13" fmla="*/ 3 h 6"/>
                <a:gd name="T14" fmla="*/ 4 w 7"/>
                <a:gd name="T15" fmla="*/ 6 h 6"/>
                <a:gd name="T16" fmla="*/ 7 w 7"/>
                <a:gd name="T17" fmla="*/ 3 h 6"/>
                <a:gd name="T18" fmla="*/ 4 w 7"/>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4" y="1"/>
                  </a:moveTo>
                  <a:cubicBezTo>
                    <a:pt x="5" y="1"/>
                    <a:pt x="6" y="2"/>
                    <a:pt x="6" y="3"/>
                  </a:cubicBezTo>
                  <a:cubicBezTo>
                    <a:pt x="6" y="4"/>
                    <a:pt x="5" y="5"/>
                    <a:pt x="4" y="5"/>
                  </a:cubicBezTo>
                  <a:cubicBezTo>
                    <a:pt x="3" y="5"/>
                    <a:pt x="2" y="4"/>
                    <a:pt x="2" y="3"/>
                  </a:cubicBezTo>
                  <a:cubicBezTo>
                    <a:pt x="2" y="2"/>
                    <a:pt x="3" y="1"/>
                    <a:pt x="4" y="1"/>
                  </a:cubicBezTo>
                  <a:moveTo>
                    <a:pt x="4" y="0"/>
                  </a:moveTo>
                  <a:cubicBezTo>
                    <a:pt x="2" y="0"/>
                    <a:pt x="0" y="1"/>
                    <a:pt x="0" y="3"/>
                  </a:cubicBezTo>
                  <a:cubicBezTo>
                    <a:pt x="0" y="5"/>
                    <a:pt x="2" y="6"/>
                    <a:pt x="4" y="6"/>
                  </a:cubicBezTo>
                  <a:cubicBezTo>
                    <a:pt x="6" y="6"/>
                    <a:pt x="7" y="5"/>
                    <a:pt x="7" y="3"/>
                  </a:cubicBezTo>
                  <a:cubicBezTo>
                    <a:pt x="7" y="1"/>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421">
              <a:extLst>
                <a:ext uri="{FF2B5EF4-FFF2-40B4-BE49-F238E27FC236}">
                  <a16:creationId xmlns:a16="http://schemas.microsoft.com/office/drawing/2014/main" id="{00DA1033-950D-4FA0-894D-1C6031873176}"/>
                </a:ext>
              </a:extLst>
            </p:cNvPr>
            <p:cNvSpPr>
              <a:spLocks noEditPoints="1"/>
            </p:cNvSpPr>
            <p:nvPr/>
          </p:nvSpPr>
          <p:spPr bwMode="auto">
            <a:xfrm>
              <a:off x="1067" y="1051"/>
              <a:ext cx="63" cy="64"/>
            </a:xfrm>
            <a:custGeom>
              <a:avLst/>
              <a:gdLst>
                <a:gd name="T0" fmla="*/ 31 w 46"/>
                <a:gd name="T1" fmla="*/ 22 h 46"/>
                <a:gd name="T2" fmla="*/ 43 w 46"/>
                <a:gd name="T3" fmla="*/ 3 h 46"/>
                <a:gd name="T4" fmla="*/ 25 w 46"/>
                <a:gd name="T5" fmla="*/ 15 h 46"/>
                <a:gd name="T6" fmla="*/ 23 w 46"/>
                <a:gd name="T7" fmla="*/ 0 h 46"/>
                <a:gd name="T8" fmla="*/ 21 w 46"/>
                <a:gd name="T9" fmla="*/ 17 h 46"/>
                <a:gd name="T10" fmla="*/ 19 w 46"/>
                <a:gd name="T11" fmla="*/ 18 h 46"/>
                <a:gd name="T12" fmla="*/ 17 w 46"/>
                <a:gd name="T13" fmla="*/ 21 h 46"/>
                <a:gd name="T14" fmla="*/ 0 w 46"/>
                <a:gd name="T15" fmla="*/ 23 h 46"/>
                <a:gd name="T16" fmla="*/ 15 w 46"/>
                <a:gd name="T17" fmla="*/ 24 h 46"/>
                <a:gd name="T18" fmla="*/ 3 w 46"/>
                <a:gd name="T19" fmla="*/ 43 h 46"/>
                <a:gd name="T20" fmla="*/ 22 w 46"/>
                <a:gd name="T21" fmla="*/ 31 h 46"/>
                <a:gd name="T22" fmla="*/ 23 w 46"/>
                <a:gd name="T23" fmla="*/ 46 h 46"/>
                <a:gd name="T24" fmla="*/ 25 w 46"/>
                <a:gd name="T25" fmla="*/ 29 h 46"/>
                <a:gd name="T26" fmla="*/ 28 w 46"/>
                <a:gd name="T27" fmla="*/ 28 h 46"/>
                <a:gd name="T28" fmla="*/ 29 w 46"/>
                <a:gd name="T29" fmla="*/ 25 h 46"/>
                <a:gd name="T30" fmla="*/ 46 w 46"/>
                <a:gd name="T31" fmla="*/ 23 h 46"/>
                <a:gd name="T32" fmla="*/ 31 w 46"/>
                <a:gd name="T33" fmla="*/ 22 h 46"/>
                <a:gd name="T34" fmla="*/ 23 w 46"/>
                <a:gd name="T35" fmla="*/ 28 h 46"/>
                <a:gd name="T36" fmla="*/ 19 w 46"/>
                <a:gd name="T37" fmla="*/ 23 h 46"/>
                <a:gd name="T38" fmla="*/ 23 w 46"/>
                <a:gd name="T39" fmla="*/ 18 h 46"/>
                <a:gd name="T40" fmla="*/ 28 w 46"/>
                <a:gd name="T41" fmla="*/ 23 h 46"/>
                <a:gd name="T42" fmla="*/ 23 w 46"/>
                <a:gd name="T43"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31" y="22"/>
                  </a:moveTo>
                  <a:cubicBezTo>
                    <a:pt x="43" y="3"/>
                    <a:pt x="43" y="3"/>
                    <a:pt x="43" y="3"/>
                  </a:cubicBezTo>
                  <a:cubicBezTo>
                    <a:pt x="25" y="15"/>
                    <a:pt x="25" y="15"/>
                    <a:pt x="25" y="15"/>
                  </a:cubicBezTo>
                  <a:cubicBezTo>
                    <a:pt x="23" y="0"/>
                    <a:pt x="23" y="0"/>
                    <a:pt x="23" y="0"/>
                  </a:cubicBezTo>
                  <a:cubicBezTo>
                    <a:pt x="21" y="17"/>
                    <a:pt x="21" y="17"/>
                    <a:pt x="21" y="17"/>
                  </a:cubicBezTo>
                  <a:cubicBezTo>
                    <a:pt x="19" y="18"/>
                    <a:pt x="19" y="18"/>
                    <a:pt x="19" y="18"/>
                  </a:cubicBezTo>
                  <a:cubicBezTo>
                    <a:pt x="17" y="21"/>
                    <a:pt x="17" y="21"/>
                    <a:pt x="17" y="21"/>
                  </a:cubicBezTo>
                  <a:cubicBezTo>
                    <a:pt x="0" y="23"/>
                    <a:pt x="0" y="23"/>
                    <a:pt x="0" y="23"/>
                  </a:cubicBezTo>
                  <a:cubicBezTo>
                    <a:pt x="15" y="24"/>
                    <a:pt x="15" y="24"/>
                    <a:pt x="15" y="24"/>
                  </a:cubicBezTo>
                  <a:cubicBezTo>
                    <a:pt x="3" y="43"/>
                    <a:pt x="3" y="43"/>
                    <a:pt x="3" y="43"/>
                  </a:cubicBezTo>
                  <a:cubicBezTo>
                    <a:pt x="22" y="31"/>
                    <a:pt x="22" y="31"/>
                    <a:pt x="22" y="31"/>
                  </a:cubicBezTo>
                  <a:cubicBezTo>
                    <a:pt x="23" y="46"/>
                    <a:pt x="23" y="46"/>
                    <a:pt x="23" y="46"/>
                  </a:cubicBezTo>
                  <a:cubicBezTo>
                    <a:pt x="25" y="29"/>
                    <a:pt x="25" y="29"/>
                    <a:pt x="25" y="29"/>
                  </a:cubicBezTo>
                  <a:cubicBezTo>
                    <a:pt x="28" y="28"/>
                    <a:pt x="28" y="28"/>
                    <a:pt x="28" y="28"/>
                  </a:cubicBezTo>
                  <a:cubicBezTo>
                    <a:pt x="29" y="25"/>
                    <a:pt x="29" y="25"/>
                    <a:pt x="29" y="25"/>
                  </a:cubicBezTo>
                  <a:cubicBezTo>
                    <a:pt x="46" y="23"/>
                    <a:pt x="46" y="23"/>
                    <a:pt x="46" y="23"/>
                  </a:cubicBezTo>
                  <a:lnTo>
                    <a:pt x="31" y="22"/>
                  </a:lnTo>
                  <a:close/>
                  <a:moveTo>
                    <a:pt x="23" y="28"/>
                  </a:moveTo>
                  <a:cubicBezTo>
                    <a:pt x="21" y="28"/>
                    <a:pt x="19" y="25"/>
                    <a:pt x="19" y="23"/>
                  </a:cubicBezTo>
                  <a:cubicBezTo>
                    <a:pt x="19" y="20"/>
                    <a:pt x="21" y="18"/>
                    <a:pt x="23" y="18"/>
                  </a:cubicBezTo>
                  <a:cubicBezTo>
                    <a:pt x="26" y="18"/>
                    <a:pt x="28" y="20"/>
                    <a:pt x="28" y="23"/>
                  </a:cubicBezTo>
                  <a:cubicBezTo>
                    <a:pt x="28" y="25"/>
                    <a:pt x="26" y="28"/>
                    <a:pt x="2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22">
              <a:extLst>
                <a:ext uri="{FF2B5EF4-FFF2-40B4-BE49-F238E27FC236}">
                  <a16:creationId xmlns:a16="http://schemas.microsoft.com/office/drawing/2014/main" id="{BA5D9CC0-8269-4331-B0EB-64A81633D3AE}"/>
                </a:ext>
              </a:extLst>
            </p:cNvPr>
            <p:cNvSpPr>
              <a:spLocks/>
            </p:cNvSpPr>
            <p:nvPr/>
          </p:nvSpPr>
          <p:spPr bwMode="auto">
            <a:xfrm>
              <a:off x="2193" y="2264"/>
              <a:ext cx="113" cy="37"/>
            </a:xfrm>
            <a:custGeom>
              <a:avLst/>
              <a:gdLst>
                <a:gd name="T0" fmla="*/ 77 w 82"/>
                <a:gd name="T1" fmla="*/ 0 h 27"/>
                <a:gd name="T2" fmla="*/ 4 w 82"/>
                <a:gd name="T3" fmla="*/ 0 h 27"/>
                <a:gd name="T4" fmla="*/ 0 w 82"/>
                <a:gd name="T5" fmla="*/ 4 h 27"/>
                <a:gd name="T6" fmla="*/ 0 w 82"/>
                <a:gd name="T7" fmla="*/ 22 h 27"/>
                <a:gd name="T8" fmla="*/ 4 w 82"/>
                <a:gd name="T9" fmla="*/ 27 h 27"/>
                <a:gd name="T10" fmla="*/ 77 w 82"/>
                <a:gd name="T11" fmla="*/ 27 h 27"/>
                <a:gd name="T12" fmla="*/ 82 w 82"/>
                <a:gd name="T13" fmla="*/ 22 h 27"/>
                <a:gd name="T14" fmla="*/ 82 w 82"/>
                <a:gd name="T15" fmla="*/ 4 h 27"/>
                <a:gd name="T16" fmla="*/ 77 w 82"/>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7" y="0"/>
                  </a:moveTo>
                  <a:cubicBezTo>
                    <a:pt x="4" y="0"/>
                    <a:pt x="4" y="0"/>
                    <a:pt x="4" y="0"/>
                  </a:cubicBezTo>
                  <a:cubicBezTo>
                    <a:pt x="2" y="0"/>
                    <a:pt x="0" y="2"/>
                    <a:pt x="0" y="4"/>
                  </a:cubicBezTo>
                  <a:cubicBezTo>
                    <a:pt x="0" y="22"/>
                    <a:pt x="0" y="22"/>
                    <a:pt x="0" y="22"/>
                  </a:cubicBezTo>
                  <a:cubicBezTo>
                    <a:pt x="0" y="25"/>
                    <a:pt x="2" y="27"/>
                    <a:pt x="4" y="27"/>
                  </a:cubicBezTo>
                  <a:cubicBezTo>
                    <a:pt x="77" y="27"/>
                    <a:pt x="77" y="27"/>
                    <a:pt x="77" y="27"/>
                  </a:cubicBezTo>
                  <a:cubicBezTo>
                    <a:pt x="79" y="27"/>
                    <a:pt x="82" y="25"/>
                    <a:pt x="82" y="22"/>
                  </a:cubicBezTo>
                  <a:cubicBezTo>
                    <a:pt x="82" y="4"/>
                    <a:pt x="82" y="4"/>
                    <a:pt x="82" y="4"/>
                  </a:cubicBezTo>
                  <a:cubicBezTo>
                    <a:pt x="82" y="2"/>
                    <a:pt x="79" y="0"/>
                    <a:pt x="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423">
              <a:extLst>
                <a:ext uri="{FF2B5EF4-FFF2-40B4-BE49-F238E27FC236}">
                  <a16:creationId xmlns:a16="http://schemas.microsoft.com/office/drawing/2014/main" id="{E9289394-2DE4-4AA7-BEC2-FA626FCED123}"/>
                </a:ext>
              </a:extLst>
            </p:cNvPr>
            <p:cNvSpPr>
              <a:spLocks/>
            </p:cNvSpPr>
            <p:nvPr/>
          </p:nvSpPr>
          <p:spPr bwMode="auto">
            <a:xfrm>
              <a:off x="2193" y="2220"/>
              <a:ext cx="113" cy="37"/>
            </a:xfrm>
            <a:custGeom>
              <a:avLst/>
              <a:gdLst>
                <a:gd name="T0" fmla="*/ 77 w 82"/>
                <a:gd name="T1" fmla="*/ 0 h 27"/>
                <a:gd name="T2" fmla="*/ 4 w 82"/>
                <a:gd name="T3" fmla="*/ 0 h 27"/>
                <a:gd name="T4" fmla="*/ 0 w 82"/>
                <a:gd name="T5" fmla="*/ 5 h 27"/>
                <a:gd name="T6" fmla="*/ 0 w 82"/>
                <a:gd name="T7" fmla="*/ 23 h 27"/>
                <a:gd name="T8" fmla="*/ 4 w 82"/>
                <a:gd name="T9" fmla="*/ 27 h 27"/>
                <a:gd name="T10" fmla="*/ 77 w 82"/>
                <a:gd name="T11" fmla="*/ 27 h 27"/>
                <a:gd name="T12" fmla="*/ 82 w 82"/>
                <a:gd name="T13" fmla="*/ 23 h 27"/>
                <a:gd name="T14" fmla="*/ 82 w 82"/>
                <a:gd name="T15" fmla="*/ 5 h 27"/>
                <a:gd name="T16" fmla="*/ 77 w 82"/>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7" y="0"/>
                  </a:moveTo>
                  <a:cubicBezTo>
                    <a:pt x="4" y="0"/>
                    <a:pt x="4" y="0"/>
                    <a:pt x="4" y="0"/>
                  </a:cubicBezTo>
                  <a:cubicBezTo>
                    <a:pt x="2" y="0"/>
                    <a:pt x="0" y="2"/>
                    <a:pt x="0" y="5"/>
                  </a:cubicBezTo>
                  <a:cubicBezTo>
                    <a:pt x="0" y="23"/>
                    <a:pt x="0" y="23"/>
                    <a:pt x="0" y="23"/>
                  </a:cubicBezTo>
                  <a:cubicBezTo>
                    <a:pt x="0" y="25"/>
                    <a:pt x="2" y="27"/>
                    <a:pt x="4" y="27"/>
                  </a:cubicBezTo>
                  <a:cubicBezTo>
                    <a:pt x="77" y="27"/>
                    <a:pt x="77" y="27"/>
                    <a:pt x="77" y="27"/>
                  </a:cubicBezTo>
                  <a:cubicBezTo>
                    <a:pt x="79" y="27"/>
                    <a:pt x="82" y="25"/>
                    <a:pt x="82" y="23"/>
                  </a:cubicBezTo>
                  <a:cubicBezTo>
                    <a:pt x="82" y="5"/>
                    <a:pt x="82" y="5"/>
                    <a:pt x="82" y="5"/>
                  </a:cubicBezTo>
                  <a:cubicBezTo>
                    <a:pt x="82" y="2"/>
                    <a:pt x="79" y="0"/>
                    <a:pt x="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424">
              <a:extLst>
                <a:ext uri="{FF2B5EF4-FFF2-40B4-BE49-F238E27FC236}">
                  <a16:creationId xmlns:a16="http://schemas.microsoft.com/office/drawing/2014/main" id="{8D06D0B1-D7E4-4432-B20E-FD5CA53B0285}"/>
                </a:ext>
              </a:extLst>
            </p:cNvPr>
            <p:cNvSpPr>
              <a:spLocks/>
            </p:cNvSpPr>
            <p:nvPr/>
          </p:nvSpPr>
          <p:spPr bwMode="auto">
            <a:xfrm>
              <a:off x="2193" y="2176"/>
              <a:ext cx="113" cy="38"/>
            </a:xfrm>
            <a:custGeom>
              <a:avLst/>
              <a:gdLst>
                <a:gd name="T0" fmla="*/ 77 w 82"/>
                <a:gd name="T1" fmla="*/ 0 h 28"/>
                <a:gd name="T2" fmla="*/ 4 w 82"/>
                <a:gd name="T3" fmla="*/ 0 h 28"/>
                <a:gd name="T4" fmla="*/ 0 w 82"/>
                <a:gd name="T5" fmla="*/ 5 h 28"/>
                <a:gd name="T6" fmla="*/ 0 w 82"/>
                <a:gd name="T7" fmla="*/ 23 h 28"/>
                <a:gd name="T8" fmla="*/ 4 w 82"/>
                <a:gd name="T9" fmla="*/ 28 h 28"/>
                <a:gd name="T10" fmla="*/ 77 w 82"/>
                <a:gd name="T11" fmla="*/ 28 h 28"/>
                <a:gd name="T12" fmla="*/ 82 w 82"/>
                <a:gd name="T13" fmla="*/ 23 h 28"/>
                <a:gd name="T14" fmla="*/ 82 w 82"/>
                <a:gd name="T15" fmla="*/ 5 h 28"/>
                <a:gd name="T16" fmla="*/ 77 w 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8">
                  <a:moveTo>
                    <a:pt x="77" y="0"/>
                  </a:moveTo>
                  <a:cubicBezTo>
                    <a:pt x="4" y="0"/>
                    <a:pt x="4" y="0"/>
                    <a:pt x="4" y="0"/>
                  </a:cubicBezTo>
                  <a:cubicBezTo>
                    <a:pt x="2" y="0"/>
                    <a:pt x="0" y="2"/>
                    <a:pt x="0" y="5"/>
                  </a:cubicBezTo>
                  <a:cubicBezTo>
                    <a:pt x="0" y="23"/>
                    <a:pt x="0" y="23"/>
                    <a:pt x="0" y="23"/>
                  </a:cubicBezTo>
                  <a:cubicBezTo>
                    <a:pt x="0" y="25"/>
                    <a:pt x="2" y="28"/>
                    <a:pt x="4" y="28"/>
                  </a:cubicBezTo>
                  <a:cubicBezTo>
                    <a:pt x="77" y="28"/>
                    <a:pt x="77" y="28"/>
                    <a:pt x="77" y="28"/>
                  </a:cubicBezTo>
                  <a:cubicBezTo>
                    <a:pt x="79" y="28"/>
                    <a:pt x="82" y="25"/>
                    <a:pt x="82" y="23"/>
                  </a:cubicBezTo>
                  <a:cubicBezTo>
                    <a:pt x="82" y="5"/>
                    <a:pt x="82" y="5"/>
                    <a:pt x="82" y="5"/>
                  </a:cubicBezTo>
                  <a:cubicBezTo>
                    <a:pt x="82" y="2"/>
                    <a:pt x="79" y="0"/>
                    <a:pt x="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425">
              <a:extLst>
                <a:ext uri="{FF2B5EF4-FFF2-40B4-BE49-F238E27FC236}">
                  <a16:creationId xmlns:a16="http://schemas.microsoft.com/office/drawing/2014/main" id="{178B942B-37CB-40CB-B2B3-E0B244E63E6F}"/>
                </a:ext>
              </a:extLst>
            </p:cNvPr>
            <p:cNvSpPr>
              <a:spLocks/>
            </p:cNvSpPr>
            <p:nvPr/>
          </p:nvSpPr>
          <p:spPr bwMode="auto">
            <a:xfrm>
              <a:off x="1755" y="1502"/>
              <a:ext cx="16" cy="6"/>
            </a:xfrm>
            <a:custGeom>
              <a:avLst/>
              <a:gdLst>
                <a:gd name="T0" fmla="*/ 5 w 11"/>
                <a:gd name="T1" fmla="*/ 1 h 5"/>
                <a:gd name="T2" fmla="*/ 9 w 11"/>
                <a:gd name="T3" fmla="*/ 5 h 5"/>
                <a:gd name="T4" fmla="*/ 9 w 11"/>
                <a:gd name="T5" fmla="*/ 5 h 5"/>
                <a:gd name="T6" fmla="*/ 11 w 11"/>
                <a:gd name="T7" fmla="*/ 5 h 5"/>
                <a:gd name="T8" fmla="*/ 5 w 11"/>
                <a:gd name="T9" fmla="*/ 0 h 5"/>
                <a:gd name="T10" fmla="*/ 0 w 11"/>
                <a:gd name="T11" fmla="*/ 5 h 5"/>
                <a:gd name="T12" fmla="*/ 1 w 11"/>
                <a:gd name="T13" fmla="*/ 5 h 5"/>
                <a:gd name="T14" fmla="*/ 1 w 11"/>
                <a:gd name="T15" fmla="*/ 5 h 5"/>
                <a:gd name="T16" fmla="*/ 5 w 11"/>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5" y="1"/>
                  </a:moveTo>
                  <a:cubicBezTo>
                    <a:pt x="7" y="1"/>
                    <a:pt x="9" y="3"/>
                    <a:pt x="9" y="5"/>
                  </a:cubicBezTo>
                  <a:cubicBezTo>
                    <a:pt x="9" y="5"/>
                    <a:pt x="9" y="5"/>
                    <a:pt x="9" y="5"/>
                  </a:cubicBezTo>
                  <a:cubicBezTo>
                    <a:pt x="11" y="5"/>
                    <a:pt x="11" y="5"/>
                    <a:pt x="11" y="5"/>
                  </a:cubicBezTo>
                  <a:cubicBezTo>
                    <a:pt x="11" y="2"/>
                    <a:pt x="8" y="0"/>
                    <a:pt x="5" y="0"/>
                  </a:cubicBezTo>
                  <a:cubicBezTo>
                    <a:pt x="2" y="0"/>
                    <a:pt x="0" y="2"/>
                    <a:pt x="0" y="5"/>
                  </a:cubicBezTo>
                  <a:cubicBezTo>
                    <a:pt x="1" y="5"/>
                    <a:pt x="1" y="5"/>
                    <a:pt x="1" y="5"/>
                  </a:cubicBezTo>
                  <a:cubicBezTo>
                    <a:pt x="1" y="5"/>
                    <a:pt x="1" y="5"/>
                    <a:pt x="1" y="5"/>
                  </a:cubicBezTo>
                  <a:cubicBezTo>
                    <a:pt x="1" y="3"/>
                    <a:pt x="3"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426">
              <a:extLst>
                <a:ext uri="{FF2B5EF4-FFF2-40B4-BE49-F238E27FC236}">
                  <a16:creationId xmlns:a16="http://schemas.microsoft.com/office/drawing/2014/main" id="{4B5EEB0E-7C4A-4F01-8CD8-C253532E5106}"/>
                </a:ext>
              </a:extLst>
            </p:cNvPr>
            <p:cNvSpPr>
              <a:spLocks/>
            </p:cNvSpPr>
            <p:nvPr/>
          </p:nvSpPr>
          <p:spPr bwMode="auto">
            <a:xfrm>
              <a:off x="1746" y="1491"/>
              <a:ext cx="33" cy="16"/>
            </a:xfrm>
            <a:custGeom>
              <a:avLst/>
              <a:gdLst>
                <a:gd name="T0" fmla="*/ 12 w 24"/>
                <a:gd name="T1" fmla="*/ 0 h 12"/>
                <a:gd name="T2" fmla="*/ 0 w 24"/>
                <a:gd name="T3" fmla="*/ 10 h 12"/>
                <a:gd name="T4" fmla="*/ 3 w 24"/>
                <a:gd name="T5" fmla="*/ 12 h 12"/>
                <a:gd name="T6" fmla="*/ 4 w 24"/>
                <a:gd name="T7" fmla="*/ 12 h 12"/>
                <a:gd name="T8" fmla="*/ 12 w 24"/>
                <a:gd name="T9" fmla="*/ 4 h 12"/>
                <a:gd name="T10" fmla="*/ 21 w 24"/>
                <a:gd name="T11" fmla="*/ 12 h 12"/>
                <a:gd name="T12" fmla="*/ 21 w 24"/>
                <a:gd name="T13" fmla="*/ 12 h 12"/>
                <a:gd name="T14" fmla="*/ 24 w 24"/>
                <a:gd name="T15" fmla="*/ 10 h 12"/>
                <a:gd name="T16" fmla="*/ 12 w 2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2">
                  <a:moveTo>
                    <a:pt x="12" y="0"/>
                  </a:moveTo>
                  <a:cubicBezTo>
                    <a:pt x="6" y="0"/>
                    <a:pt x="1" y="5"/>
                    <a:pt x="0" y="10"/>
                  </a:cubicBezTo>
                  <a:cubicBezTo>
                    <a:pt x="3" y="12"/>
                    <a:pt x="3" y="12"/>
                    <a:pt x="3" y="12"/>
                  </a:cubicBezTo>
                  <a:cubicBezTo>
                    <a:pt x="4" y="12"/>
                    <a:pt x="4" y="12"/>
                    <a:pt x="4" y="12"/>
                  </a:cubicBezTo>
                  <a:cubicBezTo>
                    <a:pt x="4" y="7"/>
                    <a:pt x="8" y="4"/>
                    <a:pt x="12" y="4"/>
                  </a:cubicBezTo>
                  <a:cubicBezTo>
                    <a:pt x="17" y="4"/>
                    <a:pt x="20" y="7"/>
                    <a:pt x="21" y="12"/>
                  </a:cubicBezTo>
                  <a:cubicBezTo>
                    <a:pt x="21" y="12"/>
                    <a:pt x="21" y="12"/>
                    <a:pt x="21" y="12"/>
                  </a:cubicBezTo>
                  <a:cubicBezTo>
                    <a:pt x="24" y="10"/>
                    <a:pt x="24" y="10"/>
                    <a:pt x="24" y="10"/>
                  </a:cubicBezTo>
                  <a:cubicBezTo>
                    <a:pt x="23" y="5"/>
                    <a:pt x="18"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427">
              <a:extLst>
                <a:ext uri="{FF2B5EF4-FFF2-40B4-BE49-F238E27FC236}">
                  <a16:creationId xmlns:a16="http://schemas.microsoft.com/office/drawing/2014/main" id="{74685D11-72D1-4DE6-8F31-1E5D11A80701}"/>
                </a:ext>
              </a:extLst>
            </p:cNvPr>
            <p:cNvSpPr>
              <a:spLocks/>
            </p:cNvSpPr>
            <p:nvPr/>
          </p:nvSpPr>
          <p:spPr bwMode="auto">
            <a:xfrm>
              <a:off x="1735" y="1478"/>
              <a:ext cx="56" cy="26"/>
            </a:xfrm>
            <a:custGeom>
              <a:avLst/>
              <a:gdLst>
                <a:gd name="T0" fmla="*/ 21 w 41"/>
                <a:gd name="T1" fmla="*/ 0 h 19"/>
                <a:gd name="T2" fmla="*/ 0 w 41"/>
                <a:gd name="T3" fmla="*/ 17 h 19"/>
                <a:gd name="T4" fmla="*/ 5 w 41"/>
                <a:gd name="T5" fmla="*/ 19 h 19"/>
                <a:gd name="T6" fmla="*/ 6 w 41"/>
                <a:gd name="T7" fmla="*/ 19 h 19"/>
                <a:gd name="T8" fmla="*/ 20 w 41"/>
                <a:gd name="T9" fmla="*/ 6 h 19"/>
                <a:gd name="T10" fmla="*/ 35 w 41"/>
                <a:gd name="T11" fmla="*/ 19 h 19"/>
                <a:gd name="T12" fmla="*/ 35 w 41"/>
                <a:gd name="T13" fmla="*/ 19 h 19"/>
                <a:gd name="T14" fmla="*/ 41 w 41"/>
                <a:gd name="T15" fmla="*/ 17 h 19"/>
                <a:gd name="T16" fmla="*/ 21 w 4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9">
                  <a:moveTo>
                    <a:pt x="21" y="0"/>
                  </a:moveTo>
                  <a:cubicBezTo>
                    <a:pt x="10" y="0"/>
                    <a:pt x="2" y="7"/>
                    <a:pt x="0" y="17"/>
                  </a:cubicBezTo>
                  <a:cubicBezTo>
                    <a:pt x="5" y="19"/>
                    <a:pt x="5" y="19"/>
                    <a:pt x="5" y="19"/>
                  </a:cubicBezTo>
                  <a:cubicBezTo>
                    <a:pt x="6" y="19"/>
                    <a:pt x="6" y="19"/>
                    <a:pt x="6" y="19"/>
                  </a:cubicBezTo>
                  <a:cubicBezTo>
                    <a:pt x="6" y="11"/>
                    <a:pt x="13" y="6"/>
                    <a:pt x="20" y="6"/>
                  </a:cubicBezTo>
                  <a:cubicBezTo>
                    <a:pt x="28" y="6"/>
                    <a:pt x="35" y="11"/>
                    <a:pt x="35" y="19"/>
                  </a:cubicBezTo>
                  <a:cubicBezTo>
                    <a:pt x="35" y="19"/>
                    <a:pt x="35" y="19"/>
                    <a:pt x="35" y="19"/>
                  </a:cubicBezTo>
                  <a:cubicBezTo>
                    <a:pt x="41" y="17"/>
                    <a:pt x="41" y="17"/>
                    <a:pt x="41" y="17"/>
                  </a:cubicBezTo>
                  <a:cubicBezTo>
                    <a:pt x="39" y="7"/>
                    <a:pt x="31"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428">
              <a:extLst>
                <a:ext uri="{FF2B5EF4-FFF2-40B4-BE49-F238E27FC236}">
                  <a16:creationId xmlns:a16="http://schemas.microsoft.com/office/drawing/2014/main" id="{A2BC97B8-AF01-42C9-BF6C-CA95894A2E1A}"/>
                </a:ext>
              </a:extLst>
            </p:cNvPr>
            <p:cNvSpPr>
              <a:spLocks/>
            </p:cNvSpPr>
            <p:nvPr/>
          </p:nvSpPr>
          <p:spPr bwMode="auto">
            <a:xfrm>
              <a:off x="1753" y="1507"/>
              <a:ext cx="20" cy="28"/>
            </a:xfrm>
            <a:custGeom>
              <a:avLst/>
              <a:gdLst>
                <a:gd name="T0" fmla="*/ 13 w 15"/>
                <a:gd name="T1" fmla="*/ 17 h 20"/>
                <a:gd name="T2" fmla="*/ 8 w 15"/>
                <a:gd name="T3" fmla="*/ 17 h 20"/>
                <a:gd name="T4" fmla="*/ 8 w 15"/>
                <a:gd name="T5" fmla="*/ 6 h 20"/>
                <a:gd name="T6" fmla="*/ 10 w 15"/>
                <a:gd name="T7" fmla="*/ 3 h 20"/>
                <a:gd name="T8" fmla="*/ 7 w 15"/>
                <a:gd name="T9" fmla="*/ 0 h 20"/>
                <a:gd name="T10" fmla="*/ 4 w 15"/>
                <a:gd name="T11" fmla="*/ 3 h 20"/>
                <a:gd name="T12" fmla="*/ 6 w 15"/>
                <a:gd name="T13" fmla="*/ 6 h 20"/>
                <a:gd name="T14" fmla="*/ 6 w 15"/>
                <a:gd name="T15" fmla="*/ 17 h 20"/>
                <a:gd name="T16" fmla="*/ 2 w 15"/>
                <a:gd name="T17" fmla="*/ 17 h 20"/>
                <a:gd name="T18" fmla="*/ 0 w 15"/>
                <a:gd name="T19" fmla="*/ 18 h 20"/>
                <a:gd name="T20" fmla="*/ 2 w 15"/>
                <a:gd name="T21" fmla="*/ 20 h 20"/>
                <a:gd name="T22" fmla="*/ 13 w 15"/>
                <a:gd name="T23" fmla="*/ 20 h 20"/>
                <a:gd name="T24" fmla="*/ 15 w 15"/>
                <a:gd name="T25" fmla="*/ 18 h 20"/>
                <a:gd name="T26" fmla="*/ 13 w 15"/>
                <a:gd name="T2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0">
                  <a:moveTo>
                    <a:pt x="13" y="17"/>
                  </a:moveTo>
                  <a:cubicBezTo>
                    <a:pt x="8" y="17"/>
                    <a:pt x="8" y="17"/>
                    <a:pt x="8" y="17"/>
                  </a:cubicBezTo>
                  <a:cubicBezTo>
                    <a:pt x="8" y="6"/>
                    <a:pt x="8" y="6"/>
                    <a:pt x="8" y="6"/>
                  </a:cubicBezTo>
                  <a:cubicBezTo>
                    <a:pt x="9" y="5"/>
                    <a:pt x="10" y="4"/>
                    <a:pt x="10" y="3"/>
                  </a:cubicBezTo>
                  <a:cubicBezTo>
                    <a:pt x="10" y="1"/>
                    <a:pt x="9" y="0"/>
                    <a:pt x="7" y="0"/>
                  </a:cubicBezTo>
                  <a:cubicBezTo>
                    <a:pt x="6" y="0"/>
                    <a:pt x="4" y="1"/>
                    <a:pt x="4" y="3"/>
                  </a:cubicBezTo>
                  <a:cubicBezTo>
                    <a:pt x="4" y="4"/>
                    <a:pt x="5" y="5"/>
                    <a:pt x="6" y="6"/>
                  </a:cubicBezTo>
                  <a:cubicBezTo>
                    <a:pt x="6" y="17"/>
                    <a:pt x="6" y="17"/>
                    <a:pt x="6" y="17"/>
                  </a:cubicBezTo>
                  <a:cubicBezTo>
                    <a:pt x="2" y="17"/>
                    <a:pt x="2" y="17"/>
                    <a:pt x="2" y="17"/>
                  </a:cubicBezTo>
                  <a:cubicBezTo>
                    <a:pt x="1" y="17"/>
                    <a:pt x="0" y="17"/>
                    <a:pt x="0" y="18"/>
                  </a:cubicBezTo>
                  <a:cubicBezTo>
                    <a:pt x="0" y="19"/>
                    <a:pt x="1" y="20"/>
                    <a:pt x="2" y="20"/>
                  </a:cubicBezTo>
                  <a:cubicBezTo>
                    <a:pt x="13" y="20"/>
                    <a:pt x="13" y="20"/>
                    <a:pt x="13" y="20"/>
                  </a:cubicBezTo>
                  <a:cubicBezTo>
                    <a:pt x="14" y="20"/>
                    <a:pt x="15" y="19"/>
                    <a:pt x="15" y="18"/>
                  </a:cubicBezTo>
                  <a:cubicBezTo>
                    <a:pt x="15" y="17"/>
                    <a:pt x="14" y="17"/>
                    <a:pt x="1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429">
              <a:extLst>
                <a:ext uri="{FF2B5EF4-FFF2-40B4-BE49-F238E27FC236}">
                  <a16:creationId xmlns:a16="http://schemas.microsoft.com/office/drawing/2014/main" id="{0622113C-18A0-40F5-AB19-1A9042C943BD}"/>
                </a:ext>
              </a:extLst>
            </p:cNvPr>
            <p:cNvSpPr>
              <a:spLocks noEditPoints="1"/>
            </p:cNvSpPr>
            <p:nvPr/>
          </p:nvSpPr>
          <p:spPr bwMode="auto">
            <a:xfrm>
              <a:off x="1693" y="2019"/>
              <a:ext cx="38" cy="58"/>
            </a:xfrm>
            <a:custGeom>
              <a:avLst/>
              <a:gdLst>
                <a:gd name="T0" fmla="*/ 24 w 27"/>
                <a:gd name="T1" fmla="*/ 0 h 42"/>
                <a:gd name="T2" fmla="*/ 2 w 27"/>
                <a:gd name="T3" fmla="*/ 0 h 42"/>
                <a:gd name="T4" fmla="*/ 0 w 27"/>
                <a:gd name="T5" fmla="*/ 3 h 42"/>
                <a:gd name="T6" fmla="*/ 0 w 27"/>
                <a:gd name="T7" fmla="*/ 36 h 42"/>
                <a:gd name="T8" fmla="*/ 2 w 27"/>
                <a:gd name="T9" fmla="*/ 38 h 42"/>
                <a:gd name="T10" fmla="*/ 3 w 27"/>
                <a:gd name="T11" fmla="*/ 38 h 42"/>
                <a:gd name="T12" fmla="*/ 3 w 27"/>
                <a:gd name="T13" fmla="*/ 40 h 42"/>
                <a:gd name="T14" fmla="*/ 5 w 27"/>
                <a:gd name="T15" fmla="*/ 42 h 42"/>
                <a:gd name="T16" fmla="*/ 7 w 27"/>
                <a:gd name="T17" fmla="*/ 40 h 42"/>
                <a:gd name="T18" fmla="*/ 7 w 27"/>
                <a:gd name="T19" fmla="*/ 38 h 42"/>
                <a:gd name="T20" fmla="*/ 20 w 27"/>
                <a:gd name="T21" fmla="*/ 38 h 42"/>
                <a:gd name="T22" fmla="*/ 20 w 27"/>
                <a:gd name="T23" fmla="*/ 40 h 42"/>
                <a:gd name="T24" fmla="*/ 22 w 27"/>
                <a:gd name="T25" fmla="*/ 42 h 42"/>
                <a:gd name="T26" fmla="*/ 24 w 27"/>
                <a:gd name="T27" fmla="*/ 40 h 42"/>
                <a:gd name="T28" fmla="*/ 24 w 27"/>
                <a:gd name="T29" fmla="*/ 38 h 42"/>
                <a:gd name="T30" fmla="*/ 24 w 27"/>
                <a:gd name="T31" fmla="*/ 38 h 42"/>
                <a:gd name="T32" fmla="*/ 27 w 27"/>
                <a:gd name="T33" fmla="*/ 36 h 42"/>
                <a:gd name="T34" fmla="*/ 27 w 27"/>
                <a:gd name="T35" fmla="*/ 3 h 42"/>
                <a:gd name="T36" fmla="*/ 24 w 27"/>
                <a:gd name="T37" fmla="*/ 0 h 42"/>
                <a:gd name="T38" fmla="*/ 13 w 27"/>
                <a:gd name="T39" fmla="*/ 3 h 42"/>
                <a:gd name="T40" fmla="*/ 21 w 27"/>
                <a:gd name="T41" fmla="*/ 10 h 42"/>
                <a:gd name="T42" fmla="*/ 13 w 27"/>
                <a:gd name="T43" fmla="*/ 17 h 42"/>
                <a:gd name="T44" fmla="*/ 6 w 27"/>
                <a:gd name="T45" fmla="*/ 10 h 42"/>
                <a:gd name="T46" fmla="*/ 13 w 27"/>
                <a:gd name="T47" fmla="*/ 3 h 42"/>
                <a:gd name="T48" fmla="*/ 13 w 27"/>
                <a:gd name="T49" fmla="*/ 35 h 42"/>
                <a:gd name="T50" fmla="*/ 5 w 27"/>
                <a:gd name="T51" fmla="*/ 27 h 42"/>
                <a:gd name="T52" fmla="*/ 13 w 27"/>
                <a:gd name="T53" fmla="*/ 20 h 42"/>
                <a:gd name="T54" fmla="*/ 22 w 27"/>
                <a:gd name="T55" fmla="*/ 27 h 42"/>
                <a:gd name="T56" fmla="*/ 13 w 27"/>
                <a:gd name="T57"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 h="42">
                  <a:moveTo>
                    <a:pt x="24" y="0"/>
                  </a:moveTo>
                  <a:cubicBezTo>
                    <a:pt x="2" y="0"/>
                    <a:pt x="2" y="0"/>
                    <a:pt x="2" y="0"/>
                  </a:cubicBezTo>
                  <a:cubicBezTo>
                    <a:pt x="1" y="0"/>
                    <a:pt x="0" y="1"/>
                    <a:pt x="0" y="3"/>
                  </a:cubicBezTo>
                  <a:cubicBezTo>
                    <a:pt x="0" y="36"/>
                    <a:pt x="0" y="36"/>
                    <a:pt x="0" y="36"/>
                  </a:cubicBezTo>
                  <a:cubicBezTo>
                    <a:pt x="0" y="37"/>
                    <a:pt x="1" y="38"/>
                    <a:pt x="2" y="38"/>
                  </a:cubicBezTo>
                  <a:cubicBezTo>
                    <a:pt x="3" y="38"/>
                    <a:pt x="3" y="38"/>
                    <a:pt x="3" y="38"/>
                  </a:cubicBezTo>
                  <a:cubicBezTo>
                    <a:pt x="3" y="40"/>
                    <a:pt x="3" y="40"/>
                    <a:pt x="3" y="40"/>
                  </a:cubicBezTo>
                  <a:cubicBezTo>
                    <a:pt x="3" y="41"/>
                    <a:pt x="4" y="42"/>
                    <a:pt x="5" y="42"/>
                  </a:cubicBezTo>
                  <a:cubicBezTo>
                    <a:pt x="6" y="42"/>
                    <a:pt x="7" y="41"/>
                    <a:pt x="7" y="40"/>
                  </a:cubicBezTo>
                  <a:cubicBezTo>
                    <a:pt x="7" y="38"/>
                    <a:pt x="7" y="38"/>
                    <a:pt x="7" y="38"/>
                  </a:cubicBezTo>
                  <a:cubicBezTo>
                    <a:pt x="20" y="38"/>
                    <a:pt x="20" y="38"/>
                    <a:pt x="20" y="38"/>
                  </a:cubicBezTo>
                  <a:cubicBezTo>
                    <a:pt x="20" y="40"/>
                    <a:pt x="20" y="40"/>
                    <a:pt x="20" y="40"/>
                  </a:cubicBezTo>
                  <a:cubicBezTo>
                    <a:pt x="20" y="41"/>
                    <a:pt x="21" y="42"/>
                    <a:pt x="22" y="42"/>
                  </a:cubicBezTo>
                  <a:cubicBezTo>
                    <a:pt x="23" y="42"/>
                    <a:pt x="24" y="41"/>
                    <a:pt x="24" y="40"/>
                  </a:cubicBezTo>
                  <a:cubicBezTo>
                    <a:pt x="24" y="38"/>
                    <a:pt x="24" y="38"/>
                    <a:pt x="24" y="38"/>
                  </a:cubicBezTo>
                  <a:cubicBezTo>
                    <a:pt x="24" y="38"/>
                    <a:pt x="24" y="38"/>
                    <a:pt x="24" y="38"/>
                  </a:cubicBezTo>
                  <a:cubicBezTo>
                    <a:pt x="26" y="38"/>
                    <a:pt x="27" y="37"/>
                    <a:pt x="27" y="36"/>
                  </a:cubicBezTo>
                  <a:cubicBezTo>
                    <a:pt x="27" y="3"/>
                    <a:pt x="27" y="3"/>
                    <a:pt x="27" y="3"/>
                  </a:cubicBezTo>
                  <a:cubicBezTo>
                    <a:pt x="27" y="1"/>
                    <a:pt x="26" y="0"/>
                    <a:pt x="24" y="0"/>
                  </a:cubicBezTo>
                  <a:close/>
                  <a:moveTo>
                    <a:pt x="13" y="3"/>
                  </a:moveTo>
                  <a:cubicBezTo>
                    <a:pt x="17" y="3"/>
                    <a:pt x="21" y="6"/>
                    <a:pt x="21" y="10"/>
                  </a:cubicBezTo>
                  <a:cubicBezTo>
                    <a:pt x="21" y="14"/>
                    <a:pt x="17" y="17"/>
                    <a:pt x="13" y="17"/>
                  </a:cubicBezTo>
                  <a:cubicBezTo>
                    <a:pt x="9" y="17"/>
                    <a:pt x="6" y="14"/>
                    <a:pt x="6" y="10"/>
                  </a:cubicBezTo>
                  <a:cubicBezTo>
                    <a:pt x="6" y="6"/>
                    <a:pt x="9" y="3"/>
                    <a:pt x="13" y="3"/>
                  </a:cubicBezTo>
                  <a:close/>
                  <a:moveTo>
                    <a:pt x="13" y="35"/>
                  </a:moveTo>
                  <a:cubicBezTo>
                    <a:pt x="9" y="35"/>
                    <a:pt x="5" y="32"/>
                    <a:pt x="5" y="27"/>
                  </a:cubicBezTo>
                  <a:cubicBezTo>
                    <a:pt x="5" y="23"/>
                    <a:pt x="9" y="20"/>
                    <a:pt x="13" y="20"/>
                  </a:cubicBezTo>
                  <a:cubicBezTo>
                    <a:pt x="18" y="20"/>
                    <a:pt x="22" y="23"/>
                    <a:pt x="22" y="27"/>
                  </a:cubicBezTo>
                  <a:cubicBezTo>
                    <a:pt x="22" y="32"/>
                    <a:pt x="18" y="35"/>
                    <a:pt x="1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430">
              <a:extLst>
                <a:ext uri="{FF2B5EF4-FFF2-40B4-BE49-F238E27FC236}">
                  <a16:creationId xmlns:a16="http://schemas.microsoft.com/office/drawing/2014/main" id="{0B3E7D06-2397-4A77-B2DC-8AA60E24D63A}"/>
                </a:ext>
              </a:extLst>
            </p:cNvPr>
            <p:cNvSpPr>
              <a:spLocks noEditPoints="1"/>
            </p:cNvSpPr>
            <p:nvPr/>
          </p:nvSpPr>
          <p:spPr bwMode="auto">
            <a:xfrm>
              <a:off x="1703" y="2048"/>
              <a:ext cx="18" cy="18"/>
            </a:xfrm>
            <a:custGeom>
              <a:avLst/>
              <a:gdLst>
                <a:gd name="T0" fmla="*/ 6 w 13"/>
                <a:gd name="T1" fmla="*/ 0 h 13"/>
                <a:gd name="T2" fmla="*/ 0 w 13"/>
                <a:gd name="T3" fmla="*/ 6 h 13"/>
                <a:gd name="T4" fmla="*/ 6 w 13"/>
                <a:gd name="T5" fmla="*/ 13 h 13"/>
                <a:gd name="T6" fmla="*/ 13 w 13"/>
                <a:gd name="T7" fmla="*/ 6 h 13"/>
                <a:gd name="T8" fmla="*/ 6 w 13"/>
                <a:gd name="T9" fmla="*/ 0 h 13"/>
                <a:gd name="T10" fmla="*/ 6 w 13"/>
                <a:gd name="T11" fmla="*/ 11 h 13"/>
                <a:gd name="T12" fmla="*/ 1 w 13"/>
                <a:gd name="T13" fmla="*/ 6 h 13"/>
                <a:gd name="T14" fmla="*/ 6 w 13"/>
                <a:gd name="T15" fmla="*/ 1 h 13"/>
                <a:gd name="T16" fmla="*/ 11 w 13"/>
                <a:gd name="T17" fmla="*/ 6 h 13"/>
                <a:gd name="T18" fmla="*/ 6 w 13"/>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6"/>
                  </a:cubicBezTo>
                  <a:cubicBezTo>
                    <a:pt x="0" y="10"/>
                    <a:pt x="3" y="13"/>
                    <a:pt x="6" y="13"/>
                  </a:cubicBezTo>
                  <a:cubicBezTo>
                    <a:pt x="10" y="13"/>
                    <a:pt x="13" y="10"/>
                    <a:pt x="13" y="6"/>
                  </a:cubicBezTo>
                  <a:cubicBezTo>
                    <a:pt x="13" y="3"/>
                    <a:pt x="10" y="0"/>
                    <a:pt x="6" y="0"/>
                  </a:cubicBezTo>
                  <a:close/>
                  <a:moveTo>
                    <a:pt x="6" y="11"/>
                  </a:moveTo>
                  <a:cubicBezTo>
                    <a:pt x="4" y="11"/>
                    <a:pt x="1" y="9"/>
                    <a:pt x="1" y="6"/>
                  </a:cubicBezTo>
                  <a:cubicBezTo>
                    <a:pt x="1" y="4"/>
                    <a:pt x="4" y="1"/>
                    <a:pt x="6" y="1"/>
                  </a:cubicBezTo>
                  <a:cubicBezTo>
                    <a:pt x="9" y="1"/>
                    <a:pt x="11" y="4"/>
                    <a:pt x="11" y="6"/>
                  </a:cubicBezTo>
                  <a:cubicBezTo>
                    <a:pt x="11" y="9"/>
                    <a:pt x="9"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431">
              <a:extLst>
                <a:ext uri="{FF2B5EF4-FFF2-40B4-BE49-F238E27FC236}">
                  <a16:creationId xmlns:a16="http://schemas.microsoft.com/office/drawing/2014/main" id="{04F47B0E-0319-425D-AB8C-96356A54E67D}"/>
                </a:ext>
              </a:extLst>
            </p:cNvPr>
            <p:cNvSpPr>
              <a:spLocks noEditPoints="1"/>
            </p:cNvSpPr>
            <p:nvPr/>
          </p:nvSpPr>
          <p:spPr bwMode="auto">
            <a:xfrm>
              <a:off x="1703" y="2024"/>
              <a:ext cx="17" cy="16"/>
            </a:xfrm>
            <a:custGeom>
              <a:avLst/>
              <a:gdLst>
                <a:gd name="T0" fmla="*/ 6 w 12"/>
                <a:gd name="T1" fmla="*/ 11 h 11"/>
                <a:gd name="T2" fmla="*/ 12 w 12"/>
                <a:gd name="T3" fmla="*/ 6 h 11"/>
                <a:gd name="T4" fmla="*/ 6 w 12"/>
                <a:gd name="T5" fmla="*/ 0 h 11"/>
                <a:gd name="T6" fmla="*/ 0 w 12"/>
                <a:gd name="T7" fmla="*/ 6 h 11"/>
                <a:gd name="T8" fmla="*/ 6 w 12"/>
                <a:gd name="T9" fmla="*/ 11 h 11"/>
                <a:gd name="T10" fmla="*/ 6 w 12"/>
                <a:gd name="T11" fmla="*/ 2 h 11"/>
                <a:gd name="T12" fmla="*/ 11 w 12"/>
                <a:gd name="T13" fmla="*/ 6 h 11"/>
                <a:gd name="T14" fmla="*/ 6 w 12"/>
                <a:gd name="T15" fmla="*/ 10 h 11"/>
                <a:gd name="T16" fmla="*/ 1 w 12"/>
                <a:gd name="T17" fmla="*/ 6 h 11"/>
                <a:gd name="T18" fmla="*/ 6 w 12"/>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6" y="11"/>
                  </a:moveTo>
                  <a:cubicBezTo>
                    <a:pt x="9" y="11"/>
                    <a:pt x="12" y="9"/>
                    <a:pt x="12" y="6"/>
                  </a:cubicBezTo>
                  <a:cubicBezTo>
                    <a:pt x="12" y="3"/>
                    <a:pt x="9" y="0"/>
                    <a:pt x="6" y="0"/>
                  </a:cubicBezTo>
                  <a:cubicBezTo>
                    <a:pt x="3" y="0"/>
                    <a:pt x="0" y="3"/>
                    <a:pt x="0" y="6"/>
                  </a:cubicBezTo>
                  <a:cubicBezTo>
                    <a:pt x="0" y="9"/>
                    <a:pt x="3" y="11"/>
                    <a:pt x="6" y="11"/>
                  </a:cubicBezTo>
                  <a:close/>
                  <a:moveTo>
                    <a:pt x="6" y="2"/>
                  </a:moveTo>
                  <a:cubicBezTo>
                    <a:pt x="9" y="2"/>
                    <a:pt x="11" y="3"/>
                    <a:pt x="11" y="6"/>
                  </a:cubicBezTo>
                  <a:cubicBezTo>
                    <a:pt x="11" y="8"/>
                    <a:pt x="9" y="10"/>
                    <a:pt x="6" y="10"/>
                  </a:cubicBezTo>
                  <a:cubicBezTo>
                    <a:pt x="4" y="10"/>
                    <a:pt x="1" y="8"/>
                    <a:pt x="1" y="6"/>
                  </a:cubicBezTo>
                  <a:cubicBezTo>
                    <a:pt x="1" y="3"/>
                    <a:pt x="4"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Oval 432">
              <a:extLst>
                <a:ext uri="{FF2B5EF4-FFF2-40B4-BE49-F238E27FC236}">
                  <a16:creationId xmlns:a16="http://schemas.microsoft.com/office/drawing/2014/main" id="{F8855771-E829-4DAC-86F9-C813AD220237}"/>
                </a:ext>
              </a:extLst>
            </p:cNvPr>
            <p:cNvSpPr>
              <a:spLocks noChangeArrowheads="1"/>
            </p:cNvSpPr>
            <p:nvPr/>
          </p:nvSpPr>
          <p:spPr bwMode="auto">
            <a:xfrm>
              <a:off x="1707" y="2027"/>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Oval 433">
              <a:extLst>
                <a:ext uri="{FF2B5EF4-FFF2-40B4-BE49-F238E27FC236}">
                  <a16:creationId xmlns:a16="http://schemas.microsoft.com/office/drawing/2014/main" id="{47708A1C-9675-47DE-86FE-527024F181BD}"/>
                </a:ext>
              </a:extLst>
            </p:cNvPr>
            <p:cNvSpPr>
              <a:spLocks noChangeArrowheads="1"/>
            </p:cNvSpPr>
            <p:nvPr/>
          </p:nvSpPr>
          <p:spPr bwMode="auto">
            <a:xfrm>
              <a:off x="1707" y="2052"/>
              <a:ext cx="10" cy="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434">
              <a:extLst>
                <a:ext uri="{FF2B5EF4-FFF2-40B4-BE49-F238E27FC236}">
                  <a16:creationId xmlns:a16="http://schemas.microsoft.com/office/drawing/2014/main" id="{542D10D1-F394-4E6C-B2D5-70274DC1499C}"/>
                </a:ext>
              </a:extLst>
            </p:cNvPr>
            <p:cNvSpPr>
              <a:spLocks/>
            </p:cNvSpPr>
            <p:nvPr/>
          </p:nvSpPr>
          <p:spPr bwMode="auto">
            <a:xfrm>
              <a:off x="2134" y="1492"/>
              <a:ext cx="17" cy="16"/>
            </a:xfrm>
            <a:custGeom>
              <a:avLst/>
              <a:gdLst>
                <a:gd name="T0" fmla="*/ 3 w 17"/>
                <a:gd name="T1" fmla="*/ 0 h 16"/>
                <a:gd name="T2" fmla="*/ 0 w 17"/>
                <a:gd name="T3" fmla="*/ 3 h 16"/>
                <a:gd name="T4" fmla="*/ 14 w 17"/>
                <a:gd name="T5" fmla="*/ 16 h 16"/>
                <a:gd name="T6" fmla="*/ 17 w 17"/>
                <a:gd name="T7" fmla="*/ 14 h 16"/>
                <a:gd name="T8" fmla="*/ 3 w 17"/>
                <a:gd name="T9" fmla="*/ 0 h 16"/>
              </a:gdLst>
              <a:ahLst/>
              <a:cxnLst>
                <a:cxn ang="0">
                  <a:pos x="T0" y="T1"/>
                </a:cxn>
                <a:cxn ang="0">
                  <a:pos x="T2" y="T3"/>
                </a:cxn>
                <a:cxn ang="0">
                  <a:pos x="T4" y="T5"/>
                </a:cxn>
                <a:cxn ang="0">
                  <a:pos x="T6" y="T7"/>
                </a:cxn>
                <a:cxn ang="0">
                  <a:pos x="T8" y="T9"/>
                </a:cxn>
              </a:cxnLst>
              <a:rect l="0" t="0" r="r" b="b"/>
              <a:pathLst>
                <a:path w="17" h="16">
                  <a:moveTo>
                    <a:pt x="3" y="0"/>
                  </a:moveTo>
                  <a:lnTo>
                    <a:pt x="0" y="3"/>
                  </a:lnTo>
                  <a:lnTo>
                    <a:pt x="14" y="16"/>
                  </a:lnTo>
                  <a:lnTo>
                    <a:pt x="17" y="14"/>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35">
              <a:extLst>
                <a:ext uri="{FF2B5EF4-FFF2-40B4-BE49-F238E27FC236}">
                  <a16:creationId xmlns:a16="http://schemas.microsoft.com/office/drawing/2014/main" id="{ED190E51-5E4C-47DA-B83F-BADA9FC81628}"/>
                </a:ext>
              </a:extLst>
            </p:cNvPr>
            <p:cNvSpPr>
              <a:spLocks/>
            </p:cNvSpPr>
            <p:nvPr/>
          </p:nvSpPr>
          <p:spPr bwMode="auto">
            <a:xfrm>
              <a:off x="2095" y="1529"/>
              <a:ext cx="18" cy="18"/>
            </a:xfrm>
            <a:custGeom>
              <a:avLst/>
              <a:gdLst>
                <a:gd name="T0" fmla="*/ 5 w 18"/>
                <a:gd name="T1" fmla="*/ 0 h 18"/>
                <a:gd name="T2" fmla="*/ 0 w 18"/>
                <a:gd name="T3" fmla="*/ 18 h 18"/>
                <a:gd name="T4" fmla="*/ 18 w 18"/>
                <a:gd name="T5" fmla="*/ 14 h 18"/>
                <a:gd name="T6" fmla="*/ 5 w 18"/>
                <a:gd name="T7" fmla="*/ 0 h 18"/>
              </a:gdLst>
              <a:ahLst/>
              <a:cxnLst>
                <a:cxn ang="0">
                  <a:pos x="T0" y="T1"/>
                </a:cxn>
                <a:cxn ang="0">
                  <a:pos x="T2" y="T3"/>
                </a:cxn>
                <a:cxn ang="0">
                  <a:pos x="T4" y="T5"/>
                </a:cxn>
                <a:cxn ang="0">
                  <a:pos x="T6" y="T7"/>
                </a:cxn>
              </a:cxnLst>
              <a:rect l="0" t="0" r="r" b="b"/>
              <a:pathLst>
                <a:path w="18" h="18">
                  <a:moveTo>
                    <a:pt x="5" y="0"/>
                  </a:moveTo>
                  <a:lnTo>
                    <a:pt x="0" y="18"/>
                  </a:lnTo>
                  <a:lnTo>
                    <a:pt x="18" y="14"/>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36">
              <a:extLst>
                <a:ext uri="{FF2B5EF4-FFF2-40B4-BE49-F238E27FC236}">
                  <a16:creationId xmlns:a16="http://schemas.microsoft.com/office/drawing/2014/main" id="{424996A9-C815-4875-B2E8-4B322C72EC87}"/>
                </a:ext>
              </a:extLst>
            </p:cNvPr>
            <p:cNvSpPr>
              <a:spLocks noEditPoints="1"/>
            </p:cNvSpPr>
            <p:nvPr/>
          </p:nvSpPr>
          <p:spPr bwMode="auto">
            <a:xfrm>
              <a:off x="2101" y="1496"/>
              <a:ext cx="45" cy="45"/>
            </a:xfrm>
            <a:custGeom>
              <a:avLst/>
              <a:gdLst>
                <a:gd name="T0" fmla="*/ 0 w 33"/>
                <a:gd name="T1" fmla="*/ 23 h 33"/>
                <a:gd name="T2" fmla="*/ 10 w 33"/>
                <a:gd name="T3" fmla="*/ 33 h 33"/>
                <a:gd name="T4" fmla="*/ 33 w 33"/>
                <a:gd name="T5" fmla="*/ 9 h 33"/>
                <a:gd name="T6" fmla="*/ 23 w 33"/>
                <a:gd name="T7" fmla="*/ 0 h 33"/>
                <a:gd name="T8" fmla="*/ 0 w 33"/>
                <a:gd name="T9" fmla="*/ 23 h 33"/>
                <a:gd name="T10" fmla="*/ 8 w 33"/>
                <a:gd name="T11" fmla="*/ 17 h 33"/>
                <a:gd name="T12" fmla="*/ 20 w 33"/>
                <a:gd name="T13" fmla="*/ 5 h 33"/>
                <a:gd name="T14" fmla="*/ 21 w 33"/>
                <a:gd name="T15" fmla="*/ 5 h 33"/>
                <a:gd name="T16" fmla="*/ 21 w 33"/>
                <a:gd name="T17" fmla="*/ 7 h 33"/>
                <a:gd name="T18" fmla="*/ 9 w 33"/>
                <a:gd name="T19" fmla="*/ 19 h 33"/>
                <a:gd name="T20" fmla="*/ 8 w 33"/>
                <a:gd name="T21" fmla="*/ 19 h 33"/>
                <a:gd name="T22" fmla="*/ 8 w 33"/>
                <a:gd name="T23" fmla="*/ 17 h 33"/>
                <a:gd name="T24" fmla="*/ 28 w 33"/>
                <a:gd name="T25" fmla="*/ 12 h 33"/>
                <a:gd name="T26" fmla="*/ 16 w 33"/>
                <a:gd name="T27" fmla="*/ 25 h 33"/>
                <a:gd name="T28" fmla="*/ 14 w 33"/>
                <a:gd name="T29" fmla="*/ 25 h 33"/>
                <a:gd name="T30" fmla="*/ 14 w 33"/>
                <a:gd name="T31" fmla="*/ 23 h 33"/>
                <a:gd name="T32" fmla="*/ 26 w 33"/>
                <a:gd name="T33" fmla="*/ 11 h 33"/>
                <a:gd name="T34" fmla="*/ 28 w 33"/>
                <a:gd name="T35" fmla="*/ 11 h 33"/>
                <a:gd name="T36" fmla="*/ 28 w 33"/>
                <a:gd name="T37" fmla="*/ 12 h 33"/>
                <a:gd name="T38" fmla="*/ 27 w 33"/>
                <a:gd name="T39" fmla="*/ 6 h 33"/>
                <a:gd name="T40" fmla="*/ 27 w 33"/>
                <a:gd name="T41" fmla="*/ 8 h 33"/>
                <a:gd name="T42" fmla="*/ 9 w 33"/>
                <a:gd name="T43" fmla="*/ 26 h 33"/>
                <a:gd name="T44" fmla="*/ 7 w 33"/>
                <a:gd name="T45" fmla="*/ 26 h 33"/>
                <a:gd name="T46" fmla="*/ 7 w 33"/>
                <a:gd name="T47" fmla="*/ 23 h 33"/>
                <a:gd name="T48" fmla="*/ 24 w 33"/>
                <a:gd name="T49" fmla="*/ 6 h 33"/>
                <a:gd name="T50" fmla="*/ 27 w 33"/>
                <a:gd name="T51"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33">
                  <a:moveTo>
                    <a:pt x="0" y="23"/>
                  </a:moveTo>
                  <a:cubicBezTo>
                    <a:pt x="10" y="33"/>
                    <a:pt x="10" y="33"/>
                    <a:pt x="10" y="33"/>
                  </a:cubicBezTo>
                  <a:cubicBezTo>
                    <a:pt x="33" y="9"/>
                    <a:pt x="33" y="9"/>
                    <a:pt x="33" y="9"/>
                  </a:cubicBezTo>
                  <a:cubicBezTo>
                    <a:pt x="23" y="0"/>
                    <a:pt x="23" y="0"/>
                    <a:pt x="23" y="0"/>
                  </a:cubicBezTo>
                  <a:lnTo>
                    <a:pt x="0" y="23"/>
                  </a:lnTo>
                  <a:close/>
                  <a:moveTo>
                    <a:pt x="8" y="17"/>
                  </a:moveTo>
                  <a:cubicBezTo>
                    <a:pt x="20" y="5"/>
                    <a:pt x="20" y="5"/>
                    <a:pt x="20" y="5"/>
                  </a:cubicBezTo>
                  <a:cubicBezTo>
                    <a:pt x="20" y="5"/>
                    <a:pt x="21" y="5"/>
                    <a:pt x="21" y="5"/>
                  </a:cubicBezTo>
                  <a:cubicBezTo>
                    <a:pt x="22" y="5"/>
                    <a:pt x="22" y="6"/>
                    <a:pt x="21" y="7"/>
                  </a:cubicBezTo>
                  <a:cubicBezTo>
                    <a:pt x="9" y="19"/>
                    <a:pt x="9" y="19"/>
                    <a:pt x="9" y="19"/>
                  </a:cubicBezTo>
                  <a:cubicBezTo>
                    <a:pt x="9" y="19"/>
                    <a:pt x="8" y="19"/>
                    <a:pt x="8" y="19"/>
                  </a:cubicBezTo>
                  <a:cubicBezTo>
                    <a:pt x="7" y="18"/>
                    <a:pt x="7" y="18"/>
                    <a:pt x="8" y="17"/>
                  </a:cubicBezTo>
                  <a:close/>
                  <a:moveTo>
                    <a:pt x="28" y="12"/>
                  </a:moveTo>
                  <a:cubicBezTo>
                    <a:pt x="16" y="25"/>
                    <a:pt x="16" y="25"/>
                    <a:pt x="16" y="25"/>
                  </a:cubicBezTo>
                  <a:cubicBezTo>
                    <a:pt x="15" y="25"/>
                    <a:pt x="15" y="25"/>
                    <a:pt x="14" y="25"/>
                  </a:cubicBezTo>
                  <a:cubicBezTo>
                    <a:pt x="14" y="24"/>
                    <a:pt x="14" y="24"/>
                    <a:pt x="14" y="23"/>
                  </a:cubicBezTo>
                  <a:cubicBezTo>
                    <a:pt x="26" y="11"/>
                    <a:pt x="26" y="11"/>
                    <a:pt x="26" y="11"/>
                  </a:cubicBezTo>
                  <a:cubicBezTo>
                    <a:pt x="27" y="11"/>
                    <a:pt x="27" y="11"/>
                    <a:pt x="28" y="11"/>
                  </a:cubicBezTo>
                  <a:cubicBezTo>
                    <a:pt x="28" y="11"/>
                    <a:pt x="28" y="12"/>
                    <a:pt x="28" y="12"/>
                  </a:cubicBezTo>
                  <a:close/>
                  <a:moveTo>
                    <a:pt x="27" y="6"/>
                  </a:moveTo>
                  <a:cubicBezTo>
                    <a:pt x="27" y="6"/>
                    <a:pt x="28" y="8"/>
                    <a:pt x="27" y="8"/>
                  </a:cubicBezTo>
                  <a:cubicBezTo>
                    <a:pt x="9" y="26"/>
                    <a:pt x="9" y="26"/>
                    <a:pt x="9" y="26"/>
                  </a:cubicBezTo>
                  <a:cubicBezTo>
                    <a:pt x="9" y="26"/>
                    <a:pt x="8" y="26"/>
                    <a:pt x="7" y="26"/>
                  </a:cubicBezTo>
                  <a:cubicBezTo>
                    <a:pt x="6" y="25"/>
                    <a:pt x="6" y="24"/>
                    <a:pt x="7" y="23"/>
                  </a:cubicBezTo>
                  <a:cubicBezTo>
                    <a:pt x="24" y="6"/>
                    <a:pt x="24" y="6"/>
                    <a:pt x="24" y="6"/>
                  </a:cubicBezTo>
                  <a:cubicBezTo>
                    <a:pt x="25" y="5"/>
                    <a:pt x="26" y="5"/>
                    <a:pt x="2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37">
              <a:extLst>
                <a:ext uri="{FF2B5EF4-FFF2-40B4-BE49-F238E27FC236}">
                  <a16:creationId xmlns:a16="http://schemas.microsoft.com/office/drawing/2014/main" id="{1ABB1DC4-B497-4B04-B739-ECB06ECE782A}"/>
                </a:ext>
              </a:extLst>
            </p:cNvPr>
            <p:cNvSpPr>
              <a:spLocks/>
            </p:cNvSpPr>
            <p:nvPr/>
          </p:nvSpPr>
          <p:spPr bwMode="auto">
            <a:xfrm>
              <a:off x="2078" y="1503"/>
              <a:ext cx="55" cy="58"/>
            </a:xfrm>
            <a:custGeom>
              <a:avLst/>
              <a:gdLst>
                <a:gd name="T0" fmla="*/ 36 w 40"/>
                <a:gd name="T1" fmla="*/ 34 h 42"/>
                <a:gd name="T2" fmla="*/ 33 w 40"/>
                <a:gd name="T3" fmla="*/ 37 h 42"/>
                <a:gd name="T4" fmla="*/ 8 w 40"/>
                <a:gd name="T5" fmla="*/ 37 h 42"/>
                <a:gd name="T6" fmla="*/ 4 w 40"/>
                <a:gd name="T7" fmla="*/ 34 h 42"/>
                <a:gd name="T8" fmla="*/ 4 w 40"/>
                <a:gd name="T9" fmla="*/ 7 h 42"/>
                <a:gd name="T10" fmla="*/ 8 w 40"/>
                <a:gd name="T11" fmla="*/ 4 h 42"/>
                <a:gd name="T12" fmla="*/ 30 w 40"/>
                <a:gd name="T13" fmla="*/ 4 h 42"/>
                <a:gd name="T14" fmla="*/ 34 w 40"/>
                <a:gd name="T15" fmla="*/ 0 h 42"/>
                <a:gd name="T16" fmla="*/ 5 w 40"/>
                <a:gd name="T17" fmla="*/ 0 h 42"/>
                <a:gd name="T18" fmla="*/ 0 w 40"/>
                <a:gd name="T19" fmla="*/ 4 h 42"/>
                <a:gd name="T20" fmla="*/ 0 w 40"/>
                <a:gd name="T21" fmla="*/ 38 h 42"/>
                <a:gd name="T22" fmla="*/ 5 w 40"/>
                <a:gd name="T23" fmla="*/ 42 h 42"/>
                <a:gd name="T24" fmla="*/ 36 w 40"/>
                <a:gd name="T25" fmla="*/ 42 h 42"/>
                <a:gd name="T26" fmla="*/ 40 w 40"/>
                <a:gd name="T27" fmla="*/ 38 h 42"/>
                <a:gd name="T28" fmla="*/ 40 w 40"/>
                <a:gd name="T29" fmla="*/ 15 h 42"/>
                <a:gd name="T30" fmla="*/ 36 w 40"/>
                <a:gd name="T31" fmla="*/ 19 h 42"/>
                <a:gd name="T32" fmla="*/ 36 w 40"/>
                <a:gd name="T33"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2">
                  <a:moveTo>
                    <a:pt x="36" y="34"/>
                  </a:moveTo>
                  <a:cubicBezTo>
                    <a:pt x="36" y="36"/>
                    <a:pt x="34" y="37"/>
                    <a:pt x="33" y="37"/>
                  </a:cubicBezTo>
                  <a:cubicBezTo>
                    <a:pt x="8" y="37"/>
                    <a:pt x="8" y="37"/>
                    <a:pt x="8" y="37"/>
                  </a:cubicBezTo>
                  <a:cubicBezTo>
                    <a:pt x="6" y="37"/>
                    <a:pt x="4" y="36"/>
                    <a:pt x="4" y="34"/>
                  </a:cubicBezTo>
                  <a:cubicBezTo>
                    <a:pt x="4" y="7"/>
                    <a:pt x="4" y="7"/>
                    <a:pt x="4" y="7"/>
                  </a:cubicBezTo>
                  <a:cubicBezTo>
                    <a:pt x="4" y="6"/>
                    <a:pt x="6" y="4"/>
                    <a:pt x="8" y="4"/>
                  </a:cubicBezTo>
                  <a:cubicBezTo>
                    <a:pt x="30" y="4"/>
                    <a:pt x="30" y="4"/>
                    <a:pt x="30" y="4"/>
                  </a:cubicBezTo>
                  <a:cubicBezTo>
                    <a:pt x="34" y="0"/>
                    <a:pt x="34" y="0"/>
                    <a:pt x="34" y="0"/>
                  </a:cubicBezTo>
                  <a:cubicBezTo>
                    <a:pt x="5" y="0"/>
                    <a:pt x="5" y="0"/>
                    <a:pt x="5" y="0"/>
                  </a:cubicBezTo>
                  <a:cubicBezTo>
                    <a:pt x="2" y="0"/>
                    <a:pt x="0" y="2"/>
                    <a:pt x="0" y="4"/>
                  </a:cubicBezTo>
                  <a:cubicBezTo>
                    <a:pt x="0" y="38"/>
                    <a:pt x="0" y="38"/>
                    <a:pt x="0" y="38"/>
                  </a:cubicBezTo>
                  <a:cubicBezTo>
                    <a:pt x="0" y="41"/>
                    <a:pt x="2" y="42"/>
                    <a:pt x="5" y="42"/>
                  </a:cubicBezTo>
                  <a:cubicBezTo>
                    <a:pt x="36" y="42"/>
                    <a:pt x="36" y="42"/>
                    <a:pt x="36" y="42"/>
                  </a:cubicBezTo>
                  <a:cubicBezTo>
                    <a:pt x="38" y="42"/>
                    <a:pt x="40" y="41"/>
                    <a:pt x="40" y="38"/>
                  </a:cubicBezTo>
                  <a:cubicBezTo>
                    <a:pt x="40" y="15"/>
                    <a:pt x="40" y="15"/>
                    <a:pt x="40" y="15"/>
                  </a:cubicBezTo>
                  <a:cubicBezTo>
                    <a:pt x="36" y="19"/>
                    <a:pt x="36" y="19"/>
                    <a:pt x="36" y="19"/>
                  </a:cubicBezTo>
                  <a:lnTo>
                    <a:pt x="3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38">
              <a:extLst>
                <a:ext uri="{FF2B5EF4-FFF2-40B4-BE49-F238E27FC236}">
                  <a16:creationId xmlns:a16="http://schemas.microsoft.com/office/drawing/2014/main" id="{53A2A6DB-1D1B-4749-A176-C525E724AC61}"/>
                </a:ext>
              </a:extLst>
            </p:cNvPr>
            <p:cNvSpPr>
              <a:spLocks noEditPoints="1"/>
            </p:cNvSpPr>
            <p:nvPr/>
          </p:nvSpPr>
          <p:spPr bwMode="auto">
            <a:xfrm>
              <a:off x="1132" y="1868"/>
              <a:ext cx="98" cy="77"/>
            </a:xfrm>
            <a:custGeom>
              <a:avLst/>
              <a:gdLst>
                <a:gd name="T0" fmla="*/ 71 w 71"/>
                <a:gd name="T1" fmla="*/ 39 h 56"/>
                <a:gd name="T2" fmla="*/ 61 w 71"/>
                <a:gd name="T3" fmla="*/ 2 h 56"/>
                <a:gd name="T4" fmla="*/ 58 w 71"/>
                <a:gd name="T5" fmla="*/ 0 h 56"/>
                <a:gd name="T6" fmla="*/ 55 w 71"/>
                <a:gd name="T7" fmla="*/ 3 h 56"/>
                <a:gd name="T8" fmla="*/ 3 w 71"/>
                <a:gd name="T9" fmla="*/ 28 h 56"/>
                <a:gd name="T10" fmla="*/ 0 w 71"/>
                <a:gd name="T11" fmla="*/ 30 h 56"/>
                <a:gd name="T12" fmla="*/ 4 w 71"/>
                <a:gd name="T13" fmla="*/ 47 h 56"/>
                <a:gd name="T14" fmla="*/ 8 w 71"/>
                <a:gd name="T15" fmla="*/ 46 h 56"/>
                <a:gd name="T16" fmla="*/ 6 w 71"/>
                <a:gd name="T17" fmla="*/ 40 h 56"/>
                <a:gd name="T18" fmla="*/ 8 w 71"/>
                <a:gd name="T19" fmla="*/ 39 h 56"/>
                <a:gd name="T20" fmla="*/ 10 w 71"/>
                <a:gd name="T21" fmla="*/ 46 h 56"/>
                <a:gd name="T22" fmla="*/ 22 w 71"/>
                <a:gd name="T23" fmla="*/ 45 h 56"/>
                <a:gd name="T24" fmla="*/ 22 w 71"/>
                <a:gd name="T25" fmla="*/ 47 h 56"/>
                <a:gd name="T26" fmla="*/ 35 w 71"/>
                <a:gd name="T27" fmla="*/ 54 h 56"/>
                <a:gd name="T28" fmla="*/ 42 w 71"/>
                <a:gd name="T29" fmla="*/ 43 h 56"/>
                <a:gd name="T30" fmla="*/ 65 w 71"/>
                <a:gd name="T31" fmla="*/ 41 h 56"/>
                <a:gd name="T32" fmla="*/ 57 w 71"/>
                <a:gd name="T33" fmla="*/ 13 h 56"/>
                <a:gd name="T34" fmla="*/ 58 w 71"/>
                <a:gd name="T35" fmla="*/ 13 h 56"/>
                <a:gd name="T36" fmla="*/ 66 w 71"/>
                <a:gd name="T37" fmla="*/ 42 h 56"/>
                <a:gd name="T38" fmla="*/ 69 w 71"/>
                <a:gd name="T39" fmla="*/ 42 h 56"/>
                <a:gd name="T40" fmla="*/ 71 w 71"/>
                <a:gd name="T41" fmla="*/ 39 h 56"/>
                <a:gd name="T42" fmla="*/ 33 w 71"/>
                <a:gd name="T43" fmla="*/ 50 h 56"/>
                <a:gd name="T44" fmla="*/ 26 w 71"/>
                <a:gd name="T45" fmla="*/ 46 h 56"/>
                <a:gd name="T46" fmla="*/ 26 w 71"/>
                <a:gd name="T47" fmla="*/ 44 h 56"/>
                <a:gd name="T48" fmla="*/ 37 w 71"/>
                <a:gd name="T49" fmla="*/ 43 h 56"/>
                <a:gd name="T50" fmla="*/ 33 w 71"/>
                <a:gd name="T51" fmla="*/ 50 h 56"/>
                <a:gd name="T52" fmla="*/ 51 w 71"/>
                <a:gd name="T53" fmla="*/ 13 h 56"/>
                <a:gd name="T54" fmla="*/ 11 w 71"/>
                <a:gd name="T55" fmla="*/ 33 h 56"/>
                <a:gd name="T56" fmla="*/ 8 w 71"/>
                <a:gd name="T57" fmla="*/ 32 h 56"/>
                <a:gd name="T58" fmla="*/ 9 w 71"/>
                <a:gd name="T59" fmla="*/ 29 h 56"/>
                <a:gd name="T60" fmla="*/ 49 w 71"/>
                <a:gd name="T61" fmla="*/ 9 h 56"/>
                <a:gd name="T62" fmla="*/ 52 w 71"/>
                <a:gd name="T63" fmla="*/ 10 h 56"/>
                <a:gd name="T64" fmla="*/ 51 w 71"/>
                <a:gd name="T6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56">
                  <a:moveTo>
                    <a:pt x="71" y="39"/>
                  </a:moveTo>
                  <a:cubicBezTo>
                    <a:pt x="61" y="2"/>
                    <a:pt x="61" y="2"/>
                    <a:pt x="61" y="2"/>
                  </a:cubicBezTo>
                  <a:cubicBezTo>
                    <a:pt x="61" y="1"/>
                    <a:pt x="59" y="0"/>
                    <a:pt x="58" y="0"/>
                  </a:cubicBezTo>
                  <a:cubicBezTo>
                    <a:pt x="56" y="1"/>
                    <a:pt x="55" y="2"/>
                    <a:pt x="55" y="3"/>
                  </a:cubicBezTo>
                  <a:cubicBezTo>
                    <a:pt x="3" y="28"/>
                    <a:pt x="3" y="28"/>
                    <a:pt x="3" y="28"/>
                  </a:cubicBezTo>
                  <a:cubicBezTo>
                    <a:pt x="0" y="30"/>
                    <a:pt x="0" y="30"/>
                    <a:pt x="0" y="30"/>
                  </a:cubicBezTo>
                  <a:cubicBezTo>
                    <a:pt x="4" y="47"/>
                    <a:pt x="4" y="47"/>
                    <a:pt x="4" y="47"/>
                  </a:cubicBezTo>
                  <a:cubicBezTo>
                    <a:pt x="8" y="46"/>
                    <a:pt x="8" y="46"/>
                    <a:pt x="8" y="46"/>
                  </a:cubicBezTo>
                  <a:cubicBezTo>
                    <a:pt x="6" y="40"/>
                    <a:pt x="6" y="40"/>
                    <a:pt x="6" y="40"/>
                  </a:cubicBezTo>
                  <a:cubicBezTo>
                    <a:pt x="8" y="39"/>
                    <a:pt x="8" y="39"/>
                    <a:pt x="8" y="39"/>
                  </a:cubicBezTo>
                  <a:cubicBezTo>
                    <a:pt x="10" y="46"/>
                    <a:pt x="10" y="46"/>
                    <a:pt x="10" y="46"/>
                  </a:cubicBezTo>
                  <a:cubicBezTo>
                    <a:pt x="22" y="45"/>
                    <a:pt x="22" y="45"/>
                    <a:pt x="22" y="45"/>
                  </a:cubicBezTo>
                  <a:cubicBezTo>
                    <a:pt x="22" y="45"/>
                    <a:pt x="22" y="46"/>
                    <a:pt x="22" y="47"/>
                  </a:cubicBezTo>
                  <a:cubicBezTo>
                    <a:pt x="24" y="52"/>
                    <a:pt x="29" y="56"/>
                    <a:pt x="35" y="54"/>
                  </a:cubicBezTo>
                  <a:cubicBezTo>
                    <a:pt x="39" y="53"/>
                    <a:pt x="43" y="48"/>
                    <a:pt x="42" y="43"/>
                  </a:cubicBezTo>
                  <a:cubicBezTo>
                    <a:pt x="65" y="41"/>
                    <a:pt x="65" y="41"/>
                    <a:pt x="65" y="41"/>
                  </a:cubicBezTo>
                  <a:cubicBezTo>
                    <a:pt x="57" y="13"/>
                    <a:pt x="57" y="13"/>
                    <a:pt x="57" y="13"/>
                  </a:cubicBezTo>
                  <a:cubicBezTo>
                    <a:pt x="58" y="13"/>
                    <a:pt x="58" y="13"/>
                    <a:pt x="58" y="13"/>
                  </a:cubicBezTo>
                  <a:cubicBezTo>
                    <a:pt x="66" y="42"/>
                    <a:pt x="66" y="42"/>
                    <a:pt x="66" y="42"/>
                  </a:cubicBezTo>
                  <a:cubicBezTo>
                    <a:pt x="67" y="42"/>
                    <a:pt x="68" y="42"/>
                    <a:pt x="69" y="42"/>
                  </a:cubicBezTo>
                  <a:cubicBezTo>
                    <a:pt x="70" y="42"/>
                    <a:pt x="71" y="40"/>
                    <a:pt x="71" y="39"/>
                  </a:cubicBezTo>
                  <a:close/>
                  <a:moveTo>
                    <a:pt x="33" y="50"/>
                  </a:moveTo>
                  <a:cubicBezTo>
                    <a:pt x="30" y="51"/>
                    <a:pt x="27" y="49"/>
                    <a:pt x="26" y="46"/>
                  </a:cubicBezTo>
                  <a:cubicBezTo>
                    <a:pt x="26" y="45"/>
                    <a:pt x="26" y="45"/>
                    <a:pt x="26" y="44"/>
                  </a:cubicBezTo>
                  <a:cubicBezTo>
                    <a:pt x="37" y="43"/>
                    <a:pt x="37" y="43"/>
                    <a:pt x="37" y="43"/>
                  </a:cubicBezTo>
                  <a:cubicBezTo>
                    <a:pt x="38" y="46"/>
                    <a:pt x="36" y="49"/>
                    <a:pt x="33" y="50"/>
                  </a:cubicBezTo>
                  <a:close/>
                  <a:moveTo>
                    <a:pt x="51" y="13"/>
                  </a:moveTo>
                  <a:cubicBezTo>
                    <a:pt x="11" y="33"/>
                    <a:pt x="11" y="33"/>
                    <a:pt x="11" y="33"/>
                  </a:cubicBezTo>
                  <a:cubicBezTo>
                    <a:pt x="10" y="33"/>
                    <a:pt x="8" y="33"/>
                    <a:pt x="8" y="32"/>
                  </a:cubicBezTo>
                  <a:cubicBezTo>
                    <a:pt x="7" y="31"/>
                    <a:pt x="7" y="29"/>
                    <a:pt x="9" y="29"/>
                  </a:cubicBezTo>
                  <a:cubicBezTo>
                    <a:pt x="49" y="9"/>
                    <a:pt x="49" y="9"/>
                    <a:pt x="49" y="9"/>
                  </a:cubicBezTo>
                  <a:cubicBezTo>
                    <a:pt x="50" y="8"/>
                    <a:pt x="52" y="8"/>
                    <a:pt x="52" y="10"/>
                  </a:cubicBezTo>
                  <a:cubicBezTo>
                    <a:pt x="53" y="11"/>
                    <a:pt x="52" y="12"/>
                    <a:pt x="5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39">
              <a:extLst>
                <a:ext uri="{FF2B5EF4-FFF2-40B4-BE49-F238E27FC236}">
                  <a16:creationId xmlns:a16="http://schemas.microsoft.com/office/drawing/2014/main" id="{EF8F3143-4044-4220-BF76-525D18BB2B23}"/>
                </a:ext>
              </a:extLst>
            </p:cNvPr>
            <p:cNvSpPr>
              <a:spLocks noEditPoints="1"/>
            </p:cNvSpPr>
            <p:nvPr/>
          </p:nvSpPr>
          <p:spPr bwMode="auto">
            <a:xfrm>
              <a:off x="1245" y="2231"/>
              <a:ext cx="111" cy="114"/>
            </a:xfrm>
            <a:custGeom>
              <a:avLst/>
              <a:gdLst>
                <a:gd name="T0" fmla="*/ 81 w 81"/>
                <a:gd name="T1" fmla="*/ 46 h 83"/>
                <a:gd name="T2" fmla="*/ 74 w 81"/>
                <a:gd name="T3" fmla="*/ 38 h 83"/>
                <a:gd name="T4" fmla="*/ 74 w 81"/>
                <a:gd name="T5" fmla="*/ 33 h 83"/>
                <a:gd name="T6" fmla="*/ 41 w 81"/>
                <a:gd name="T7" fmla="*/ 0 h 83"/>
                <a:gd name="T8" fmla="*/ 7 w 81"/>
                <a:gd name="T9" fmla="*/ 33 h 83"/>
                <a:gd name="T10" fmla="*/ 8 w 81"/>
                <a:gd name="T11" fmla="*/ 37 h 83"/>
                <a:gd name="T12" fmla="*/ 0 w 81"/>
                <a:gd name="T13" fmla="*/ 45 h 83"/>
                <a:gd name="T14" fmla="*/ 8 w 81"/>
                <a:gd name="T15" fmla="*/ 54 h 83"/>
                <a:gd name="T16" fmla="*/ 10 w 81"/>
                <a:gd name="T17" fmla="*/ 54 h 83"/>
                <a:gd name="T18" fmla="*/ 10 w 81"/>
                <a:gd name="T19" fmla="*/ 57 h 83"/>
                <a:gd name="T20" fmla="*/ 13 w 81"/>
                <a:gd name="T21" fmla="*/ 60 h 83"/>
                <a:gd name="T22" fmla="*/ 19 w 81"/>
                <a:gd name="T23" fmla="*/ 60 h 83"/>
                <a:gd name="T24" fmla="*/ 22 w 81"/>
                <a:gd name="T25" fmla="*/ 57 h 83"/>
                <a:gd name="T26" fmla="*/ 22 w 81"/>
                <a:gd name="T27" fmla="*/ 35 h 83"/>
                <a:gd name="T28" fmla="*/ 19 w 81"/>
                <a:gd name="T29" fmla="*/ 31 h 83"/>
                <a:gd name="T30" fmla="*/ 13 w 81"/>
                <a:gd name="T31" fmla="*/ 31 h 83"/>
                <a:gd name="T32" fmla="*/ 11 w 81"/>
                <a:gd name="T33" fmla="*/ 32 h 83"/>
                <a:gd name="T34" fmla="*/ 41 w 81"/>
                <a:gd name="T35" fmla="*/ 7 h 83"/>
                <a:gd name="T36" fmla="*/ 70 w 81"/>
                <a:gd name="T37" fmla="*/ 33 h 83"/>
                <a:gd name="T38" fmla="*/ 68 w 81"/>
                <a:gd name="T39" fmla="*/ 31 h 83"/>
                <a:gd name="T40" fmla="*/ 62 w 81"/>
                <a:gd name="T41" fmla="*/ 31 h 83"/>
                <a:gd name="T42" fmla="*/ 58 w 81"/>
                <a:gd name="T43" fmla="*/ 35 h 83"/>
                <a:gd name="T44" fmla="*/ 58 w 81"/>
                <a:gd name="T45" fmla="*/ 57 h 83"/>
                <a:gd name="T46" fmla="*/ 62 w 81"/>
                <a:gd name="T47" fmla="*/ 60 h 83"/>
                <a:gd name="T48" fmla="*/ 68 w 81"/>
                <a:gd name="T49" fmla="*/ 60 h 83"/>
                <a:gd name="T50" fmla="*/ 69 w 81"/>
                <a:gd name="T51" fmla="*/ 60 h 83"/>
                <a:gd name="T52" fmla="*/ 53 w 81"/>
                <a:gd name="T53" fmla="*/ 75 h 83"/>
                <a:gd name="T54" fmla="*/ 46 w 81"/>
                <a:gd name="T55" fmla="*/ 70 h 83"/>
                <a:gd name="T56" fmla="*/ 39 w 81"/>
                <a:gd name="T57" fmla="*/ 76 h 83"/>
                <a:gd name="T58" fmla="*/ 46 w 81"/>
                <a:gd name="T59" fmla="*/ 83 h 83"/>
                <a:gd name="T60" fmla="*/ 53 w 81"/>
                <a:gd name="T61" fmla="*/ 79 h 83"/>
                <a:gd name="T62" fmla="*/ 74 w 81"/>
                <a:gd name="T63" fmla="*/ 54 h 83"/>
                <a:gd name="T64" fmla="*/ 81 w 81"/>
                <a:gd name="T65" fmla="*/ 46 h 83"/>
                <a:gd name="T66" fmla="*/ 71 w 81"/>
                <a:gd name="T67" fmla="*/ 54 h 83"/>
                <a:gd name="T68" fmla="*/ 71 w 81"/>
                <a:gd name="T69" fmla="*/ 54 h 83"/>
                <a:gd name="T70" fmla="*/ 71 w 81"/>
                <a:gd name="T71" fmla="*/ 55 h 83"/>
                <a:gd name="T72" fmla="*/ 71 w 81"/>
                <a:gd name="T73" fmla="*/ 5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83">
                  <a:moveTo>
                    <a:pt x="81" y="46"/>
                  </a:moveTo>
                  <a:cubicBezTo>
                    <a:pt x="81" y="42"/>
                    <a:pt x="78" y="39"/>
                    <a:pt x="74" y="38"/>
                  </a:cubicBezTo>
                  <a:cubicBezTo>
                    <a:pt x="74" y="36"/>
                    <a:pt x="74" y="35"/>
                    <a:pt x="74" y="33"/>
                  </a:cubicBezTo>
                  <a:cubicBezTo>
                    <a:pt x="74" y="15"/>
                    <a:pt x="59" y="0"/>
                    <a:pt x="41" y="0"/>
                  </a:cubicBezTo>
                  <a:cubicBezTo>
                    <a:pt x="22" y="0"/>
                    <a:pt x="7" y="15"/>
                    <a:pt x="7" y="33"/>
                  </a:cubicBezTo>
                  <a:cubicBezTo>
                    <a:pt x="7" y="34"/>
                    <a:pt x="8" y="36"/>
                    <a:pt x="8" y="37"/>
                  </a:cubicBezTo>
                  <a:cubicBezTo>
                    <a:pt x="3" y="38"/>
                    <a:pt x="0" y="41"/>
                    <a:pt x="0" y="45"/>
                  </a:cubicBezTo>
                  <a:cubicBezTo>
                    <a:pt x="0" y="50"/>
                    <a:pt x="4" y="54"/>
                    <a:pt x="8" y="54"/>
                  </a:cubicBezTo>
                  <a:cubicBezTo>
                    <a:pt x="9" y="54"/>
                    <a:pt x="9" y="54"/>
                    <a:pt x="10" y="54"/>
                  </a:cubicBezTo>
                  <a:cubicBezTo>
                    <a:pt x="10" y="57"/>
                    <a:pt x="10" y="57"/>
                    <a:pt x="10" y="57"/>
                  </a:cubicBezTo>
                  <a:cubicBezTo>
                    <a:pt x="10" y="59"/>
                    <a:pt x="11" y="60"/>
                    <a:pt x="13" y="60"/>
                  </a:cubicBezTo>
                  <a:cubicBezTo>
                    <a:pt x="19" y="60"/>
                    <a:pt x="19" y="60"/>
                    <a:pt x="19" y="60"/>
                  </a:cubicBezTo>
                  <a:cubicBezTo>
                    <a:pt x="21" y="60"/>
                    <a:pt x="22" y="59"/>
                    <a:pt x="22" y="57"/>
                  </a:cubicBezTo>
                  <a:cubicBezTo>
                    <a:pt x="22" y="35"/>
                    <a:pt x="22" y="35"/>
                    <a:pt x="22" y="35"/>
                  </a:cubicBezTo>
                  <a:cubicBezTo>
                    <a:pt x="22" y="33"/>
                    <a:pt x="21" y="31"/>
                    <a:pt x="19" y="31"/>
                  </a:cubicBezTo>
                  <a:cubicBezTo>
                    <a:pt x="13" y="31"/>
                    <a:pt x="13" y="31"/>
                    <a:pt x="13" y="31"/>
                  </a:cubicBezTo>
                  <a:cubicBezTo>
                    <a:pt x="12" y="31"/>
                    <a:pt x="12" y="31"/>
                    <a:pt x="11" y="32"/>
                  </a:cubicBezTo>
                  <a:cubicBezTo>
                    <a:pt x="14" y="18"/>
                    <a:pt x="26" y="7"/>
                    <a:pt x="41" y="7"/>
                  </a:cubicBezTo>
                  <a:cubicBezTo>
                    <a:pt x="56" y="7"/>
                    <a:pt x="68" y="18"/>
                    <a:pt x="70" y="33"/>
                  </a:cubicBezTo>
                  <a:cubicBezTo>
                    <a:pt x="70" y="32"/>
                    <a:pt x="69" y="31"/>
                    <a:pt x="68" y="31"/>
                  </a:cubicBezTo>
                  <a:cubicBezTo>
                    <a:pt x="62" y="31"/>
                    <a:pt x="62" y="31"/>
                    <a:pt x="62" y="31"/>
                  </a:cubicBezTo>
                  <a:cubicBezTo>
                    <a:pt x="60" y="31"/>
                    <a:pt x="58" y="33"/>
                    <a:pt x="58" y="35"/>
                  </a:cubicBezTo>
                  <a:cubicBezTo>
                    <a:pt x="58" y="57"/>
                    <a:pt x="58" y="57"/>
                    <a:pt x="58" y="57"/>
                  </a:cubicBezTo>
                  <a:cubicBezTo>
                    <a:pt x="58" y="59"/>
                    <a:pt x="60" y="60"/>
                    <a:pt x="62" y="60"/>
                  </a:cubicBezTo>
                  <a:cubicBezTo>
                    <a:pt x="68" y="60"/>
                    <a:pt x="68" y="60"/>
                    <a:pt x="68" y="60"/>
                  </a:cubicBezTo>
                  <a:cubicBezTo>
                    <a:pt x="68" y="60"/>
                    <a:pt x="69" y="60"/>
                    <a:pt x="69" y="60"/>
                  </a:cubicBezTo>
                  <a:cubicBezTo>
                    <a:pt x="66" y="67"/>
                    <a:pt x="60" y="73"/>
                    <a:pt x="53" y="75"/>
                  </a:cubicBezTo>
                  <a:cubicBezTo>
                    <a:pt x="52" y="72"/>
                    <a:pt x="49" y="70"/>
                    <a:pt x="46" y="70"/>
                  </a:cubicBezTo>
                  <a:cubicBezTo>
                    <a:pt x="42" y="70"/>
                    <a:pt x="39" y="73"/>
                    <a:pt x="39" y="76"/>
                  </a:cubicBezTo>
                  <a:cubicBezTo>
                    <a:pt x="39" y="80"/>
                    <a:pt x="42" y="83"/>
                    <a:pt x="46" y="83"/>
                  </a:cubicBezTo>
                  <a:cubicBezTo>
                    <a:pt x="49" y="83"/>
                    <a:pt x="52" y="81"/>
                    <a:pt x="53" y="79"/>
                  </a:cubicBezTo>
                  <a:cubicBezTo>
                    <a:pt x="63" y="77"/>
                    <a:pt x="72" y="67"/>
                    <a:pt x="74" y="54"/>
                  </a:cubicBezTo>
                  <a:cubicBezTo>
                    <a:pt x="78" y="53"/>
                    <a:pt x="81" y="50"/>
                    <a:pt x="81" y="46"/>
                  </a:cubicBezTo>
                  <a:close/>
                  <a:moveTo>
                    <a:pt x="71" y="54"/>
                  </a:moveTo>
                  <a:cubicBezTo>
                    <a:pt x="71" y="54"/>
                    <a:pt x="71" y="54"/>
                    <a:pt x="71" y="54"/>
                  </a:cubicBezTo>
                  <a:cubicBezTo>
                    <a:pt x="71" y="54"/>
                    <a:pt x="71" y="54"/>
                    <a:pt x="71" y="55"/>
                  </a:cubicBezTo>
                  <a:lnTo>
                    <a:pt x="7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40">
              <a:extLst>
                <a:ext uri="{FF2B5EF4-FFF2-40B4-BE49-F238E27FC236}">
                  <a16:creationId xmlns:a16="http://schemas.microsoft.com/office/drawing/2014/main" id="{1AF7A4AE-9ECF-4E1B-9FE0-C0FDBD742514}"/>
                </a:ext>
              </a:extLst>
            </p:cNvPr>
            <p:cNvSpPr>
              <a:spLocks/>
            </p:cNvSpPr>
            <p:nvPr/>
          </p:nvSpPr>
          <p:spPr bwMode="auto">
            <a:xfrm>
              <a:off x="1523" y="2351"/>
              <a:ext cx="8" cy="13"/>
            </a:xfrm>
            <a:custGeom>
              <a:avLst/>
              <a:gdLst>
                <a:gd name="T0" fmla="*/ 4 w 6"/>
                <a:gd name="T1" fmla="*/ 0 h 10"/>
                <a:gd name="T2" fmla="*/ 0 w 6"/>
                <a:gd name="T3" fmla="*/ 0 h 10"/>
                <a:gd name="T4" fmla="*/ 0 w 6"/>
                <a:gd name="T5" fmla="*/ 10 h 10"/>
                <a:gd name="T6" fmla="*/ 4 w 6"/>
                <a:gd name="T7" fmla="*/ 10 h 10"/>
                <a:gd name="T8" fmla="*/ 6 w 6"/>
                <a:gd name="T9" fmla="*/ 8 h 10"/>
                <a:gd name="T10" fmla="*/ 6 w 6"/>
                <a:gd name="T11" fmla="*/ 2 h 10"/>
                <a:gd name="T12" fmla="*/ 4 w 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4" y="0"/>
                  </a:moveTo>
                  <a:cubicBezTo>
                    <a:pt x="0" y="0"/>
                    <a:pt x="0" y="0"/>
                    <a:pt x="0" y="0"/>
                  </a:cubicBezTo>
                  <a:cubicBezTo>
                    <a:pt x="0" y="10"/>
                    <a:pt x="0" y="10"/>
                    <a:pt x="0" y="10"/>
                  </a:cubicBezTo>
                  <a:cubicBezTo>
                    <a:pt x="4" y="10"/>
                    <a:pt x="4" y="10"/>
                    <a:pt x="4" y="10"/>
                  </a:cubicBezTo>
                  <a:cubicBezTo>
                    <a:pt x="5" y="10"/>
                    <a:pt x="6" y="9"/>
                    <a:pt x="6" y="8"/>
                  </a:cubicBezTo>
                  <a:cubicBezTo>
                    <a:pt x="6" y="2"/>
                    <a:pt x="6" y="2"/>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41">
              <a:extLst>
                <a:ext uri="{FF2B5EF4-FFF2-40B4-BE49-F238E27FC236}">
                  <a16:creationId xmlns:a16="http://schemas.microsoft.com/office/drawing/2014/main" id="{136447E9-F4A5-400C-8220-92E9ED6EB3C6}"/>
                </a:ext>
              </a:extLst>
            </p:cNvPr>
            <p:cNvSpPr>
              <a:spLocks/>
            </p:cNvSpPr>
            <p:nvPr/>
          </p:nvSpPr>
          <p:spPr bwMode="auto">
            <a:xfrm>
              <a:off x="1523" y="2334"/>
              <a:ext cx="8" cy="13"/>
            </a:xfrm>
            <a:custGeom>
              <a:avLst/>
              <a:gdLst>
                <a:gd name="T0" fmla="*/ 4 w 6"/>
                <a:gd name="T1" fmla="*/ 0 h 9"/>
                <a:gd name="T2" fmla="*/ 0 w 6"/>
                <a:gd name="T3" fmla="*/ 0 h 9"/>
                <a:gd name="T4" fmla="*/ 0 w 6"/>
                <a:gd name="T5" fmla="*/ 9 h 9"/>
                <a:gd name="T6" fmla="*/ 4 w 6"/>
                <a:gd name="T7" fmla="*/ 9 h 9"/>
                <a:gd name="T8" fmla="*/ 6 w 6"/>
                <a:gd name="T9" fmla="*/ 7 h 9"/>
                <a:gd name="T10" fmla="*/ 6 w 6"/>
                <a:gd name="T11" fmla="*/ 2 h 9"/>
                <a:gd name="T12" fmla="*/ 4 w 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4" y="0"/>
                  </a:moveTo>
                  <a:cubicBezTo>
                    <a:pt x="0" y="0"/>
                    <a:pt x="0" y="0"/>
                    <a:pt x="0" y="0"/>
                  </a:cubicBezTo>
                  <a:cubicBezTo>
                    <a:pt x="0" y="9"/>
                    <a:pt x="0" y="9"/>
                    <a:pt x="0" y="9"/>
                  </a:cubicBezTo>
                  <a:cubicBezTo>
                    <a:pt x="4" y="9"/>
                    <a:pt x="4" y="9"/>
                    <a:pt x="4" y="9"/>
                  </a:cubicBezTo>
                  <a:cubicBezTo>
                    <a:pt x="5" y="9"/>
                    <a:pt x="6" y="8"/>
                    <a:pt x="6" y="7"/>
                  </a:cubicBezTo>
                  <a:cubicBezTo>
                    <a:pt x="6" y="2"/>
                    <a:pt x="6" y="2"/>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42">
              <a:extLst>
                <a:ext uri="{FF2B5EF4-FFF2-40B4-BE49-F238E27FC236}">
                  <a16:creationId xmlns:a16="http://schemas.microsoft.com/office/drawing/2014/main" id="{44FEB1E9-C4EA-4807-A01F-0B3908320B5D}"/>
                </a:ext>
              </a:extLst>
            </p:cNvPr>
            <p:cNvSpPr>
              <a:spLocks/>
            </p:cNvSpPr>
            <p:nvPr/>
          </p:nvSpPr>
          <p:spPr bwMode="auto">
            <a:xfrm>
              <a:off x="1523" y="2316"/>
              <a:ext cx="8" cy="14"/>
            </a:xfrm>
            <a:custGeom>
              <a:avLst/>
              <a:gdLst>
                <a:gd name="T0" fmla="*/ 4 w 6"/>
                <a:gd name="T1" fmla="*/ 0 h 10"/>
                <a:gd name="T2" fmla="*/ 0 w 6"/>
                <a:gd name="T3" fmla="*/ 0 h 10"/>
                <a:gd name="T4" fmla="*/ 0 w 6"/>
                <a:gd name="T5" fmla="*/ 10 h 10"/>
                <a:gd name="T6" fmla="*/ 4 w 6"/>
                <a:gd name="T7" fmla="*/ 10 h 10"/>
                <a:gd name="T8" fmla="*/ 6 w 6"/>
                <a:gd name="T9" fmla="*/ 8 h 10"/>
                <a:gd name="T10" fmla="*/ 6 w 6"/>
                <a:gd name="T11" fmla="*/ 2 h 10"/>
                <a:gd name="T12" fmla="*/ 4 w 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4" y="0"/>
                  </a:moveTo>
                  <a:cubicBezTo>
                    <a:pt x="0" y="0"/>
                    <a:pt x="0" y="0"/>
                    <a:pt x="0" y="0"/>
                  </a:cubicBezTo>
                  <a:cubicBezTo>
                    <a:pt x="0" y="10"/>
                    <a:pt x="0" y="10"/>
                    <a:pt x="0" y="10"/>
                  </a:cubicBezTo>
                  <a:cubicBezTo>
                    <a:pt x="4" y="10"/>
                    <a:pt x="4" y="10"/>
                    <a:pt x="4" y="10"/>
                  </a:cubicBezTo>
                  <a:cubicBezTo>
                    <a:pt x="5" y="10"/>
                    <a:pt x="6" y="9"/>
                    <a:pt x="6" y="8"/>
                  </a:cubicBezTo>
                  <a:cubicBezTo>
                    <a:pt x="6" y="2"/>
                    <a:pt x="6" y="2"/>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443">
              <a:extLst>
                <a:ext uri="{FF2B5EF4-FFF2-40B4-BE49-F238E27FC236}">
                  <a16:creationId xmlns:a16="http://schemas.microsoft.com/office/drawing/2014/main" id="{4FEE26AC-F7AB-42B5-BCA5-668A1692A159}"/>
                </a:ext>
              </a:extLst>
            </p:cNvPr>
            <p:cNvSpPr>
              <a:spLocks noEditPoints="1"/>
            </p:cNvSpPr>
            <p:nvPr/>
          </p:nvSpPr>
          <p:spPr bwMode="auto">
            <a:xfrm>
              <a:off x="1462" y="2309"/>
              <a:ext cx="65" cy="76"/>
            </a:xfrm>
            <a:custGeom>
              <a:avLst/>
              <a:gdLst>
                <a:gd name="T0" fmla="*/ 44 w 47"/>
                <a:gd name="T1" fmla="*/ 43 h 55"/>
                <a:gd name="T2" fmla="*/ 44 w 47"/>
                <a:gd name="T3" fmla="*/ 50 h 55"/>
                <a:gd name="T4" fmla="*/ 42 w 47"/>
                <a:gd name="T5" fmla="*/ 51 h 55"/>
                <a:gd name="T6" fmla="*/ 5 w 47"/>
                <a:gd name="T7" fmla="*/ 51 h 55"/>
                <a:gd name="T8" fmla="*/ 3 w 47"/>
                <a:gd name="T9" fmla="*/ 50 h 55"/>
                <a:gd name="T10" fmla="*/ 3 w 47"/>
                <a:gd name="T11" fmla="*/ 49 h 55"/>
                <a:gd name="T12" fmla="*/ 38 w 47"/>
                <a:gd name="T13" fmla="*/ 49 h 55"/>
                <a:gd name="T14" fmla="*/ 41 w 47"/>
                <a:gd name="T15" fmla="*/ 46 h 55"/>
                <a:gd name="T16" fmla="*/ 41 w 47"/>
                <a:gd name="T17" fmla="*/ 3 h 55"/>
                <a:gd name="T18" fmla="*/ 38 w 47"/>
                <a:gd name="T19" fmla="*/ 0 h 55"/>
                <a:gd name="T20" fmla="*/ 3 w 47"/>
                <a:gd name="T21" fmla="*/ 0 h 55"/>
                <a:gd name="T22" fmla="*/ 0 w 47"/>
                <a:gd name="T23" fmla="*/ 3 h 55"/>
                <a:gd name="T24" fmla="*/ 0 w 47"/>
                <a:gd name="T25" fmla="*/ 46 h 55"/>
                <a:gd name="T26" fmla="*/ 0 w 47"/>
                <a:gd name="T27" fmla="*/ 46 h 55"/>
                <a:gd name="T28" fmla="*/ 0 w 47"/>
                <a:gd name="T29" fmla="*/ 50 h 55"/>
                <a:gd name="T30" fmla="*/ 5 w 47"/>
                <a:gd name="T31" fmla="*/ 55 h 55"/>
                <a:gd name="T32" fmla="*/ 42 w 47"/>
                <a:gd name="T33" fmla="*/ 55 h 55"/>
                <a:gd name="T34" fmla="*/ 47 w 47"/>
                <a:gd name="T35" fmla="*/ 50 h 55"/>
                <a:gd name="T36" fmla="*/ 47 w 47"/>
                <a:gd name="T37" fmla="*/ 43 h 55"/>
                <a:gd name="T38" fmla="*/ 44 w 47"/>
                <a:gd name="T39" fmla="*/ 43 h 55"/>
                <a:gd name="T40" fmla="*/ 16 w 47"/>
                <a:gd name="T41" fmla="*/ 15 h 55"/>
                <a:gd name="T42" fmla="*/ 21 w 47"/>
                <a:gd name="T43" fmla="*/ 10 h 55"/>
                <a:gd name="T44" fmla="*/ 27 w 47"/>
                <a:gd name="T45" fmla="*/ 15 h 55"/>
                <a:gd name="T46" fmla="*/ 28 w 47"/>
                <a:gd name="T47" fmla="*/ 17 h 55"/>
                <a:gd name="T48" fmla="*/ 26 w 47"/>
                <a:gd name="T49" fmla="*/ 19 h 55"/>
                <a:gd name="T50" fmla="*/ 26 w 47"/>
                <a:gd name="T51" fmla="*/ 19 h 55"/>
                <a:gd name="T52" fmla="*/ 21 w 47"/>
                <a:gd name="T53" fmla="*/ 24 h 55"/>
                <a:gd name="T54" fmla="*/ 16 w 47"/>
                <a:gd name="T55" fmla="*/ 19 h 55"/>
                <a:gd name="T56" fmla="*/ 16 w 47"/>
                <a:gd name="T57" fmla="*/ 19 h 55"/>
                <a:gd name="T58" fmla="*/ 14 w 47"/>
                <a:gd name="T59" fmla="*/ 17 h 55"/>
                <a:gd name="T60" fmla="*/ 16 w 47"/>
                <a:gd name="T61" fmla="*/ 15 h 55"/>
                <a:gd name="T62" fmla="*/ 10 w 47"/>
                <a:gd name="T63" fmla="*/ 30 h 55"/>
                <a:gd name="T64" fmla="*/ 15 w 47"/>
                <a:gd name="T65" fmla="*/ 24 h 55"/>
                <a:gd name="T66" fmla="*/ 18 w 47"/>
                <a:gd name="T67" fmla="*/ 24 h 55"/>
                <a:gd name="T68" fmla="*/ 19 w 47"/>
                <a:gd name="T69" fmla="*/ 30 h 55"/>
                <a:gd name="T70" fmla="*/ 21 w 47"/>
                <a:gd name="T71" fmla="*/ 27 h 55"/>
                <a:gd name="T72" fmla="*/ 19 w 47"/>
                <a:gd name="T73" fmla="*/ 25 h 55"/>
                <a:gd name="T74" fmla="*/ 19 w 47"/>
                <a:gd name="T75" fmla="*/ 25 h 55"/>
                <a:gd name="T76" fmla="*/ 21 w 47"/>
                <a:gd name="T77" fmla="*/ 25 h 55"/>
                <a:gd name="T78" fmla="*/ 23 w 47"/>
                <a:gd name="T79" fmla="*/ 25 h 55"/>
                <a:gd name="T80" fmla="*/ 23 w 47"/>
                <a:gd name="T81" fmla="*/ 25 h 55"/>
                <a:gd name="T82" fmla="*/ 21 w 47"/>
                <a:gd name="T83" fmla="*/ 27 h 55"/>
                <a:gd name="T84" fmla="*/ 23 w 47"/>
                <a:gd name="T85" fmla="*/ 30 h 55"/>
                <a:gd name="T86" fmla="*/ 24 w 47"/>
                <a:gd name="T87" fmla="*/ 24 h 55"/>
                <a:gd name="T88" fmla="*/ 27 w 47"/>
                <a:gd name="T89" fmla="*/ 24 h 55"/>
                <a:gd name="T90" fmla="*/ 32 w 47"/>
                <a:gd name="T91" fmla="*/ 30 h 55"/>
                <a:gd name="T92" fmla="*/ 32 w 47"/>
                <a:gd name="T93" fmla="*/ 36 h 55"/>
                <a:gd name="T94" fmla="*/ 10 w 47"/>
                <a:gd name="T95" fmla="*/ 36 h 55"/>
                <a:gd name="T96" fmla="*/ 10 w 47"/>
                <a:gd name="T9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 h="55">
                  <a:moveTo>
                    <a:pt x="44" y="43"/>
                  </a:moveTo>
                  <a:cubicBezTo>
                    <a:pt x="44" y="50"/>
                    <a:pt x="44" y="50"/>
                    <a:pt x="44" y="50"/>
                  </a:cubicBezTo>
                  <a:cubicBezTo>
                    <a:pt x="44" y="51"/>
                    <a:pt x="43" y="51"/>
                    <a:pt x="42" y="51"/>
                  </a:cubicBezTo>
                  <a:cubicBezTo>
                    <a:pt x="5" y="51"/>
                    <a:pt x="5" y="51"/>
                    <a:pt x="5" y="51"/>
                  </a:cubicBezTo>
                  <a:cubicBezTo>
                    <a:pt x="4" y="51"/>
                    <a:pt x="3" y="51"/>
                    <a:pt x="3" y="50"/>
                  </a:cubicBezTo>
                  <a:cubicBezTo>
                    <a:pt x="3" y="49"/>
                    <a:pt x="3" y="49"/>
                    <a:pt x="3" y="49"/>
                  </a:cubicBezTo>
                  <a:cubicBezTo>
                    <a:pt x="38" y="49"/>
                    <a:pt x="38" y="49"/>
                    <a:pt x="38" y="49"/>
                  </a:cubicBezTo>
                  <a:cubicBezTo>
                    <a:pt x="40" y="49"/>
                    <a:pt x="41" y="48"/>
                    <a:pt x="41" y="46"/>
                  </a:cubicBezTo>
                  <a:cubicBezTo>
                    <a:pt x="41" y="3"/>
                    <a:pt x="41" y="3"/>
                    <a:pt x="41" y="3"/>
                  </a:cubicBezTo>
                  <a:cubicBezTo>
                    <a:pt x="41" y="1"/>
                    <a:pt x="40" y="0"/>
                    <a:pt x="38" y="0"/>
                  </a:cubicBezTo>
                  <a:cubicBezTo>
                    <a:pt x="3" y="0"/>
                    <a:pt x="3" y="0"/>
                    <a:pt x="3" y="0"/>
                  </a:cubicBezTo>
                  <a:cubicBezTo>
                    <a:pt x="1" y="0"/>
                    <a:pt x="0" y="1"/>
                    <a:pt x="0" y="3"/>
                  </a:cubicBezTo>
                  <a:cubicBezTo>
                    <a:pt x="0" y="46"/>
                    <a:pt x="0" y="46"/>
                    <a:pt x="0" y="46"/>
                  </a:cubicBezTo>
                  <a:cubicBezTo>
                    <a:pt x="0" y="46"/>
                    <a:pt x="0" y="46"/>
                    <a:pt x="0" y="46"/>
                  </a:cubicBezTo>
                  <a:cubicBezTo>
                    <a:pt x="0" y="50"/>
                    <a:pt x="0" y="50"/>
                    <a:pt x="0" y="50"/>
                  </a:cubicBezTo>
                  <a:cubicBezTo>
                    <a:pt x="0" y="53"/>
                    <a:pt x="2" y="55"/>
                    <a:pt x="5" y="55"/>
                  </a:cubicBezTo>
                  <a:cubicBezTo>
                    <a:pt x="42" y="55"/>
                    <a:pt x="42" y="55"/>
                    <a:pt x="42" y="55"/>
                  </a:cubicBezTo>
                  <a:cubicBezTo>
                    <a:pt x="45" y="55"/>
                    <a:pt x="47" y="53"/>
                    <a:pt x="47" y="50"/>
                  </a:cubicBezTo>
                  <a:cubicBezTo>
                    <a:pt x="47" y="43"/>
                    <a:pt x="47" y="43"/>
                    <a:pt x="47" y="43"/>
                  </a:cubicBezTo>
                  <a:lnTo>
                    <a:pt x="44" y="43"/>
                  </a:lnTo>
                  <a:close/>
                  <a:moveTo>
                    <a:pt x="16" y="15"/>
                  </a:moveTo>
                  <a:cubicBezTo>
                    <a:pt x="16" y="12"/>
                    <a:pt x="18" y="10"/>
                    <a:pt x="21" y="10"/>
                  </a:cubicBezTo>
                  <a:cubicBezTo>
                    <a:pt x="24" y="10"/>
                    <a:pt x="26" y="12"/>
                    <a:pt x="27" y="15"/>
                  </a:cubicBezTo>
                  <a:cubicBezTo>
                    <a:pt x="27" y="15"/>
                    <a:pt x="28" y="16"/>
                    <a:pt x="28" y="17"/>
                  </a:cubicBezTo>
                  <a:cubicBezTo>
                    <a:pt x="28" y="18"/>
                    <a:pt x="27" y="19"/>
                    <a:pt x="26" y="19"/>
                  </a:cubicBezTo>
                  <a:cubicBezTo>
                    <a:pt x="26" y="19"/>
                    <a:pt x="26" y="19"/>
                    <a:pt x="26" y="19"/>
                  </a:cubicBezTo>
                  <a:cubicBezTo>
                    <a:pt x="25" y="22"/>
                    <a:pt x="23" y="24"/>
                    <a:pt x="21" y="24"/>
                  </a:cubicBezTo>
                  <a:cubicBezTo>
                    <a:pt x="19" y="24"/>
                    <a:pt x="17" y="22"/>
                    <a:pt x="16" y="19"/>
                  </a:cubicBezTo>
                  <a:cubicBezTo>
                    <a:pt x="16" y="19"/>
                    <a:pt x="16" y="19"/>
                    <a:pt x="16" y="19"/>
                  </a:cubicBezTo>
                  <a:cubicBezTo>
                    <a:pt x="15" y="19"/>
                    <a:pt x="14" y="18"/>
                    <a:pt x="14" y="17"/>
                  </a:cubicBezTo>
                  <a:cubicBezTo>
                    <a:pt x="14" y="16"/>
                    <a:pt x="15" y="15"/>
                    <a:pt x="16" y="15"/>
                  </a:cubicBezTo>
                  <a:close/>
                  <a:moveTo>
                    <a:pt x="10" y="30"/>
                  </a:moveTo>
                  <a:cubicBezTo>
                    <a:pt x="10" y="27"/>
                    <a:pt x="12" y="24"/>
                    <a:pt x="15" y="24"/>
                  </a:cubicBezTo>
                  <a:cubicBezTo>
                    <a:pt x="18" y="24"/>
                    <a:pt x="18" y="24"/>
                    <a:pt x="18" y="24"/>
                  </a:cubicBezTo>
                  <a:cubicBezTo>
                    <a:pt x="19" y="30"/>
                    <a:pt x="19" y="30"/>
                    <a:pt x="19" y="30"/>
                  </a:cubicBezTo>
                  <a:cubicBezTo>
                    <a:pt x="21" y="27"/>
                    <a:pt x="21" y="27"/>
                    <a:pt x="21" y="27"/>
                  </a:cubicBezTo>
                  <a:cubicBezTo>
                    <a:pt x="19" y="25"/>
                    <a:pt x="19" y="25"/>
                    <a:pt x="19" y="25"/>
                  </a:cubicBezTo>
                  <a:cubicBezTo>
                    <a:pt x="19" y="25"/>
                    <a:pt x="19" y="25"/>
                    <a:pt x="19" y="25"/>
                  </a:cubicBezTo>
                  <a:cubicBezTo>
                    <a:pt x="20" y="25"/>
                    <a:pt x="20" y="25"/>
                    <a:pt x="21" y="25"/>
                  </a:cubicBezTo>
                  <a:cubicBezTo>
                    <a:pt x="22" y="25"/>
                    <a:pt x="22" y="25"/>
                    <a:pt x="23" y="25"/>
                  </a:cubicBezTo>
                  <a:cubicBezTo>
                    <a:pt x="23" y="25"/>
                    <a:pt x="23" y="25"/>
                    <a:pt x="23" y="25"/>
                  </a:cubicBezTo>
                  <a:cubicBezTo>
                    <a:pt x="21" y="27"/>
                    <a:pt x="21" y="27"/>
                    <a:pt x="21" y="27"/>
                  </a:cubicBezTo>
                  <a:cubicBezTo>
                    <a:pt x="23" y="30"/>
                    <a:pt x="23" y="30"/>
                    <a:pt x="23" y="30"/>
                  </a:cubicBezTo>
                  <a:cubicBezTo>
                    <a:pt x="24" y="24"/>
                    <a:pt x="24" y="24"/>
                    <a:pt x="24" y="24"/>
                  </a:cubicBezTo>
                  <a:cubicBezTo>
                    <a:pt x="27" y="24"/>
                    <a:pt x="27" y="24"/>
                    <a:pt x="27" y="24"/>
                  </a:cubicBezTo>
                  <a:cubicBezTo>
                    <a:pt x="30" y="24"/>
                    <a:pt x="32" y="27"/>
                    <a:pt x="32" y="30"/>
                  </a:cubicBezTo>
                  <a:cubicBezTo>
                    <a:pt x="32" y="36"/>
                    <a:pt x="32" y="36"/>
                    <a:pt x="32" y="36"/>
                  </a:cubicBezTo>
                  <a:cubicBezTo>
                    <a:pt x="10" y="36"/>
                    <a:pt x="10" y="36"/>
                    <a:pt x="10" y="36"/>
                  </a:cubicBezTo>
                  <a:lnTo>
                    <a:pt x="1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44">
              <a:extLst>
                <a:ext uri="{FF2B5EF4-FFF2-40B4-BE49-F238E27FC236}">
                  <a16:creationId xmlns:a16="http://schemas.microsoft.com/office/drawing/2014/main" id="{E3F4C040-A10E-4F20-876D-818B33985190}"/>
                </a:ext>
              </a:extLst>
            </p:cNvPr>
            <p:cNvSpPr>
              <a:spLocks noEditPoints="1"/>
            </p:cNvSpPr>
            <p:nvPr/>
          </p:nvSpPr>
          <p:spPr bwMode="auto">
            <a:xfrm>
              <a:off x="921" y="1616"/>
              <a:ext cx="18" cy="19"/>
            </a:xfrm>
            <a:custGeom>
              <a:avLst/>
              <a:gdLst>
                <a:gd name="T0" fmla="*/ 6 w 13"/>
                <a:gd name="T1" fmla="*/ 0 h 14"/>
                <a:gd name="T2" fmla="*/ 0 w 13"/>
                <a:gd name="T3" fmla="*/ 7 h 14"/>
                <a:gd name="T4" fmla="*/ 6 w 13"/>
                <a:gd name="T5" fmla="*/ 14 h 14"/>
                <a:gd name="T6" fmla="*/ 13 w 13"/>
                <a:gd name="T7" fmla="*/ 7 h 14"/>
                <a:gd name="T8" fmla="*/ 6 w 13"/>
                <a:gd name="T9" fmla="*/ 0 h 14"/>
                <a:gd name="T10" fmla="*/ 6 w 13"/>
                <a:gd name="T11" fmla="*/ 12 h 14"/>
                <a:gd name="T12" fmla="*/ 1 w 13"/>
                <a:gd name="T13" fmla="*/ 7 h 14"/>
                <a:gd name="T14" fmla="*/ 6 w 13"/>
                <a:gd name="T15" fmla="*/ 2 h 14"/>
                <a:gd name="T16" fmla="*/ 11 w 13"/>
                <a:gd name="T17" fmla="*/ 7 h 14"/>
                <a:gd name="T18" fmla="*/ 6 w 13"/>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6" y="0"/>
                  </a:moveTo>
                  <a:cubicBezTo>
                    <a:pt x="3" y="0"/>
                    <a:pt x="0" y="3"/>
                    <a:pt x="0" y="7"/>
                  </a:cubicBezTo>
                  <a:cubicBezTo>
                    <a:pt x="0" y="11"/>
                    <a:pt x="3" y="14"/>
                    <a:pt x="6" y="14"/>
                  </a:cubicBezTo>
                  <a:cubicBezTo>
                    <a:pt x="10" y="14"/>
                    <a:pt x="13" y="11"/>
                    <a:pt x="13" y="7"/>
                  </a:cubicBezTo>
                  <a:cubicBezTo>
                    <a:pt x="13" y="3"/>
                    <a:pt x="10" y="0"/>
                    <a:pt x="6" y="0"/>
                  </a:cubicBezTo>
                  <a:close/>
                  <a:moveTo>
                    <a:pt x="6" y="12"/>
                  </a:moveTo>
                  <a:cubicBezTo>
                    <a:pt x="4" y="12"/>
                    <a:pt x="1" y="10"/>
                    <a:pt x="1" y="7"/>
                  </a:cubicBezTo>
                  <a:cubicBezTo>
                    <a:pt x="1" y="4"/>
                    <a:pt x="4" y="2"/>
                    <a:pt x="6" y="2"/>
                  </a:cubicBezTo>
                  <a:cubicBezTo>
                    <a:pt x="9" y="2"/>
                    <a:pt x="11" y="4"/>
                    <a:pt x="11" y="7"/>
                  </a:cubicBezTo>
                  <a:cubicBezTo>
                    <a:pt x="11" y="10"/>
                    <a:pt x="9"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45">
              <a:extLst>
                <a:ext uri="{FF2B5EF4-FFF2-40B4-BE49-F238E27FC236}">
                  <a16:creationId xmlns:a16="http://schemas.microsoft.com/office/drawing/2014/main" id="{CBB73654-F39C-4D1B-B3E0-FB2CA8179648}"/>
                </a:ext>
              </a:extLst>
            </p:cNvPr>
            <p:cNvSpPr>
              <a:spLocks noEditPoints="1"/>
            </p:cNvSpPr>
            <p:nvPr/>
          </p:nvSpPr>
          <p:spPr bwMode="auto">
            <a:xfrm>
              <a:off x="899" y="1595"/>
              <a:ext cx="61" cy="61"/>
            </a:xfrm>
            <a:custGeom>
              <a:avLst/>
              <a:gdLst>
                <a:gd name="T0" fmla="*/ 44 w 44"/>
                <a:gd name="T1" fmla="*/ 21 h 44"/>
                <a:gd name="T2" fmla="*/ 38 w 44"/>
                <a:gd name="T3" fmla="*/ 21 h 44"/>
                <a:gd name="T4" fmla="*/ 24 w 44"/>
                <a:gd name="T5" fmla="*/ 6 h 44"/>
                <a:gd name="T6" fmla="*/ 24 w 44"/>
                <a:gd name="T7" fmla="*/ 0 h 44"/>
                <a:gd name="T8" fmla="*/ 21 w 44"/>
                <a:gd name="T9" fmla="*/ 0 h 44"/>
                <a:gd name="T10" fmla="*/ 21 w 44"/>
                <a:gd name="T11" fmla="*/ 6 h 44"/>
                <a:gd name="T12" fmla="*/ 6 w 44"/>
                <a:gd name="T13" fmla="*/ 21 h 44"/>
                <a:gd name="T14" fmla="*/ 0 w 44"/>
                <a:gd name="T15" fmla="*/ 21 h 44"/>
                <a:gd name="T16" fmla="*/ 0 w 44"/>
                <a:gd name="T17" fmla="*/ 23 h 44"/>
                <a:gd name="T18" fmla="*/ 6 w 44"/>
                <a:gd name="T19" fmla="*/ 23 h 44"/>
                <a:gd name="T20" fmla="*/ 21 w 44"/>
                <a:gd name="T21" fmla="*/ 38 h 44"/>
                <a:gd name="T22" fmla="*/ 21 w 44"/>
                <a:gd name="T23" fmla="*/ 44 h 44"/>
                <a:gd name="T24" fmla="*/ 24 w 44"/>
                <a:gd name="T25" fmla="*/ 44 h 44"/>
                <a:gd name="T26" fmla="*/ 24 w 44"/>
                <a:gd name="T27" fmla="*/ 38 h 44"/>
                <a:gd name="T28" fmla="*/ 38 w 44"/>
                <a:gd name="T29" fmla="*/ 23 h 44"/>
                <a:gd name="T30" fmla="*/ 44 w 44"/>
                <a:gd name="T31" fmla="*/ 23 h 44"/>
                <a:gd name="T32" fmla="*/ 44 w 44"/>
                <a:gd name="T33" fmla="*/ 21 h 44"/>
                <a:gd name="T34" fmla="*/ 24 w 44"/>
                <a:gd name="T35" fmla="*/ 35 h 44"/>
                <a:gd name="T36" fmla="*/ 24 w 44"/>
                <a:gd name="T37" fmla="*/ 32 h 44"/>
                <a:gd name="T38" fmla="*/ 22 w 44"/>
                <a:gd name="T39" fmla="*/ 31 h 44"/>
                <a:gd name="T40" fmla="*/ 22 w 44"/>
                <a:gd name="T41" fmla="*/ 31 h 44"/>
                <a:gd name="T42" fmla="*/ 21 w 44"/>
                <a:gd name="T43" fmla="*/ 32 h 44"/>
                <a:gd name="T44" fmla="*/ 21 w 44"/>
                <a:gd name="T45" fmla="*/ 35 h 44"/>
                <a:gd name="T46" fmla="*/ 10 w 44"/>
                <a:gd name="T47" fmla="*/ 23 h 44"/>
                <a:gd name="T48" fmla="*/ 12 w 44"/>
                <a:gd name="T49" fmla="*/ 23 h 44"/>
                <a:gd name="T50" fmla="*/ 13 w 44"/>
                <a:gd name="T51" fmla="*/ 22 h 44"/>
                <a:gd name="T52" fmla="*/ 13 w 44"/>
                <a:gd name="T53" fmla="*/ 22 h 44"/>
                <a:gd name="T54" fmla="*/ 12 w 44"/>
                <a:gd name="T55" fmla="*/ 21 h 44"/>
                <a:gd name="T56" fmla="*/ 10 w 44"/>
                <a:gd name="T57" fmla="*/ 21 h 44"/>
                <a:gd name="T58" fmla="*/ 21 w 44"/>
                <a:gd name="T59" fmla="*/ 10 h 44"/>
                <a:gd name="T60" fmla="*/ 21 w 44"/>
                <a:gd name="T61" fmla="*/ 12 h 44"/>
                <a:gd name="T62" fmla="*/ 22 w 44"/>
                <a:gd name="T63" fmla="*/ 13 h 44"/>
                <a:gd name="T64" fmla="*/ 22 w 44"/>
                <a:gd name="T65" fmla="*/ 13 h 44"/>
                <a:gd name="T66" fmla="*/ 24 w 44"/>
                <a:gd name="T67" fmla="*/ 12 h 44"/>
                <a:gd name="T68" fmla="*/ 24 w 44"/>
                <a:gd name="T69" fmla="*/ 10 h 44"/>
                <a:gd name="T70" fmla="*/ 35 w 44"/>
                <a:gd name="T71" fmla="*/ 21 h 44"/>
                <a:gd name="T72" fmla="*/ 32 w 44"/>
                <a:gd name="T73" fmla="*/ 21 h 44"/>
                <a:gd name="T74" fmla="*/ 31 w 44"/>
                <a:gd name="T75" fmla="*/ 22 h 44"/>
                <a:gd name="T76" fmla="*/ 31 w 44"/>
                <a:gd name="T77" fmla="*/ 22 h 44"/>
                <a:gd name="T78" fmla="*/ 32 w 44"/>
                <a:gd name="T79" fmla="*/ 23 h 44"/>
                <a:gd name="T80" fmla="*/ 35 w 44"/>
                <a:gd name="T81" fmla="*/ 23 h 44"/>
                <a:gd name="T82" fmla="*/ 24 w 44"/>
                <a:gd name="T8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44">
                  <a:moveTo>
                    <a:pt x="44" y="21"/>
                  </a:moveTo>
                  <a:cubicBezTo>
                    <a:pt x="38" y="21"/>
                    <a:pt x="38" y="21"/>
                    <a:pt x="38" y="21"/>
                  </a:cubicBezTo>
                  <a:cubicBezTo>
                    <a:pt x="38" y="13"/>
                    <a:pt x="31" y="7"/>
                    <a:pt x="24" y="6"/>
                  </a:cubicBezTo>
                  <a:cubicBezTo>
                    <a:pt x="24" y="0"/>
                    <a:pt x="24" y="0"/>
                    <a:pt x="24" y="0"/>
                  </a:cubicBezTo>
                  <a:cubicBezTo>
                    <a:pt x="21" y="0"/>
                    <a:pt x="21" y="0"/>
                    <a:pt x="21" y="0"/>
                  </a:cubicBezTo>
                  <a:cubicBezTo>
                    <a:pt x="21" y="6"/>
                    <a:pt x="21" y="6"/>
                    <a:pt x="21" y="6"/>
                  </a:cubicBezTo>
                  <a:cubicBezTo>
                    <a:pt x="13" y="7"/>
                    <a:pt x="7" y="13"/>
                    <a:pt x="6" y="21"/>
                  </a:cubicBezTo>
                  <a:cubicBezTo>
                    <a:pt x="0" y="21"/>
                    <a:pt x="0" y="21"/>
                    <a:pt x="0" y="21"/>
                  </a:cubicBezTo>
                  <a:cubicBezTo>
                    <a:pt x="0" y="23"/>
                    <a:pt x="0" y="23"/>
                    <a:pt x="0" y="23"/>
                  </a:cubicBezTo>
                  <a:cubicBezTo>
                    <a:pt x="6" y="23"/>
                    <a:pt x="6" y="23"/>
                    <a:pt x="6" y="23"/>
                  </a:cubicBezTo>
                  <a:cubicBezTo>
                    <a:pt x="7" y="31"/>
                    <a:pt x="13" y="37"/>
                    <a:pt x="21" y="38"/>
                  </a:cubicBezTo>
                  <a:cubicBezTo>
                    <a:pt x="21" y="44"/>
                    <a:pt x="21" y="44"/>
                    <a:pt x="21" y="44"/>
                  </a:cubicBezTo>
                  <a:cubicBezTo>
                    <a:pt x="24" y="44"/>
                    <a:pt x="24" y="44"/>
                    <a:pt x="24" y="44"/>
                  </a:cubicBezTo>
                  <a:cubicBezTo>
                    <a:pt x="24" y="38"/>
                    <a:pt x="24" y="38"/>
                    <a:pt x="24" y="38"/>
                  </a:cubicBezTo>
                  <a:cubicBezTo>
                    <a:pt x="31" y="37"/>
                    <a:pt x="38" y="31"/>
                    <a:pt x="38" y="23"/>
                  </a:cubicBezTo>
                  <a:cubicBezTo>
                    <a:pt x="44" y="23"/>
                    <a:pt x="44" y="23"/>
                    <a:pt x="44" y="23"/>
                  </a:cubicBezTo>
                  <a:lnTo>
                    <a:pt x="44" y="21"/>
                  </a:lnTo>
                  <a:close/>
                  <a:moveTo>
                    <a:pt x="24" y="35"/>
                  </a:moveTo>
                  <a:cubicBezTo>
                    <a:pt x="24" y="32"/>
                    <a:pt x="24" y="32"/>
                    <a:pt x="24" y="32"/>
                  </a:cubicBezTo>
                  <a:cubicBezTo>
                    <a:pt x="24" y="31"/>
                    <a:pt x="23" y="31"/>
                    <a:pt x="22" y="31"/>
                  </a:cubicBezTo>
                  <a:cubicBezTo>
                    <a:pt x="22" y="31"/>
                    <a:pt x="22" y="31"/>
                    <a:pt x="22" y="31"/>
                  </a:cubicBezTo>
                  <a:cubicBezTo>
                    <a:pt x="21" y="31"/>
                    <a:pt x="21" y="31"/>
                    <a:pt x="21" y="32"/>
                  </a:cubicBezTo>
                  <a:cubicBezTo>
                    <a:pt x="21" y="35"/>
                    <a:pt x="21" y="35"/>
                    <a:pt x="21" y="35"/>
                  </a:cubicBezTo>
                  <a:cubicBezTo>
                    <a:pt x="15" y="34"/>
                    <a:pt x="10" y="29"/>
                    <a:pt x="10" y="23"/>
                  </a:cubicBezTo>
                  <a:cubicBezTo>
                    <a:pt x="12" y="23"/>
                    <a:pt x="12" y="23"/>
                    <a:pt x="12" y="23"/>
                  </a:cubicBezTo>
                  <a:cubicBezTo>
                    <a:pt x="13" y="23"/>
                    <a:pt x="13" y="23"/>
                    <a:pt x="13" y="22"/>
                  </a:cubicBezTo>
                  <a:cubicBezTo>
                    <a:pt x="13" y="22"/>
                    <a:pt x="13" y="22"/>
                    <a:pt x="13" y="22"/>
                  </a:cubicBezTo>
                  <a:cubicBezTo>
                    <a:pt x="13" y="21"/>
                    <a:pt x="13" y="21"/>
                    <a:pt x="12" y="21"/>
                  </a:cubicBezTo>
                  <a:cubicBezTo>
                    <a:pt x="10" y="21"/>
                    <a:pt x="10" y="21"/>
                    <a:pt x="10" y="21"/>
                  </a:cubicBezTo>
                  <a:cubicBezTo>
                    <a:pt x="10" y="15"/>
                    <a:pt x="15" y="10"/>
                    <a:pt x="21" y="10"/>
                  </a:cubicBezTo>
                  <a:cubicBezTo>
                    <a:pt x="21" y="12"/>
                    <a:pt x="21" y="12"/>
                    <a:pt x="21" y="12"/>
                  </a:cubicBezTo>
                  <a:cubicBezTo>
                    <a:pt x="21" y="13"/>
                    <a:pt x="21" y="13"/>
                    <a:pt x="22" y="13"/>
                  </a:cubicBezTo>
                  <a:cubicBezTo>
                    <a:pt x="22" y="13"/>
                    <a:pt x="22" y="13"/>
                    <a:pt x="22" y="13"/>
                  </a:cubicBezTo>
                  <a:cubicBezTo>
                    <a:pt x="23" y="13"/>
                    <a:pt x="24" y="13"/>
                    <a:pt x="24" y="12"/>
                  </a:cubicBezTo>
                  <a:cubicBezTo>
                    <a:pt x="24" y="10"/>
                    <a:pt x="24" y="10"/>
                    <a:pt x="24" y="10"/>
                  </a:cubicBezTo>
                  <a:cubicBezTo>
                    <a:pt x="29" y="10"/>
                    <a:pt x="34" y="15"/>
                    <a:pt x="35" y="21"/>
                  </a:cubicBezTo>
                  <a:cubicBezTo>
                    <a:pt x="32" y="21"/>
                    <a:pt x="32" y="21"/>
                    <a:pt x="32" y="21"/>
                  </a:cubicBezTo>
                  <a:cubicBezTo>
                    <a:pt x="32" y="21"/>
                    <a:pt x="31" y="21"/>
                    <a:pt x="31" y="22"/>
                  </a:cubicBezTo>
                  <a:cubicBezTo>
                    <a:pt x="31" y="22"/>
                    <a:pt x="31" y="22"/>
                    <a:pt x="31" y="22"/>
                  </a:cubicBezTo>
                  <a:cubicBezTo>
                    <a:pt x="31" y="23"/>
                    <a:pt x="32" y="23"/>
                    <a:pt x="32" y="23"/>
                  </a:cubicBezTo>
                  <a:cubicBezTo>
                    <a:pt x="35" y="23"/>
                    <a:pt x="35" y="23"/>
                    <a:pt x="35" y="23"/>
                  </a:cubicBezTo>
                  <a:cubicBezTo>
                    <a:pt x="34" y="29"/>
                    <a:pt x="29" y="34"/>
                    <a:pt x="2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46">
              <a:extLst>
                <a:ext uri="{FF2B5EF4-FFF2-40B4-BE49-F238E27FC236}">
                  <a16:creationId xmlns:a16="http://schemas.microsoft.com/office/drawing/2014/main" id="{3FFB1F63-265C-4565-A7AA-8A1690C67333}"/>
                </a:ext>
              </a:extLst>
            </p:cNvPr>
            <p:cNvSpPr>
              <a:spLocks noEditPoints="1"/>
            </p:cNvSpPr>
            <p:nvPr/>
          </p:nvSpPr>
          <p:spPr bwMode="auto">
            <a:xfrm>
              <a:off x="1234" y="1506"/>
              <a:ext cx="18" cy="19"/>
            </a:xfrm>
            <a:custGeom>
              <a:avLst/>
              <a:gdLst>
                <a:gd name="T0" fmla="*/ 6 w 13"/>
                <a:gd name="T1" fmla="*/ 0 h 14"/>
                <a:gd name="T2" fmla="*/ 0 w 13"/>
                <a:gd name="T3" fmla="*/ 7 h 14"/>
                <a:gd name="T4" fmla="*/ 6 w 13"/>
                <a:gd name="T5" fmla="*/ 14 h 14"/>
                <a:gd name="T6" fmla="*/ 13 w 13"/>
                <a:gd name="T7" fmla="*/ 7 h 14"/>
                <a:gd name="T8" fmla="*/ 6 w 13"/>
                <a:gd name="T9" fmla="*/ 0 h 14"/>
                <a:gd name="T10" fmla="*/ 6 w 13"/>
                <a:gd name="T11" fmla="*/ 12 h 14"/>
                <a:gd name="T12" fmla="*/ 2 w 13"/>
                <a:gd name="T13" fmla="*/ 7 h 14"/>
                <a:gd name="T14" fmla="*/ 6 w 13"/>
                <a:gd name="T15" fmla="*/ 2 h 14"/>
                <a:gd name="T16" fmla="*/ 11 w 13"/>
                <a:gd name="T17" fmla="*/ 7 h 14"/>
                <a:gd name="T18" fmla="*/ 6 w 13"/>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6" y="0"/>
                  </a:moveTo>
                  <a:cubicBezTo>
                    <a:pt x="3" y="0"/>
                    <a:pt x="0" y="3"/>
                    <a:pt x="0" y="7"/>
                  </a:cubicBezTo>
                  <a:cubicBezTo>
                    <a:pt x="0" y="11"/>
                    <a:pt x="3" y="14"/>
                    <a:pt x="6" y="14"/>
                  </a:cubicBezTo>
                  <a:cubicBezTo>
                    <a:pt x="10" y="14"/>
                    <a:pt x="13" y="11"/>
                    <a:pt x="13" y="7"/>
                  </a:cubicBezTo>
                  <a:cubicBezTo>
                    <a:pt x="13" y="3"/>
                    <a:pt x="10" y="0"/>
                    <a:pt x="6" y="0"/>
                  </a:cubicBezTo>
                  <a:close/>
                  <a:moveTo>
                    <a:pt x="6" y="12"/>
                  </a:moveTo>
                  <a:cubicBezTo>
                    <a:pt x="4" y="12"/>
                    <a:pt x="2" y="10"/>
                    <a:pt x="2" y="7"/>
                  </a:cubicBezTo>
                  <a:cubicBezTo>
                    <a:pt x="2" y="4"/>
                    <a:pt x="4" y="2"/>
                    <a:pt x="6" y="2"/>
                  </a:cubicBezTo>
                  <a:cubicBezTo>
                    <a:pt x="9" y="2"/>
                    <a:pt x="11" y="4"/>
                    <a:pt x="11" y="7"/>
                  </a:cubicBezTo>
                  <a:cubicBezTo>
                    <a:pt x="11" y="10"/>
                    <a:pt x="9"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47">
              <a:extLst>
                <a:ext uri="{FF2B5EF4-FFF2-40B4-BE49-F238E27FC236}">
                  <a16:creationId xmlns:a16="http://schemas.microsoft.com/office/drawing/2014/main" id="{3E9C4734-3D80-4063-8657-D152B5874B2A}"/>
                </a:ext>
              </a:extLst>
            </p:cNvPr>
            <p:cNvSpPr>
              <a:spLocks noEditPoints="1"/>
            </p:cNvSpPr>
            <p:nvPr/>
          </p:nvSpPr>
          <p:spPr bwMode="auto">
            <a:xfrm>
              <a:off x="1212" y="1485"/>
              <a:ext cx="60" cy="61"/>
            </a:xfrm>
            <a:custGeom>
              <a:avLst/>
              <a:gdLst>
                <a:gd name="T0" fmla="*/ 44 w 44"/>
                <a:gd name="T1" fmla="*/ 21 h 44"/>
                <a:gd name="T2" fmla="*/ 38 w 44"/>
                <a:gd name="T3" fmla="*/ 21 h 44"/>
                <a:gd name="T4" fmla="*/ 24 w 44"/>
                <a:gd name="T5" fmla="*/ 6 h 44"/>
                <a:gd name="T6" fmla="*/ 24 w 44"/>
                <a:gd name="T7" fmla="*/ 0 h 44"/>
                <a:gd name="T8" fmla="*/ 21 w 44"/>
                <a:gd name="T9" fmla="*/ 0 h 44"/>
                <a:gd name="T10" fmla="*/ 21 w 44"/>
                <a:gd name="T11" fmla="*/ 6 h 44"/>
                <a:gd name="T12" fmla="*/ 6 w 44"/>
                <a:gd name="T13" fmla="*/ 21 h 44"/>
                <a:gd name="T14" fmla="*/ 0 w 44"/>
                <a:gd name="T15" fmla="*/ 21 h 44"/>
                <a:gd name="T16" fmla="*/ 0 w 44"/>
                <a:gd name="T17" fmla="*/ 23 h 44"/>
                <a:gd name="T18" fmla="*/ 6 w 44"/>
                <a:gd name="T19" fmla="*/ 23 h 44"/>
                <a:gd name="T20" fmla="*/ 21 w 44"/>
                <a:gd name="T21" fmla="*/ 38 h 44"/>
                <a:gd name="T22" fmla="*/ 21 w 44"/>
                <a:gd name="T23" fmla="*/ 44 h 44"/>
                <a:gd name="T24" fmla="*/ 24 w 44"/>
                <a:gd name="T25" fmla="*/ 44 h 44"/>
                <a:gd name="T26" fmla="*/ 24 w 44"/>
                <a:gd name="T27" fmla="*/ 38 h 44"/>
                <a:gd name="T28" fmla="*/ 38 w 44"/>
                <a:gd name="T29" fmla="*/ 23 h 44"/>
                <a:gd name="T30" fmla="*/ 44 w 44"/>
                <a:gd name="T31" fmla="*/ 23 h 44"/>
                <a:gd name="T32" fmla="*/ 44 w 44"/>
                <a:gd name="T33" fmla="*/ 21 h 44"/>
                <a:gd name="T34" fmla="*/ 24 w 44"/>
                <a:gd name="T35" fmla="*/ 34 h 44"/>
                <a:gd name="T36" fmla="*/ 24 w 44"/>
                <a:gd name="T37" fmla="*/ 32 h 44"/>
                <a:gd name="T38" fmla="*/ 22 w 44"/>
                <a:gd name="T39" fmla="*/ 31 h 44"/>
                <a:gd name="T40" fmla="*/ 22 w 44"/>
                <a:gd name="T41" fmla="*/ 31 h 44"/>
                <a:gd name="T42" fmla="*/ 21 w 44"/>
                <a:gd name="T43" fmla="*/ 32 h 44"/>
                <a:gd name="T44" fmla="*/ 21 w 44"/>
                <a:gd name="T45" fmla="*/ 34 h 44"/>
                <a:gd name="T46" fmla="*/ 10 w 44"/>
                <a:gd name="T47" fmla="*/ 23 h 44"/>
                <a:gd name="T48" fmla="*/ 12 w 44"/>
                <a:gd name="T49" fmla="*/ 23 h 44"/>
                <a:gd name="T50" fmla="*/ 14 w 44"/>
                <a:gd name="T51" fmla="*/ 22 h 44"/>
                <a:gd name="T52" fmla="*/ 14 w 44"/>
                <a:gd name="T53" fmla="*/ 22 h 44"/>
                <a:gd name="T54" fmla="*/ 12 w 44"/>
                <a:gd name="T55" fmla="*/ 21 h 44"/>
                <a:gd name="T56" fmla="*/ 10 w 44"/>
                <a:gd name="T57" fmla="*/ 21 h 44"/>
                <a:gd name="T58" fmla="*/ 21 w 44"/>
                <a:gd name="T59" fmla="*/ 10 h 44"/>
                <a:gd name="T60" fmla="*/ 21 w 44"/>
                <a:gd name="T61" fmla="*/ 12 h 44"/>
                <a:gd name="T62" fmla="*/ 22 w 44"/>
                <a:gd name="T63" fmla="*/ 13 h 44"/>
                <a:gd name="T64" fmla="*/ 22 w 44"/>
                <a:gd name="T65" fmla="*/ 13 h 44"/>
                <a:gd name="T66" fmla="*/ 24 w 44"/>
                <a:gd name="T67" fmla="*/ 12 h 44"/>
                <a:gd name="T68" fmla="*/ 24 w 44"/>
                <a:gd name="T69" fmla="*/ 10 h 44"/>
                <a:gd name="T70" fmla="*/ 35 w 44"/>
                <a:gd name="T71" fmla="*/ 21 h 44"/>
                <a:gd name="T72" fmla="*/ 32 w 44"/>
                <a:gd name="T73" fmla="*/ 21 h 44"/>
                <a:gd name="T74" fmla="*/ 31 w 44"/>
                <a:gd name="T75" fmla="*/ 22 h 44"/>
                <a:gd name="T76" fmla="*/ 31 w 44"/>
                <a:gd name="T77" fmla="*/ 22 h 44"/>
                <a:gd name="T78" fmla="*/ 32 w 44"/>
                <a:gd name="T79" fmla="*/ 23 h 44"/>
                <a:gd name="T80" fmla="*/ 35 w 44"/>
                <a:gd name="T81" fmla="*/ 23 h 44"/>
                <a:gd name="T82" fmla="*/ 24 w 44"/>
                <a:gd name="T83"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44">
                  <a:moveTo>
                    <a:pt x="44" y="21"/>
                  </a:moveTo>
                  <a:cubicBezTo>
                    <a:pt x="38" y="21"/>
                    <a:pt x="38" y="21"/>
                    <a:pt x="38" y="21"/>
                  </a:cubicBezTo>
                  <a:cubicBezTo>
                    <a:pt x="38" y="13"/>
                    <a:pt x="32" y="7"/>
                    <a:pt x="24" y="6"/>
                  </a:cubicBezTo>
                  <a:cubicBezTo>
                    <a:pt x="24" y="0"/>
                    <a:pt x="24" y="0"/>
                    <a:pt x="24" y="0"/>
                  </a:cubicBezTo>
                  <a:cubicBezTo>
                    <a:pt x="21" y="0"/>
                    <a:pt x="21" y="0"/>
                    <a:pt x="21" y="0"/>
                  </a:cubicBezTo>
                  <a:cubicBezTo>
                    <a:pt x="21" y="6"/>
                    <a:pt x="21" y="6"/>
                    <a:pt x="21" y="6"/>
                  </a:cubicBezTo>
                  <a:cubicBezTo>
                    <a:pt x="13" y="7"/>
                    <a:pt x="7" y="13"/>
                    <a:pt x="6" y="21"/>
                  </a:cubicBezTo>
                  <a:cubicBezTo>
                    <a:pt x="0" y="21"/>
                    <a:pt x="0" y="21"/>
                    <a:pt x="0" y="21"/>
                  </a:cubicBezTo>
                  <a:cubicBezTo>
                    <a:pt x="0" y="23"/>
                    <a:pt x="0" y="23"/>
                    <a:pt x="0" y="23"/>
                  </a:cubicBezTo>
                  <a:cubicBezTo>
                    <a:pt x="6" y="23"/>
                    <a:pt x="6" y="23"/>
                    <a:pt x="6" y="23"/>
                  </a:cubicBezTo>
                  <a:cubicBezTo>
                    <a:pt x="7" y="31"/>
                    <a:pt x="13" y="37"/>
                    <a:pt x="21" y="38"/>
                  </a:cubicBezTo>
                  <a:cubicBezTo>
                    <a:pt x="21" y="44"/>
                    <a:pt x="21" y="44"/>
                    <a:pt x="21" y="44"/>
                  </a:cubicBezTo>
                  <a:cubicBezTo>
                    <a:pt x="24" y="44"/>
                    <a:pt x="24" y="44"/>
                    <a:pt x="24" y="44"/>
                  </a:cubicBezTo>
                  <a:cubicBezTo>
                    <a:pt x="24" y="38"/>
                    <a:pt x="24" y="38"/>
                    <a:pt x="24" y="38"/>
                  </a:cubicBezTo>
                  <a:cubicBezTo>
                    <a:pt x="32" y="37"/>
                    <a:pt x="38" y="31"/>
                    <a:pt x="38" y="23"/>
                  </a:cubicBezTo>
                  <a:cubicBezTo>
                    <a:pt x="44" y="23"/>
                    <a:pt x="44" y="23"/>
                    <a:pt x="44" y="23"/>
                  </a:cubicBezTo>
                  <a:lnTo>
                    <a:pt x="44" y="21"/>
                  </a:lnTo>
                  <a:close/>
                  <a:moveTo>
                    <a:pt x="24" y="34"/>
                  </a:moveTo>
                  <a:cubicBezTo>
                    <a:pt x="24" y="32"/>
                    <a:pt x="24" y="32"/>
                    <a:pt x="24" y="32"/>
                  </a:cubicBezTo>
                  <a:cubicBezTo>
                    <a:pt x="24" y="31"/>
                    <a:pt x="23" y="31"/>
                    <a:pt x="22" y="31"/>
                  </a:cubicBezTo>
                  <a:cubicBezTo>
                    <a:pt x="22" y="31"/>
                    <a:pt x="22" y="31"/>
                    <a:pt x="22" y="31"/>
                  </a:cubicBezTo>
                  <a:cubicBezTo>
                    <a:pt x="21" y="31"/>
                    <a:pt x="21" y="31"/>
                    <a:pt x="21" y="32"/>
                  </a:cubicBezTo>
                  <a:cubicBezTo>
                    <a:pt x="21" y="34"/>
                    <a:pt x="21" y="34"/>
                    <a:pt x="21" y="34"/>
                  </a:cubicBezTo>
                  <a:cubicBezTo>
                    <a:pt x="15" y="34"/>
                    <a:pt x="10" y="29"/>
                    <a:pt x="10" y="23"/>
                  </a:cubicBezTo>
                  <a:cubicBezTo>
                    <a:pt x="12" y="23"/>
                    <a:pt x="12" y="23"/>
                    <a:pt x="12" y="23"/>
                  </a:cubicBezTo>
                  <a:cubicBezTo>
                    <a:pt x="13" y="23"/>
                    <a:pt x="14" y="23"/>
                    <a:pt x="14" y="22"/>
                  </a:cubicBezTo>
                  <a:cubicBezTo>
                    <a:pt x="14" y="22"/>
                    <a:pt x="14" y="22"/>
                    <a:pt x="14" y="22"/>
                  </a:cubicBezTo>
                  <a:cubicBezTo>
                    <a:pt x="14" y="21"/>
                    <a:pt x="13" y="21"/>
                    <a:pt x="12" y="21"/>
                  </a:cubicBezTo>
                  <a:cubicBezTo>
                    <a:pt x="10" y="21"/>
                    <a:pt x="10" y="21"/>
                    <a:pt x="10" y="21"/>
                  </a:cubicBezTo>
                  <a:cubicBezTo>
                    <a:pt x="10" y="15"/>
                    <a:pt x="15" y="10"/>
                    <a:pt x="21" y="10"/>
                  </a:cubicBezTo>
                  <a:cubicBezTo>
                    <a:pt x="21" y="12"/>
                    <a:pt x="21" y="12"/>
                    <a:pt x="21" y="12"/>
                  </a:cubicBezTo>
                  <a:cubicBezTo>
                    <a:pt x="21" y="13"/>
                    <a:pt x="21" y="13"/>
                    <a:pt x="22" y="13"/>
                  </a:cubicBezTo>
                  <a:cubicBezTo>
                    <a:pt x="22" y="13"/>
                    <a:pt x="22" y="13"/>
                    <a:pt x="22" y="13"/>
                  </a:cubicBezTo>
                  <a:cubicBezTo>
                    <a:pt x="23" y="13"/>
                    <a:pt x="24" y="13"/>
                    <a:pt x="24" y="12"/>
                  </a:cubicBezTo>
                  <a:cubicBezTo>
                    <a:pt x="24" y="10"/>
                    <a:pt x="24" y="10"/>
                    <a:pt x="24" y="10"/>
                  </a:cubicBezTo>
                  <a:cubicBezTo>
                    <a:pt x="30" y="10"/>
                    <a:pt x="34" y="15"/>
                    <a:pt x="35" y="21"/>
                  </a:cubicBezTo>
                  <a:cubicBezTo>
                    <a:pt x="32" y="21"/>
                    <a:pt x="32" y="21"/>
                    <a:pt x="32" y="21"/>
                  </a:cubicBezTo>
                  <a:cubicBezTo>
                    <a:pt x="32" y="21"/>
                    <a:pt x="31" y="21"/>
                    <a:pt x="31" y="22"/>
                  </a:cubicBezTo>
                  <a:cubicBezTo>
                    <a:pt x="31" y="22"/>
                    <a:pt x="31" y="22"/>
                    <a:pt x="31" y="22"/>
                  </a:cubicBezTo>
                  <a:cubicBezTo>
                    <a:pt x="31" y="23"/>
                    <a:pt x="32" y="23"/>
                    <a:pt x="32" y="23"/>
                  </a:cubicBezTo>
                  <a:cubicBezTo>
                    <a:pt x="35" y="23"/>
                    <a:pt x="35" y="23"/>
                    <a:pt x="35" y="23"/>
                  </a:cubicBezTo>
                  <a:cubicBezTo>
                    <a:pt x="34" y="29"/>
                    <a:pt x="30" y="34"/>
                    <a:pt x="2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448">
              <a:extLst>
                <a:ext uri="{FF2B5EF4-FFF2-40B4-BE49-F238E27FC236}">
                  <a16:creationId xmlns:a16="http://schemas.microsoft.com/office/drawing/2014/main" id="{C0928648-3213-4757-BD6C-ECC4BCAE5C06}"/>
                </a:ext>
              </a:extLst>
            </p:cNvPr>
            <p:cNvSpPr>
              <a:spLocks/>
            </p:cNvSpPr>
            <p:nvPr/>
          </p:nvSpPr>
          <p:spPr bwMode="auto">
            <a:xfrm>
              <a:off x="1196" y="1997"/>
              <a:ext cx="106" cy="102"/>
            </a:xfrm>
            <a:custGeom>
              <a:avLst/>
              <a:gdLst>
                <a:gd name="T0" fmla="*/ 40 w 77"/>
                <a:gd name="T1" fmla="*/ 68 h 74"/>
                <a:gd name="T2" fmla="*/ 40 w 77"/>
                <a:gd name="T3" fmla="*/ 63 h 74"/>
                <a:gd name="T4" fmla="*/ 32 w 77"/>
                <a:gd name="T5" fmla="*/ 56 h 74"/>
                <a:gd name="T6" fmla="*/ 38 w 77"/>
                <a:gd name="T7" fmla="*/ 43 h 74"/>
                <a:gd name="T8" fmla="*/ 52 w 77"/>
                <a:gd name="T9" fmla="*/ 49 h 74"/>
                <a:gd name="T10" fmla="*/ 49 w 77"/>
                <a:gd name="T11" fmla="*/ 60 h 74"/>
                <a:gd name="T12" fmla="*/ 51 w 77"/>
                <a:gd name="T13" fmla="*/ 63 h 74"/>
                <a:gd name="T14" fmla="*/ 60 w 77"/>
                <a:gd name="T15" fmla="*/ 59 h 74"/>
                <a:gd name="T16" fmla="*/ 62 w 77"/>
                <a:gd name="T17" fmla="*/ 55 h 74"/>
                <a:gd name="T18" fmla="*/ 56 w 77"/>
                <a:gd name="T19" fmla="*/ 41 h 74"/>
                <a:gd name="T20" fmla="*/ 58 w 77"/>
                <a:gd name="T21" fmla="*/ 40 h 74"/>
                <a:gd name="T22" fmla="*/ 68 w 77"/>
                <a:gd name="T23" fmla="*/ 42 h 74"/>
                <a:gd name="T24" fmla="*/ 75 w 77"/>
                <a:gd name="T25" fmla="*/ 29 h 74"/>
                <a:gd name="T26" fmla="*/ 62 w 77"/>
                <a:gd name="T27" fmla="*/ 23 h 74"/>
                <a:gd name="T28" fmla="*/ 55 w 77"/>
                <a:gd name="T29" fmla="*/ 31 h 74"/>
                <a:gd name="T30" fmla="*/ 52 w 77"/>
                <a:gd name="T31" fmla="*/ 31 h 74"/>
                <a:gd name="T32" fmla="*/ 49 w 77"/>
                <a:gd name="T33" fmla="*/ 15 h 74"/>
                <a:gd name="T34" fmla="*/ 45 w 77"/>
                <a:gd name="T35" fmla="*/ 13 h 74"/>
                <a:gd name="T36" fmla="*/ 29 w 77"/>
                <a:gd name="T37" fmla="*/ 20 h 74"/>
                <a:gd name="T38" fmla="*/ 28 w 77"/>
                <a:gd name="T39" fmla="*/ 19 h 74"/>
                <a:gd name="T40" fmla="*/ 30 w 77"/>
                <a:gd name="T41" fmla="*/ 8 h 74"/>
                <a:gd name="T42" fmla="*/ 17 w 77"/>
                <a:gd name="T43" fmla="*/ 2 h 74"/>
                <a:gd name="T44" fmla="*/ 11 w 77"/>
                <a:gd name="T45" fmla="*/ 15 h 74"/>
                <a:gd name="T46" fmla="*/ 19 w 77"/>
                <a:gd name="T47" fmla="*/ 22 h 74"/>
                <a:gd name="T48" fmla="*/ 19 w 77"/>
                <a:gd name="T49" fmla="*/ 24 h 74"/>
                <a:gd name="T50" fmla="*/ 2 w 77"/>
                <a:gd name="T51" fmla="*/ 27 h 74"/>
                <a:gd name="T52" fmla="*/ 0 w 77"/>
                <a:gd name="T53" fmla="*/ 31 h 74"/>
                <a:gd name="T54" fmla="*/ 4 w 77"/>
                <a:gd name="T55" fmla="*/ 48 h 74"/>
                <a:gd name="T56" fmla="*/ 7 w 77"/>
                <a:gd name="T57" fmla="*/ 47 h 74"/>
                <a:gd name="T58" fmla="*/ 14 w 77"/>
                <a:gd name="T59" fmla="*/ 39 h 74"/>
                <a:gd name="T60" fmla="*/ 28 w 77"/>
                <a:gd name="T61" fmla="*/ 46 h 74"/>
                <a:gd name="T62" fmla="*/ 21 w 77"/>
                <a:gd name="T63" fmla="*/ 59 h 74"/>
                <a:gd name="T64" fmla="*/ 10 w 77"/>
                <a:gd name="T65" fmla="*/ 56 h 74"/>
                <a:gd name="T66" fmla="*/ 8 w 77"/>
                <a:gd name="T67" fmla="*/ 58 h 74"/>
                <a:gd name="T68" fmla="*/ 13 w 77"/>
                <a:gd name="T69" fmla="*/ 71 h 74"/>
                <a:gd name="T70" fmla="*/ 17 w 77"/>
                <a:gd name="T71" fmla="*/ 73 h 74"/>
                <a:gd name="T72" fmla="*/ 40 w 77"/>
                <a:gd name="T73"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74">
                  <a:moveTo>
                    <a:pt x="40" y="68"/>
                  </a:moveTo>
                  <a:cubicBezTo>
                    <a:pt x="40" y="63"/>
                    <a:pt x="40" y="63"/>
                    <a:pt x="40" y="63"/>
                  </a:cubicBezTo>
                  <a:cubicBezTo>
                    <a:pt x="36" y="62"/>
                    <a:pt x="33" y="60"/>
                    <a:pt x="32" y="56"/>
                  </a:cubicBezTo>
                  <a:cubicBezTo>
                    <a:pt x="30" y="50"/>
                    <a:pt x="33" y="45"/>
                    <a:pt x="38" y="43"/>
                  </a:cubicBezTo>
                  <a:cubicBezTo>
                    <a:pt x="44" y="41"/>
                    <a:pt x="50" y="44"/>
                    <a:pt x="52" y="49"/>
                  </a:cubicBezTo>
                  <a:cubicBezTo>
                    <a:pt x="53" y="53"/>
                    <a:pt x="52" y="57"/>
                    <a:pt x="49" y="60"/>
                  </a:cubicBezTo>
                  <a:cubicBezTo>
                    <a:pt x="51" y="63"/>
                    <a:pt x="51" y="63"/>
                    <a:pt x="51" y="63"/>
                  </a:cubicBezTo>
                  <a:cubicBezTo>
                    <a:pt x="56" y="61"/>
                    <a:pt x="60" y="59"/>
                    <a:pt x="60" y="59"/>
                  </a:cubicBezTo>
                  <a:cubicBezTo>
                    <a:pt x="61" y="58"/>
                    <a:pt x="62" y="57"/>
                    <a:pt x="62" y="55"/>
                  </a:cubicBezTo>
                  <a:cubicBezTo>
                    <a:pt x="62" y="55"/>
                    <a:pt x="59" y="49"/>
                    <a:pt x="56" y="41"/>
                  </a:cubicBezTo>
                  <a:cubicBezTo>
                    <a:pt x="58" y="40"/>
                    <a:pt x="58" y="40"/>
                    <a:pt x="58" y="40"/>
                  </a:cubicBezTo>
                  <a:cubicBezTo>
                    <a:pt x="60" y="42"/>
                    <a:pt x="64" y="44"/>
                    <a:pt x="68" y="42"/>
                  </a:cubicBezTo>
                  <a:cubicBezTo>
                    <a:pt x="74" y="41"/>
                    <a:pt x="77" y="35"/>
                    <a:pt x="75" y="29"/>
                  </a:cubicBezTo>
                  <a:cubicBezTo>
                    <a:pt x="73" y="24"/>
                    <a:pt x="67" y="21"/>
                    <a:pt x="62" y="23"/>
                  </a:cubicBezTo>
                  <a:cubicBezTo>
                    <a:pt x="58" y="24"/>
                    <a:pt x="55" y="27"/>
                    <a:pt x="55" y="31"/>
                  </a:cubicBezTo>
                  <a:cubicBezTo>
                    <a:pt x="52" y="31"/>
                    <a:pt x="52" y="31"/>
                    <a:pt x="52" y="31"/>
                  </a:cubicBezTo>
                  <a:cubicBezTo>
                    <a:pt x="50" y="25"/>
                    <a:pt x="49" y="19"/>
                    <a:pt x="49" y="15"/>
                  </a:cubicBezTo>
                  <a:cubicBezTo>
                    <a:pt x="47" y="14"/>
                    <a:pt x="46" y="13"/>
                    <a:pt x="45" y="13"/>
                  </a:cubicBezTo>
                  <a:cubicBezTo>
                    <a:pt x="45" y="13"/>
                    <a:pt x="37" y="17"/>
                    <a:pt x="29" y="20"/>
                  </a:cubicBezTo>
                  <a:cubicBezTo>
                    <a:pt x="28" y="19"/>
                    <a:pt x="28" y="19"/>
                    <a:pt x="28" y="19"/>
                  </a:cubicBezTo>
                  <a:cubicBezTo>
                    <a:pt x="30" y="16"/>
                    <a:pt x="32" y="12"/>
                    <a:pt x="30" y="8"/>
                  </a:cubicBezTo>
                  <a:cubicBezTo>
                    <a:pt x="29" y="3"/>
                    <a:pt x="23" y="0"/>
                    <a:pt x="17" y="2"/>
                  </a:cubicBezTo>
                  <a:cubicBezTo>
                    <a:pt x="12" y="3"/>
                    <a:pt x="9" y="9"/>
                    <a:pt x="11" y="15"/>
                  </a:cubicBezTo>
                  <a:cubicBezTo>
                    <a:pt x="12" y="18"/>
                    <a:pt x="15" y="21"/>
                    <a:pt x="19" y="22"/>
                  </a:cubicBezTo>
                  <a:cubicBezTo>
                    <a:pt x="19" y="24"/>
                    <a:pt x="19" y="24"/>
                    <a:pt x="19" y="24"/>
                  </a:cubicBezTo>
                  <a:cubicBezTo>
                    <a:pt x="12" y="26"/>
                    <a:pt x="5" y="28"/>
                    <a:pt x="2" y="27"/>
                  </a:cubicBezTo>
                  <a:cubicBezTo>
                    <a:pt x="1" y="28"/>
                    <a:pt x="0" y="30"/>
                    <a:pt x="0" y="31"/>
                  </a:cubicBezTo>
                  <a:cubicBezTo>
                    <a:pt x="0" y="35"/>
                    <a:pt x="2" y="41"/>
                    <a:pt x="4" y="48"/>
                  </a:cubicBezTo>
                  <a:cubicBezTo>
                    <a:pt x="7" y="47"/>
                    <a:pt x="7" y="47"/>
                    <a:pt x="7" y="47"/>
                  </a:cubicBezTo>
                  <a:cubicBezTo>
                    <a:pt x="8" y="44"/>
                    <a:pt x="11" y="40"/>
                    <a:pt x="14" y="39"/>
                  </a:cubicBezTo>
                  <a:cubicBezTo>
                    <a:pt x="20" y="37"/>
                    <a:pt x="26" y="40"/>
                    <a:pt x="28" y="46"/>
                  </a:cubicBezTo>
                  <a:cubicBezTo>
                    <a:pt x="29" y="51"/>
                    <a:pt x="26" y="57"/>
                    <a:pt x="21" y="59"/>
                  </a:cubicBezTo>
                  <a:cubicBezTo>
                    <a:pt x="17" y="60"/>
                    <a:pt x="13" y="59"/>
                    <a:pt x="10" y="56"/>
                  </a:cubicBezTo>
                  <a:cubicBezTo>
                    <a:pt x="8" y="58"/>
                    <a:pt x="8" y="58"/>
                    <a:pt x="8" y="58"/>
                  </a:cubicBezTo>
                  <a:cubicBezTo>
                    <a:pt x="11" y="65"/>
                    <a:pt x="13" y="71"/>
                    <a:pt x="13" y="71"/>
                  </a:cubicBezTo>
                  <a:cubicBezTo>
                    <a:pt x="14" y="72"/>
                    <a:pt x="14" y="72"/>
                    <a:pt x="17" y="73"/>
                  </a:cubicBezTo>
                  <a:cubicBezTo>
                    <a:pt x="22" y="74"/>
                    <a:pt x="32" y="71"/>
                    <a:pt x="4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449">
              <a:extLst>
                <a:ext uri="{FF2B5EF4-FFF2-40B4-BE49-F238E27FC236}">
                  <a16:creationId xmlns:a16="http://schemas.microsoft.com/office/drawing/2014/main" id="{067937A6-98AB-4592-A2F6-3E4011E24A97}"/>
                </a:ext>
              </a:extLst>
            </p:cNvPr>
            <p:cNvSpPr>
              <a:spLocks/>
            </p:cNvSpPr>
            <p:nvPr/>
          </p:nvSpPr>
          <p:spPr bwMode="auto">
            <a:xfrm>
              <a:off x="1136" y="2199"/>
              <a:ext cx="19" cy="21"/>
            </a:xfrm>
            <a:custGeom>
              <a:avLst/>
              <a:gdLst>
                <a:gd name="T0" fmla="*/ 9 w 14"/>
                <a:gd name="T1" fmla="*/ 14 h 15"/>
                <a:gd name="T2" fmla="*/ 14 w 14"/>
                <a:gd name="T3" fmla="*/ 0 h 15"/>
                <a:gd name="T4" fmla="*/ 0 w 14"/>
                <a:gd name="T5" fmla="*/ 0 h 15"/>
                <a:gd name="T6" fmla="*/ 8 w 14"/>
                <a:gd name="T7" fmla="*/ 15 h 15"/>
                <a:gd name="T8" fmla="*/ 9 w 14"/>
                <a:gd name="T9" fmla="*/ 14 h 15"/>
              </a:gdLst>
              <a:ahLst/>
              <a:cxnLst>
                <a:cxn ang="0">
                  <a:pos x="T0" y="T1"/>
                </a:cxn>
                <a:cxn ang="0">
                  <a:pos x="T2" y="T3"/>
                </a:cxn>
                <a:cxn ang="0">
                  <a:pos x="T4" y="T5"/>
                </a:cxn>
                <a:cxn ang="0">
                  <a:pos x="T6" y="T7"/>
                </a:cxn>
                <a:cxn ang="0">
                  <a:pos x="T8" y="T9"/>
                </a:cxn>
              </a:cxnLst>
              <a:rect l="0" t="0" r="r" b="b"/>
              <a:pathLst>
                <a:path w="14" h="15">
                  <a:moveTo>
                    <a:pt x="9" y="14"/>
                  </a:moveTo>
                  <a:cubicBezTo>
                    <a:pt x="12" y="10"/>
                    <a:pt x="14" y="5"/>
                    <a:pt x="14" y="0"/>
                  </a:cubicBezTo>
                  <a:cubicBezTo>
                    <a:pt x="0" y="0"/>
                    <a:pt x="0" y="0"/>
                    <a:pt x="0" y="0"/>
                  </a:cubicBezTo>
                  <a:cubicBezTo>
                    <a:pt x="0" y="7"/>
                    <a:pt x="3" y="12"/>
                    <a:pt x="8" y="15"/>
                  </a:cubicBezTo>
                  <a:cubicBezTo>
                    <a:pt x="8" y="15"/>
                    <a:pt x="9" y="15"/>
                    <a:pt x="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450">
              <a:extLst>
                <a:ext uri="{FF2B5EF4-FFF2-40B4-BE49-F238E27FC236}">
                  <a16:creationId xmlns:a16="http://schemas.microsoft.com/office/drawing/2014/main" id="{375DC40D-A18F-449A-AB98-448C88DE55F2}"/>
                </a:ext>
              </a:extLst>
            </p:cNvPr>
            <p:cNvSpPr>
              <a:spLocks/>
            </p:cNvSpPr>
            <p:nvPr/>
          </p:nvSpPr>
          <p:spPr bwMode="auto">
            <a:xfrm>
              <a:off x="1147" y="2174"/>
              <a:ext cx="25" cy="24"/>
            </a:xfrm>
            <a:custGeom>
              <a:avLst/>
              <a:gdLst>
                <a:gd name="T0" fmla="*/ 2 w 18"/>
                <a:gd name="T1" fmla="*/ 2 h 17"/>
                <a:gd name="T2" fmla="*/ 3 w 18"/>
                <a:gd name="T3" fmla="*/ 3 h 17"/>
                <a:gd name="T4" fmla="*/ 7 w 18"/>
                <a:gd name="T5" fmla="*/ 17 h 17"/>
                <a:gd name="T6" fmla="*/ 11 w 18"/>
                <a:gd name="T7" fmla="*/ 17 h 17"/>
                <a:gd name="T8" fmla="*/ 16 w 18"/>
                <a:gd name="T9" fmla="*/ 3 h 17"/>
                <a:gd name="T10" fmla="*/ 17 w 18"/>
                <a:gd name="T11" fmla="*/ 2 h 17"/>
                <a:gd name="T12" fmla="*/ 18 w 18"/>
                <a:gd name="T13" fmla="*/ 2 h 17"/>
                <a:gd name="T14" fmla="*/ 9 w 18"/>
                <a:gd name="T15" fmla="*/ 0 h 17"/>
                <a:gd name="T16" fmla="*/ 0 w 18"/>
                <a:gd name="T17" fmla="*/ 2 h 17"/>
                <a:gd name="T18" fmla="*/ 2 w 18"/>
                <a:gd name="T1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2" y="2"/>
                  </a:moveTo>
                  <a:cubicBezTo>
                    <a:pt x="2" y="2"/>
                    <a:pt x="3" y="3"/>
                    <a:pt x="3" y="3"/>
                  </a:cubicBezTo>
                  <a:cubicBezTo>
                    <a:pt x="5" y="7"/>
                    <a:pt x="7" y="12"/>
                    <a:pt x="7" y="17"/>
                  </a:cubicBezTo>
                  <a:cubicBezTo>
                    <a:pt x="11" y="17"/>
                    <a:pt x="11" y="17"/>
                    <a:pt x="11" y="17"/>
                  </a:cubicBezTo>
                  <a:cubicBezTo>
                    <a:pt x="12" y="12"/>
                    <a:pt x="13" y="7"/>
                    <a:pt x="16" y="3"/>
                  </a:cubicBezTo>
                  <a:cubicBezTo>
                    <a:pt x="16" y="3"/>
                    <a:pt x="17" y="2"/>
                    <a:pt x="17" y="2"/>
                  </a:cubicBezTo>
                  <a:cubicBezTo>
                    <a:pt x="17" y="2"/>
                    <a:pt x="18" y="2"/>
                    <a:pt x="18" y="2"/>
                  </a:cubicBezTo>
                  <a:cubicBezTo>
                    <a:pt x="16" y="1"/>
                    <a:pt x="13" y="0"/>
                    <a:pt x="9" y="0"/>
                  </a:cubicBezTo>
                  <a:cubicBezTo>
                    <a:pt x="6" y="0"/>
                    <a:pt x="3" y="1"/>
                    <a:pt x="0" y="2"/>
                  </a:cubicBezTo>
                  <a:cubicBezTo>
                    <a:pt x="1" y="2"/>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451">
              <a:extLst>
                <a:ext uri="{FF2B5EF4-FFF2-40B4-BE49-F238E27FC236}">
                  <a16:creationId xmlns:a16="http://schemas.microsoft.com/office/drawing/2014/main" id="{8AFEB9CA-224B-40D5-8164-2C4FC9C1CDD3}"/>
                </a:ext>
              </a:extLst>
            </p:cNvPr>
            <p:cNvSpPr>
              <a:spLocks/>
            </p:cNvSpPr>
            <p:nvPr/>
          </p:nvSpPr>
          <p:spPr bwMode="auto">
            <a:xfrm>
              <a:off x="1165" y="2177"/>
              <a:ext cx="19" cy="21"/>
            </a:xfrm>
            <a:custGeom>
              <a:avLst/>
              <a:gdLst>
                <a:gd name="T0" fmla="*/ 4 w 14"/>
                <a:gd name="T1" fmla="*/ 2 h 15"/>
                <a:gd name="T2" fmla="*/ 0 w 14"/>
                <a:gd name="T3" fmla="*/ 15 h 15"/>
                <a:gd name="T4" fmla="*/ 14 w 14"/>
                <a:gd name="T5" fmla="*/ 15 h 15"/>
                <a:gd name="T6" fmla="*/ 5 w 14"/>
                <a:gd name="T7" fmla="*/ 0 h 15"/>
                <a:gd name="T8" fmla="*/ 4 w 14"/>
                <a:gd name="T9" fmla="*/ 2 h 15"/>
              </a:gdLst>
              <a:ahLst/>
              <a:cxnLst>
                <a:cxn ang="0">
                  <a:pos x="T0" y="T1"/>
                </a:cxn>
                <a:cxn ang="0">
                  <a:pos x="T2" y="T3"/>
                </a:cxn>
                <a:cxn ang="0">
                  <a:pos x="T4" y="T5"/>
                </a:cxn>
                <a:cxn ang="0">
                  <a:pos x="T6" y="T7"/>
                </a:cxn>
                <a:cxn ang="0">
                  <a:pos x="T8" y="T9"/>
                </a:cxn>
              </a:cxnLst>
              <a:rect l="0" t="0" r="r" b="b"/>
              <a:pathLst>
                <a:path w="14" h="15">
                  <a:moveTo>
                    <a:pt x="4" y="2"/>
                  </a:moveTo>
                  <a:cubicBezTo>
                    <a:pt x="1" y="6"/>
                    <a:pt x="0" y="10"/>
                    <a:pt x="0" y="15"/>
                  </a:cubicBezTo>
                  <a:cubicBezTo>
                    <a:pt x="14" y="15"/>
                    <a:pt x="14" y="15"/>
                    <a:pt x="14" y="15"/>
                  </a:cubicBezTo>
                  <a:cubicBezTo>
                    <a:pt x="14" y="9"/>
                    <a:pt x="10" y="3"/>
                    <a:pt x="5" y="0"/>
                  </a:cubicBezTo>
                  <a:cubicBezTo>
                    <a:pt x="5" y="0"/>
                    <a:pt x="5"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452">
              <a:extLst>
                <a:ext uri="{FF2B5EF4-FFF2-40B4-BE49-F238E27FC236}">
                  <a16:creationId xmlns:a16="http://schemas.microsoft.com/office/drawing/2014/main" id="{A6B107FF-0E0F-481D-8B1C-FC0FFD0A89B8}"/>
                </a:ext>
              </a:extLst>
            </p:cNvPr>
            <p:cNvSpPr>
              <a:spLocks/>
            </p:cNvSpPr>
            <p:nvPr/>
          </p:nvSpPr>
          <p:spPr bwMode="auto">
            <a:xfrm>
              <a:off x="1136" y="2177"/>
              <a:ext cx="19" cy="21"/>
            </a:xfrm>
            <a:custGeom>
              <a:avLst/>
              <a:gdLst>
                <a:gd name="T0" fmla="*/ 14 w 14"/>
                <a:gd name="T1" fmla="*/ 15 h 15"/>
                <a:gd name="T2" fmla="*/ 9 w 14"/>
                <a:gd name="T3" fmla="*/ 2 h 15"/>
                <a:gd name="T4" fmla="*/ 8 w 14"/>
                <a:gd name="T5" fmla="*/ 0 h 15"/>
                <a:gd name="T6" fmla="*/ 0 w 14"/>
                <a:gd name="T7" fmla="*/ 15 h 15"/>
                <a:gd name="T8" fmla="*/ 14 w 14"/>
                <a:gd name="T9" fmla="*/ 15 h 15"/>
              </a:gdLst>
              <a:ahLst/>
              <a:cxnLst>
                <a:cxn ang="0">
                  <a:pos x="T0" y="T1"/>
                </a:cxn>
                <a:cxn ang="0">
                  <a:pos x="T2" y="T3"/>
                </a:cxn>
                <a:cxn ang="0">
                  <a:pos x="T4" y="T5"/>
                </a:cxn>
                <a:cxn ang="0">
                  <a:pos x="T6" y="T7"/>
                </a:cxn>
                <a:cxn ang="0">
                  <a:pos x="T8" y="T9"/>
                </a:cxn>
              </a:cxnLst>
              <a:rect l="0" t="0" r="r" b="b"/>
              <a:pathLst>
                <a:path w="14" h="15">
                  <a:moveTo>
                    <a:pt x="14" y="15"/>
                  </a:moveTo>
                  <a:cubicBezTo>
                    <a:pt x="14" y="10"/>
                    <a:pt x="12" y="6"/>
                    <a:pt x="9" y="2"/>
                  </a:cubicBezTo>
                  <a:cubicBezTo>
                    <a:pt x="9" y="1"/>
                    <a:pt x="9" y="1"/>
                    <a:pt x="8" y="0"/>
                  </a:cubicBezTo>
                  <a:cubicBezTo>
                    <a:pt x="3" y="3"/>
                    <a:pt x="0" y="9"/>
                    <a:pt x="0" y="15"/>
                  </a:cubicBezTo>
                  <a:lnTo>
                    <a:pt x="1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453">
              <a:extLst>
                <a:ext uri="{FF2B5EF4-FFF2-40B4-BE49-F238E27FC236}">
                  <a16:creationId xmlns:a16="http://schemas.microsoft.com/office/drawing/2014/main" id="{32F79469-096C-429F-997B-21BABDBD03C6}"/>
                </a:ext>
              </a:extLst>
            </p:cNvPr>
            <p:cNvSpPr>
              <a:spLocks/>
            </p:cNvSpPr>
            <p:nvPr/>
          </p:nvSpPr>
          <p:spPr bwMode="auto">
            <a:xfrm>
              <a:off x="1165" y="2199"/>
              <a:ext cx="19" cy="22"/>
            </a:xfrm>
            <a:custGeom>
              <a:avLst/>
              <a:gdLst>
                <a:gd name="T0" fmla="*/ 0 w 14"/>
                <a:gd name="T1" fmla="*/ 0 h 16"/>
                <a:gd name="T2" fmla="*/ 4 w 14"/>
                <a:gd name="T3" fmla="*/ 14 h 16"/>
                <a:gd name="T4" fmla="*/ 5 w 14"/>
                <a:gd name="T5" fmla="*/ 15 h 16"/>
                <a:gd name="T6" fmla="*/ 4 w 14"/>
                <a:gd name="T7" fmla="*/ 16 h 16"/>
                <a:gd name="T8" fmla="*/ 14 w 14"/>
                <a:gd name="T9" fmla="*/ 0 h 16"/>
                <a:gd name="T10" fmla="*/ 0 w 14"/>
                <a:gd name="T11" fmla="*/ 0 h 16"/>
              </a:gdLst>
              <a:ahLst/>
              <a:cxnLst>
                <a:cxn ang="0">
                  <a:pos x="T0" y="T1"/>
                </a:cxn>
                <a:cxn ang="0">
                  <a:pos x="T2" y="T3"/>
                </a:cxn>
                <a:cxn ang="0">
                  <a:pos x="T4" y="T5"/>
                </a:cxn>
                <a:cxn ang="0">
                  <a:pos x="T6" y="T7"/>
                </a:cxn>
                <a:cxn ang="0">
                  <a:pos x="T8" y="T9"/>
                </a:cxn>
                <a:cxn ang="0">
                  <a:pos x="T10" y="T11"/>
                </a:cxn>
              </a:cxnLst>
              <a:rect l="0" t="0" r="r" b="b"/>
              <a:pathLst>
                <a:path w="14" h="16">
                  <a:moveTo>
                    <a:pt x="0" y="0"/>
                  </a:moveTo>
                  <a:cubicBezTo>
                    <a:pt x="0" y="5"/>
                    <a:pt x="1" y="10"/>
                    <a:pt x="4" y="14"/>
                  </a:cubicBezTo>
                  <a:cubicBezTo>
                    <a:pt x="4" y="14"/>
                    <a:pt x="5" y="15"/>
                    <a:pt x="5" y="15"/>
                  </a:cubicBezTo>
                  <a:cubicBezTo>
                    <a:pt x="5" y="15"/>
                    <a:pt x="4" y="16"/>
                    <a:pt x="4" y="16"/>
                  </a:cubicBezTo>
                  <a:cubicBezTo>
                    <a:pt x="10" y="13"/>
                    <a:pt x="14" y="7"/>
                    <a:pt x="1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454">
              <a:extLst>
                <a:ext uri="{FF2B5EF4-FFF2-40B4-BE49-F238E27FC236}">
                  <a16:creationId xmlns:a16="http://schemas.microsoft.com/office/drawing/2014/main" id="{2ACB33D3-FAF3-4D2A-A50D-14B9C80A104D}"/>
                </a:ext>
              </a:extLst>
            </p:cNvPr>
            <p:cNvSpPr>
              <a:spLocks/>
            </p:cNvSpPr>
            <p:nvPr/>
          </p:nvSpPr>
          <p:spPr bwMode="auto">
            <a:xfrm>
              <a:off x="1147" y="2199"/>
              <a:ext cx="23" cy="24"/>
            </a:xfrm>
            <a:custGeom>
              <a:avLst/>
              <a:gdLst>
                <a:gd name="T0" fmla="*/ 16 w 17"/>
                <a:gd name="T1" fmla="*/ 15 h 17"/>
                <a:gd name="T2" fmla="*/ 11 w 17"/>
                <a:gd name="T3" fmla="*/ 0 h 17"/>
                <a:gd name="T4" fmla="*/ 7 w 17"/>
                <a:gd name="T5" fmla="*/ 0 h 17"/>
                <a:gd name="T6" fmla="*/ 3 w 17"/>
                <a:gd name="T7" fmla="*/ 15 h 17"/>
                <a:gd name="T8" fmla="*/ 2 w 17"/>
                <a:gd name="T9" fmla="*/ 16 h 17"/>
                <a:gd name="T10" fmla="*/ 0 w 17"/>
                <a:gd name="T11" fmla="*/ 15 h 17"/>
                <a:gd name="T12" fmla="*/ 9 w 17"/>
                <a:gd name="T13" fmla="*/ 17 h 17"/>
                <a:gd name="T14" fmla="*/ 17 w 17"/>
                <a:gd name="T15" fmla="*/ 16 h 17"/>
                <a:gd name="T16" fmla="*/ 16 w 17"/>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6" y="15"/>
                  </a:moveTo>
                  <a:cubicBezTo>
                    <a:pt x="13" y="10"/>
                    <a:pt x="12" y="6"/>
                    <a:pt x="11" y="0"/>
                  </a:cubicBezTo>
                  <a:cubicBezTo>
                    <a:pt x="7" y="0"/>
                    <a:pt x="7" y="0"/>
                    <a:pt x="7" y="0"/>
                  </a:cubicBezTo>
                  <a:cubicBezTo>
                    <a:pt x="7" y="6"/>
                    <a:pt x="5" y="10"/>
                    <a:pt x="3" y="15"/>
                  </a:cubicBezTo>
                  <a:cubicBezTo>
                    <a:pt x="3" y="15"/>
                    <a:pt x="2" y="15"/>
                    <a:pt x="2" y="16"/>
                  </a:cubicBezTo>
                  <a:cubicBezTo>
                    <a:pt x="1" y="16"/>
                    <a:pt x="1" y="15"/>
                    <a:pt x="0" y="15"/>
                  </a:cubicBezTo>
                  <a:cubicBezTo>
                    <a:pt x="3" y="17"/>
                    <a:pt x="6" y="17"/>
                    <a:pt x="9" y="17"/>
                  </a:cubicBezTo>
                  <a:cubicBezTo>
                    <a:pt x="12" y="17"/>
                    <a:pt x="15" y="17"/>
                    <a:pt x="17" y="16"/>
                  </a:cubicBezTo>
                  <a:cubicBezTo>
                    <a:pt x="16" y="15"/>
                    <a:pt x="16" y="15"/>
                    <a:pt x="1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455">
              <a:extLst>
                <a:ext uri="{FF2B5EF4-FFF2-40B4-BE49-F238E27FC236}">
                  <a16:creationId xmlns:a16="http://schemas.microsoft.com/office/drawing/2014/main" id="{D67932C4-EADC-4A9D-B66D-392A66188B1F}"/>
                </a:ext>
              </a:extLst>
            </p:cNvPr>
            <p:cNvSpPr>
              <a:spLocks/>
            </p:cNvSpPr>
            <p:nvPr/>
          </p:nvSpPr>
          <p:spPr bwMode="auto">
            <a:xfrm>
              <a:off x="810" y="2027"/>
              <a:ext cx="64" cy="64"/>
            </a:xfrm>
            <a:custGeom>
              <a:avLst/>
              <a:gdLst>
                <a:gd name="T0" fmla="*/ 24 w 47"/>
                <a:gd name="T1" fmla="*/ 4 h 46"/>
                <a:gd name="T2" fmla="*/ 24 w 47"/>
                <a:gd name="T3" fmla="*/ 0 h 46"/>
                <a:gd name="T4" fmla="*/ 23 w 47"/>
                <a:gd name="T5" fmla="*/ 0 h 46"/>
                <a:gd name="T6" fmla="*/ 23 w 47"/>
                <a:gd name="T7" fmla="*/ 4 h 46"/>
                <a:gd name="T8" fmla="*/ 0 w 47"/>
                <a:gd name="T9" fmla="*/ 27 h 46"/>
                <a:gd name="T10" fmla="*/ 0 w 47"/>
                <a:gd name="T11" fmla="*/ 30 h 46"/>
                <a:gd name="T12" fmla="*/ 2 w 47"/>
                <a:gd name="T13" fmla="*/ 30 h 46"/>
                <a:gd name="T14" fmla="*/ 7 w 47"/>
                <a:gd name="T15" fmla="*/ 25 h 46"/>
                <a:gd name="T16" fmla="*/ 11 w 47"/>
                <a:gd name="T17" fmla="*/ 30 h 46"/>
                <a:gd name="T18" fmla="*/ 13 w 47"/>
                <a:gd name="T19" fmla="*/ 30 h 46"/>
                <a:gd name="T20" fmla="*/ 18 w 47"/>
                <a:gd name="T21" fmla="*/ 25 h 46"/>
                <a:gd name="T22" fmla="*/ 23 w 47"/>
                <a:gd name="T23" fmla="*/ 30 h 46"/>
                <a:gd name="T24" fmla="*/ 23 w 47"/>
                <a:gd name="T25" fmla="*/ 42 h 46"/>
                <a:gd name="T26" fmla="*/ 26 w 47"/>
                <a:gd name="T27" fmla="*/ 46 h 46"/>
                <a:gd name="T28" fmla="*/ 30 w 47"/>
                <a:gd name="T29" fmla="*/ 42 h 46"/>
                <a:gd name="T30" fmla="*/ 28 w 47"/>
                <a:gd name="T31" fmla="*/ 42 h 46"/>
                <a:gd name="T32" fmla="*/ 26 w 47"/>
                <a:gd name="T33" fmla="*/ 44 h 46"/>
                <a:gd name="T34" fmla="*/ 24 w 47"/>
                <a:gd name="T35" fmla="*/ 42 h 46"/>
                <a:gd name="T36" fmla="*/ 24 w 47"/>
                <a:gd name="T37" fmla="*/ 30 h 46"/>
                <a:gd name="T38" fmla="*/ 29 w 47"/>
                <a:gd name="T39" fmla="*/ 25 h 46"/>
                <a:gd name="T40" fmla="*/ 34 w 47"/>
                <a:gd name="T41" fmla="*/ 30 h 46"/>
                <a:gd name="T42" fmla="*/ 36 w 47"/>
                <a:gd name="T43" fmla="*/ 30 h 46"/>
                <a:gd name="T44" fmla="*/ 41 w 47"/>
                <a:gd name="T45" fmla="*/ 25 h 46"/>
                <a:gd name="T46" fmla="*/ 46 w 47"/>
                <a:gd name="T47" fmla="*/ 30 h 46"/>
                <a:gd name="T48" fmla="*/ 47 w 47"/>
                <a:gd name="T49" fmla="*/ 30 h 46"/>
                <a:gd name="T50" fmla="*/ 47 w 47"/>
                <a:gd name="T51" fmla="*/ 27 h 46"/>
                <a:gd name="T52" fmla="*/ 24 w 47"/>
                <a:gd name="T53"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6">
                  <a:moveTo>
                    <a:pt x="24" y="4"/>
                  </a:moveTo>
                  <a:cubicBezTo>
                    <a:pt x="24" y="0"/>
                    <a:pt x="24" y="0"/>
                    <a:pt x="24" y="0"/>
                  </a:cubicBezTo>
                  <a:cubicBezTo>
                    <a:pt x="23" y="0"/>
                    <a:pt x="23" y="0"/>
                    <a:pt x="23" y="0"/>
                  </a:cubicBezTo>
                  <a:cubicBezTo>
                    <a:pt x="23" y="4"/>
                    <a:pt x="23" y="4"/>
                    <a:pt x="23" y="4"/>
                  </a:cubicBezTo>
                  <a:cubicBezTo>
                    <a:pt x="10" y="4"/>
                    <a:pt x="0" y="14"/>
                    <a:pt x="0" y="27"/>
                  </a:cubicBezTo>
                  <a:cubicBezTo>
                    <a:pt x="0" y="28"/>
                    <a:pt x="0" y="29"/>
                    <a:pt x="0" y="30"/>
                  </a:cubicBezTo>
                  <a:cubicBezTo>
                    <a:pt x="2" y="30"/>
                    <a:pt x="2" y="30"/>
                    <a:pt x="2" y="30"/>
                  </a:cubicBezTo>
                  <a:cubicBezTo>
                    <a:pt x="2" y="27"/>
                    <a:pt x="4" y="25"/>
                    <a:pt x="7" y="25"/>
                  </a:cubicBezTo>
                  <a:cubicBezTo>
                    <a:pt x="9" y="25"/>
                    <a:pt x="11" y="27"/>
                    <a:pt x="11" y="30"/>
                  </a:cubicBezTo>
                  <a:cubicBezTo>
                    <a:pt x="13" y="30"/>
                    <a:pt x="13" y="30"/>
                    <a:pt x="13" y="30"/>
                  </a:cubicBezTo>
                  <a:cubicBezTo>
                    <a:pt x="13" y="27"/>
                    <a:pt x="15" y="25"/>
                    <a:pt x="18" y="25"/>
                  </a:cubicBezTo>
                  <a:cubicBezTo>
                    <a:pt x="21" y="25"/>
                    <a:pt x="23" y="27"/>
                    <a:pt x="23" y="30"/>
                  </a:cubicBezTo>
                  <a:cubicBezTo>
                    <a:pt x="23" y="42"/>
                    <a:pt x="23" y="42"/>
                    <a:pt x="23" y="42"/>
                  </a:cubicBezTo>
                  <a:cubicBezTo>
                    <a:pt x="23" y="44"/>
                    <a:pt x="24" y="46"/>
                    <a:pt x="26" y="46"/>
                  </a:cubicBezTo>
                  <a:cubicBezTo>
                    <a:pt x="28" y="46"/>
                    <a:pt x="30" y="44"/>
                    <a:pt x="30" y="42"/>
                  </a:cubicBezTo>
                  <a:cubicBezTo>
                    <a:pt x="28" y="42"/>
                    <a:pt x="28" y="42"/>
                    <a:pt x="28" y="42"/>
                  </a:cubicBezTo>
                  <a:cubicBezTo>
                    <a:pt x="28" y="44"/>
                    <a:pt x="28" y="44"/>
                    <a:pt x="26" y="44"/>
                  </a:cubicBezTo>
                  <a:cubicBezTo>
                    <a:pt x="25" y="44"/>
                    <a:pt x="24" y="44"/>
                    <a:pt x="24" y="42"/>
                  </a:cubicBezTo>
                  <a:cubicBezTo>
                    <a:pt x="24" y="30"/>
                    <a:pt x="24" y="30"/>
                    <a:pt x="24" y="30"/>
                  </a:cubicBezTo>
                  <a:cubicBezTo>
                    <a:pt x="25" y="27"/>
                    <a:pt x="27" y="25"/>
                    <a:pt x="29" y="25"/>
                  </a:cubicBezTo>
                  <a:cubicBezTo>
                    <a:pt x="32" y="25"/>
                    <a:pt x="34" y="27"/>
                    <a:pt x="34" y="30"/>
                  </a:cubicBezTo>
                  <a:cubicBezTo>
                    <a:pt x="36" y="30"/>
                    <a:pt x="36" y="30"/>
                    <a:pt x="36" y="30"/>
                  </a:cubicBezTo>
                  <a:cubicBezTo>
                    <a:pt x="36" y="27"/>
                    <a:pt x="38" y="25"/>
                    <a:pt x="41" y="25"/>
                  </a:cubicBezTo>
                  <a:cubicBezTo>
                    <a:pt x="43" y="25"/>
                    <a:pt x="46" y="27"/>
                    <a:pt x="46" y="30"/>
                  </a:cubicBezTo>
                  <a:cubicBezTo>
                    <a:pt x="47" y="30"/>
                    <a:pt x="47" y="30"/>
                    <a:pt x="47" y="30"/>
                  </a:cubicBezTo>
                  <a:cubicBezTo>
                    <a:pt x="47" y="29"/>
                    <a:pt x="47" y="28"/>
                    <a:pt x="47" y="27"/>
                  </a:cubicBezTo>
                  <a:cubicBezTo>
                    <a:pt x="47" y="14"/>
                    <a:pt x="37" y="4"/>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456">
              <a:extLst>
                <a:ext uri="{FF2B5EF4-FFF2-40B4-BE49-F238E27FC236}">
                  <a16:creationId xmlns:a16="http://schemas.microsoft.com/office/drawing/2014/main" id="{0857E26A-DFA3-4FBC-9741-7BAD3A965BAC}"/>
                </a:ext>
              </a:extLst>
            </p:cNvPr>
            <p:cNvSpPr>
              <a:spLocks noEditPoints="1"/>
            </p:cNvSpPr>
            <p:nvPr/>
          </p:nvSpPr>
          <p:spPr bwMode="auto">
            <a:xfrm>
              <a:off x="1053" y="1632"/>
              <a:ext cx="43" cy="20"/>
            </a:xfrm>
            <a:custGeom>
              <a:avLst/>
              <a:gdLst>
                <a:gd name="T0" fmla="*/ 1 w 31"/>
                <a:gd name="T1" fmla="*/ 0 h 14"/>
                <a:gd name="T2" fmla="*/ 0 w 31"/>
                <a:gd name="T3" fmla="*/ 0 h 14"/>
                <a:gd name="T4" fmla="*/ 0 w 31"/>
                <a:gd name="T5" fmla="*/ 1 h 14"/>
                <a:gd name="T6" fmla="*/ 0 w 31"/>
                <a:gd name="T7" fmla="*/ 12 h 14"/>
                <a:gd name="T8" fmla="*/ 2 w 31"/>
                <a:gd name="T9" fmla="*/ 14 h 14"/>
                <a:gd name="T10" fmla="*/ 29 w 31"/>
                <a:gd name="T11" fmla="*/ 14 h 14"/>
                <a:gd name="T12" fmla="*/ 31 w 31"/>
                <a:gd name="T13" fmla="*/ 12 h 14"/>
                <a:gd name="T14" fmla="*/ 31 w 31"/>
                <a:gd name="T15" fmla="*/ 1 h 14"/>
                <a:gd name="T16" fmla="*/ 31 w 31"/>
                <a:gd name="T17" fmla="*/ 0 h 14"/>
                <a:gd name="T18" fmla="*/ 30 w 31"/>
                <a:gd name="T19" fmla="*/ 0 h 14"/>
                <a:gd name="T20" fmla="*/ 1 w 31"/>
                <a:gd name="T21" fmla="*/ 0 h 14"/>
                <a:gd name="T22" fmla="*/ 4 w 31"/>
                <a:gd name="T23" fmla="*/ 6 h 14"/>
                <a:gd name="T24" fmla="*/ 10 w 31"/>
                <a:gd name="T25" fmla="*/ 6 h 14"/>
                <a:gd name="T26" fmla="*/ 10 w 31"/>
                <a:gd name="T27" fmla="*/ 7 h 14"/>
                <a:gd name="T28" fmla="*/ 4 w 31"/>
                <a:gd name="T29" fmla="*/ 7 h 14"/>
                <a:gd name="T30" fmla="*/ 4 w 31"/>
                <a:gd name="T31" fmla="*/ 6 h 14"/>
                <a:gd name="T32" fmla="*/ 15 w 31"/>
                <a:gd name="T33" fmla="*/ 10 h 14"/>
                <a:gd name="T34" fmla="*/ 4 w 31"/>
                <a:gd name="T35" fmla="*/ 10 h 14"/>
                <a:gd name="T36" fmla="*/ 4 w 31"/>
                <a:gd name="T37" fmla="*/ 9 h 14"/>
                <a:gd name="T38" fmla="*/ 15 w 31"/>
                <a:gd name="T39" fmla="*/ 9 h 14"/>
                <a:gd name="T40" fmla="*/ 15 w 31"/>
                <a:gd name="T41" fmla="*/ 10 h 14"/>
                <a:gd name="T42" fmla="*/ 27 w 31"/>
                <a:gd name="T43" fmla="*/ 9 h 14"/>
                <a:gd name="T44" fmla="*/ 26 w 31"/>
                <a:gd name="T45" fmla="*/ 10 h 14"/>
                <a:gd name="T46" fmla="*/ 24 w 31"/>
                <a:gd name="T47" fmla="*/ 10 h 14"/>
                <a:gd name="T48" fmla="*/ 23 w 31"/>
                <a:gd name="T49" fmla="*/ 9 h 14"/>
                <a:gd name="T50" fmla="*/ 23 w 31"/>
                <a:gd name="T51" fmla="*/ 9 h 14"/>
                <a:gd name="T52" fmla="*/ 24 w 31"/>
                <a:gd name="T53" fmla="*/ 8 h 14"/>
                <a:gd name="T54" fmla="*/ 26 w 31"/>
                <a:gd name="T55" fmla="*/ 8 h 14"/>
                <a:gd name="T56" fmla="*/ 27 w 31"/>
                <a:gd name="T5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14">
                  <a:moveTo>
                    <a:pt x="1" y="0"/>
                  </a:moveTo>
                  <a:cubicBezTo>
                    <a:pt x="0" y="0"/>
                    <a:pt x="0" y="0"/>
                    <a:pt x="0" y="0"/>
                  </a:cubicBezTo>
                  <a:cubicBezTo>
                    <a:pt x="0" y="1"/>
                    <a:pt x="0" y="1"/>
                    <a:pt x="0" y="1"/>
                  </a:cubicBezTo>
                  <a:cubicBezTo>
                    <a:pt x="0" y="12"/>
                    <a:pt x="0" y="12"/>
                    <a:pt x="0" y="12"/>
                  </a:cubicBezTo>
                  <a:cubicBezTo>
                    <a:pt x="0" y="13"/>
                    <a:pt x="1" y="14"/>
                    <a:pt x="2" y="14"/>
                  </a:cubicBezTo>
                  <a:cubicBezTo>
                    <a:pt x="29" y="14"/>
                    <a:pt x="29" y="14"/>
                    <a:pt x="29" y="14"/>
                  </a:cubicBezTo>
                  <a:cubicBezTo>
                    <a:pt x="30" y="14"/>
                    <a:pt x="31" y="13"/>
                    <a:pt x="31" y="12"/>
                  </a:cubicBezTo>
                  <a:cubicBezTo>
                    <a:pt x="31" y="1"/>
                    <a:pt x="31" y="1"/>
                    <a:pt x="31" y="1"/>
                  </a:cubicBezTo>
                  <a:cubicBezTo>
                    <a:pt x="31" y="0"/>
                    <a:pt x="31" y="0"/>
                    <a:pt x="31" y="0"/>
                  </a:cubicBezTo>
                  <a:cubicBezTo>
                    <a:pt x="30" y="0"/>
                    <a:pt x="30" y="0"/>
                    <a:pt x="30" y="0"/>
                  </a:cubicBezTo>
                  <a:lnTo>
                    <a:pt x="1" y="0"/>
                  </a:lnTo>
                  <a:close/>
                  <a:moveTo>
                    <a:pt x="4" y="6"/>
                  </a:moveTo>
                  <a:cubicBezTo>
                    <a:pt x="10" y="6"/>
                    <a:pt x="10" y="6"/>
                    <a:pt x="10" y="6"/>
                  </a:cubicBezTo>
                  <a:cubicBezTo>
                    <a:pt x="10" y="7"/>
                    <a:pt x="10" y="7"/>
                    <a:pt x="10" y="7"/>
                  </a:cubicBezTo>
                  <a:cubicBezTo>
                    <a:pt x="4" y="7"/>
                    <a:pt x="4" y="7"/>
                    <a:pt x="4" y="7"/>
                  </a:cubicBezTo>
                  <a:lnTo>
                    <a:pt x="4" y="6"/>
                  </a:lnTo>
                  <a:close/>
                  <a:moveTo>
                    <a:pt x="15" y="10"/>
                  </a:moveTo>
                  <a:cubicBezTo>
                    <a:pt x="4" y="10"/>
                    <a:pt x="4" y="10"/>
                    <a:pt x="4" y="10"/>
                  </a:cubicBezTo>
                  <a:cubicBezTo>
                    <a:pt x="4" y="9"/>
                    <a:pt x="4" y="9"/>
                    <a:pt x="4" y="9"/>
                  </a:cubicBezTo>
                  <a:cubicBezTo>
                    <a:pt x="15" y="9"/>
                    <a:pt x="15" y="9"/>
                    <a:pt x="15" y="9"/>
                  </a:cubicBezTo>
                  <a:lnTo>
                    <a:pt x="15" y="10"/>
                  </a:lnTo>
                  <a:close/>
                  <a:moveTo>
                    <a:pt x="27" y="9"/>
                  </a:moveTo>
                  <a:cubicBezTo>
                    <a:pt x="27" y="10"/>
                    <a:pt x="27" y="10"/>
                    <a:pt x="26" y="10"/>
                  </a:cubicBezTo>
                  <a:cubicBezTo>
                    <a:pt x="24" y="10"/>
                    <a:pt x="24" y="10"/>
                    <a:pt x="24" y="10"/>
                  </a:cubicBezTo>
                  <a:cubicBezTo>
                    <a:pt x="23" y="10"/>
                    <a:pt x="23" y="10"/>
                    <a:pt x="23" y="9"/>
                  </a:cubicBezTo>
                  <a:cubicBezTo>
                    <a:pt x="23" y="9"/>
                    <a:pt x="23" y="9"/>
                    <a:pt x="23" y="9"/>
                  </a:cubicBezTo>
                  <a:cubicBezTo>
                    <a:pt x="23" y="8"/>
                    <a:pt x="23" y="8"/>
                    <a:pt x="24" y="8"/>
                  </a:cubicBezTo>
                  <a:cubicBezTo>
                    <a:pt x="26" y="8"/>
                    <a:pt x="26" y="8"/>
                    <a:pt x="26" y="8"/>
                  </a:cubicBezTo>
                  <a:cubicBezTo>
                    <a:pt x="27" y="8"/>
                    <a:pt x="27" y="8"/>
                    <a:pt x="2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457">
              <a:extLst>
                <a:ext uri="{FF2B5EF4-FFF2-40B4-BE49-F238E27FC236}">
                  <a16:creationId xmlns:a16="http://schemas.microsoft.com/office/drawing/2014/main" id="{98E5EDB1-A0F9-430F-84CA-739B29282579}"/>
                </a:ext>
              </a:extLst>
            </p:cNvPr>
            <p:cNvSpPr>
              <a:spLocks/>
            </p:cNvSpPr>
            <p:nvPr/>
          </p:nvSpPr>
          <p:spPr bwMode="auto">
            <a:xfrm>
              <a:off x="1053" y="1623"/>
              <a:ext cx="43" cy="5"/>
            </a:xfrm>
            <a:custGeom>
              <a:avLst/>
              <a:gdLst>
                <a:gd name="T0" fmla="*/ 29 w 31"/>
                <a:gd name="T1" fmla="*/ 0 h 4"/>
                <a:gd name="T2" fmla="*/ 2 w 31"/>
                <a:gd name="T3" fmla="*/ 0 h 4"/>
                <a:gd name="T4" fmla="*/ 0 w 31"/>
                <a:gd name="T5" fmla="*/ 2 h 4"/>
                <a:gd name="T6" fmla="*/ 0 w 31"/>
                <a:gd name="T7" fmla="*/ 3 h 4"/>
                <a:gd name="T8" fmla="*/ 0 w 31"/>
                <a:gd name="T9" fmla="*/ 4 h 4"/>
                <a:gd name="T10" fmla="*/ 1 w 31"/>
                <a:gd name="T11" fmla="*/ 4 h 4"/>
                <a:gd name="T12" fmla="*/ 30 w 31"/>
                <a:gd name="T13" fmla="*/ 4 h 4"/>
                <a:gd name="T14" fmla="*/ 31 w 31"/>
                <a:gd name="T15" fmla="*/ 4 h 4"/>
                <a:gd name="T16" fmla="*/ 31 w 31"/>
                <a:gd name="T17" fmla="*/ 3 h 4"/>
                <a:gd name="T18" fmla="*/ 31 w 31"/>
                <a:gd name="T19" fmla="*/ 2 h 4"/>
                <a:gd name="T20" fmla="*/ 29 w 31"/>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
                  <a:moveTo>
                    <a:pt x="29" y="0"/>
                  </a:moveTo>
                  <a:cubicBezTo>
                    <a:pt x="2" y="0"/>
                    <a:pt x="2" y="0"/>
                    <a:pt x="2" y="0"/>
                  </a:cubicBezTo>
                  <a:cubicBezTo>
                    <a:pt x="1" y="0"/>
                    <a:pt x="0" y="1"/>
                    <a:pt x="0" y="2"/>
                  </a:cubicBezTo>
                  <a:cubicBezTo>
                    <a:pt x="0" y="3"/>
                    <a:pt x="0" y="3"/>
                    <a:pt x="0" y="3"/>
                  </a:cubicBezTo>
                  <a:cubicBezTo>
                    <a:pt x="0" y="4"/>
                    <a:pt x="0" y="4"/>
                    <a:pt x="0" y="4"/>
                  </a:cubicBezTo>
                  <a:cubicBezTo>
                    <a:pt x="1" y="4"/>
                    <a:pt x="1" y="4"/>
                    <a:pt x="1" y="4"/>
                  </a:cubicBezTo>
                  <a:cubicBezTo>
                    <a:pt x="30" y="4"/>
                    <a:pt x="30" y="4"/>
                    <a:pt x="30" y="4"/>
                  </a:cubicBezTo>
                  <a:cubicBezTo>
                    <a:pt x="31" y="4"/>
                    <a:pt x="31" y="4"/>
                    <a:pt x="31" y="4"/>
                  </a:cubicBezTo>
                  <a:cubicBezTo>
                    <a:pt x="31" y="3"/>
                    <a:pt x="31" y="3"/>
                    <a:pt x="31" y="3"/>
                  </a:cubicBezTo>
                  <a:cubicBezTo>
                    <a:pt x="31" y="2"/>
                    <a:pt x="31" y="2"/>
                    <a:pt x="31" y="2"/>
                  </a:cubicBezTo>
                  <a:cubicBezTo>
                    <a:pt x="31" y="1"/>
                    <a:pt x="30"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458">
              <a:extLst>
                <a:ext uri="{FF2B5EF4-FFF2-40B4-BE49-F238E27FC236}">
                  <a16:creationId xmlns:a16="http://schemas.microsoft.com/office/drawing/2014/main" id="{DEBABD46-C1B2-4CDE-9739-F08C03A097CE}"/>
                </a:ext>
              </a:extLst>
            </p:cNvPr>
            <p:cNvSpPr>
              <a:spLocks noEditPoints="1"/>
            </p:cNvSpPr>
            <p:nvPr/>
          </p:nvSpPr>
          <p:spPr bwMode="auto">
            <a:xfrm>
              <a:off x="1718" y="1357"/>
              <a:ext cx="88" cy="37"/>
            </a:xfrm>
            <a:custGeom>
              <a:avLst/>
              <a:gdLst>
                <a:gd name="T0" fmla="*/ 3 w 64"/>
                <a:gd name="T1" fmla="*/ 0 h 27"/>
                <a:gd name="T2" fmla="*/ 0 w 64"/>
                <a:gd name="T3" fmla="*/ 0 h 27"/>
                <a:gd name="T4" fmla="*/ 0 w 64"/>
                <a:gd name="T5" fmla="*/ 1 h 27"/>
                <a:gd name="T6" fmla="*/ 0 w 64"/>
                <a:gd name="T7" fmla="*/ 24 h 27"/>
                <a:gd name="T8" fmla="*/ 4 w 64"/>
                <a:gd name="T9" fmla="*/ 27 h 27"/>
                <a:gd name="T10" fmla="*/ 61 w 64"/>
                <a:gd name="T11" fmla="*/ 27 h 27"/>
                <a:gd name="T12" fmla="*/ 64 w 64"/>
                <a:gd name="T13" fmla="*/ 24 h 27"/>
                <a:gd name="T14" fmla="*/ 64 w 64"/>
                <a:gd name="T15" fmla="*/ 1 h 27"/>
                <a:gd name="T16" fmla="*/ 64 w 64"/>
                <a:gd name="T17" fmla="*/ 0 h 27"/>
                <a:gd name="T18" fmla="*/ 62 w 64"/>
                <a:gd name="T19" fmla="*/ 0 h 27"/>
                <a:gd name="T20" fmla="*/ 3 w 64"/>
                <a:gd name="T21" fmla="*/ 0 h 27"/>
                <a:gd name="T22" fmla="*/ 7 w 64"/>
                <a:gd name="T23" fmla="*/ 11 h 27"/>
                <a:gd name="T24" fmla="*/ 22 w 64"/>
                <a:gd name="T25" fmla="*/ 11 h 27"/>
                <a:gd name="T26" fmla="*/ 22 w 64"/>
                <a:gd name="T27" fmla="*/ 13 h 27"/>
                <a:gd name="T28" fmla="*/ 7 w 64"/>
                <a:gd name="T29" fmla="*/ 13 h 27"/>
                <a:gd name="T30" fmla="*/ 7 w 64"/>
                <a:gd name="T31" fmla="*/ 11 h 27"/>
                <a:gd name="T32" fmla="*/ 31 w 64"/>
                <a:gd name="T33" fmla="*/ 20 h 27"/>
                <a:gd name="T34" fmla="*/ 7 w 64"/>
                <a:gd name="T35" fmla="*/ 20 h 27"/>
                <a:gd name="T36" fmla="*/ 7 w 64"/>
                <a:gd name="T37" fmla="*/ 18 h 27"/>
                <a:gd name="T38" fmla="*/ 31 w 64"/>
                <a:gd name="T39" fmla="*/ 18 h 27"/>
                <a:gd name="T40" fmla="*/ 31 w 64"/>
                <a:gd name="T41" fmla="*/ 20 h 27"/>
                <a:gd name="T42" fmla="*/ 57 w 64"/>
                <a:gd name="T43" fmla="*/ 18 h 27"/>
                <a:gd name="T44" fmla="*/ 55 w 64"/>
                <a:gd name="T45" fmla="*/ 20 h 27"/>
                <a:gd name="T46" fmla="*/ 50 w 64"/>
                <a:gd name="T47" fmla="*/ 20 h 27"/>
                <a:gd name="T48" fmla="*/ 48 w 64"/>
                <a:gd name="T49" fmla="*/ 18 h 27"/>
                <a:gd name="T50" fmla="*/ 48 w 64"/>
                <a:gd name="T51" fmla="*/ 18 h 27"/>
                <a:gd name="T52" fmla="*/ 50 w 64"/>
                <a:gd name="T53" fmla="*/ 16 h 27"/>
                <a:gd name="T54" fmla="*/ 55 w 64"/>
                <a:gd name="T55" fmla="*/ 16 h 27"/>
                <a:gd name="T56" fmla="*/ 57 w 64"/>
                <a:gd name="T5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7">
                  <a:moveTo>
                    <a:pt x="3" y="0"/>
                  </a:moveTo>
                  <a:cubicBezTo>
                    <a:pt x="0" y="0"/>
                    <a:pt x="0" y="0"/>
                    <a:pt x="0" y="0"/>
                  </a:cubicBezTo>
                  <a:cubicBezTo>
                    <a:pt x="0" y="1"/>
                    <a:pt x="0" y="1"/>
                    <a:pt x="0" y="1"/>
                  </a:cubicBezTo>
                  <a:cubicBezTo>
                    <a:pt x="0" y="24"/>
                    <a:pt x="0" y="24"/>
                    <a:pt x="0" y="24"/>
                  </a:cubicBezTo>
                  <a:cubicBezTo>
                    <a:pt x="0" y="26"/>
                    <a:pt x="2" y="27"/>
                    <a:pt x="4" y="27"/>
                  </a:cubicBezTo>
                  <a:cubicBezTo>
                    <a:pt x="61" y="27"/>
                    <a:pt x="61" y="27"/>
                    <a:pt x="61" y="27"/>
                  </a:cubicBezTo>
                  <a:cubicBezTo>
                    <a:pt x="63" y="27"/>
                    <a:pt x="64" y="26"/>
                    <a:pt x="64" y="24"/>
                  </a:cubicBezTo>
                  <a:cubicBezTo>
                    <a:pt x="64" y="1"/>
                    <a:pt x="64" y="1"/>
                    <a:pt x="64" y="1"/>
                  </a:cubicBezTo>
                  <a:cubicBezTo>
                    <a:pt x="64" y="0"/>
                    <a:pt x="64" y="0"/>
                    <a:pt x="64" y="0"/>
                  </a:cubicBezTo>
                  <a:cubicBezTo>
                    <a:pt x="62" y="0"/>
                    <a:pt x="62" y="0"/>
                    <a:pt x="62" y="0"/>
                  </a:cubicBezTo>
                  <a:lnTo>
                    <a:pt x="3" y="0"/>
                  </a:lnTo>
                  <a:close/>
                  <a:moveTo>
                    <a:pt x="7" y="11"/>
                  </a:moveTo>
                  <a:cubicBezTo>
                    <a:pt x="22" y="11"/>
                    <a:pt x="22" y="11"/>
                    <a:pt x="22" y="11"/>
                  </a:cubicBezTo>
                  <a:cubicBezTo>
                    <a:pt x="22" y="13"/>
                    <a:pt x="22" y="13"/>
                    <a:pt x="22" y="13"/>
                  </a:cubicBezTo>
                  <a:cubicBezTo>
                    <a:pt x="7" y="13"/>
                    <a:pt x="7" y="13"/>
                    <a:pt x="7" y="13"/>
                  </a:cubicBezTo>
                  <a:lnTo>
                    <a:pt x="7" y="11"/>
                  </a:lnTo>
                  <a:close/>
                  <a:moveTo>
                    <a:pt x="31" y="20"/>
                  </a:moveTo>
                  <a:cubicBezTo>
                    <a:pt x="7" y="20"/>
                    <a:pt x="7" y="20"/>
                    <a:pt x="7" y="20"/>
                  </a:cubicBezTo>
                  <a:cubicBezTo>
                    <a:pt x="7" y="18"/>
                    <a:pt x="7" y="18"/>
                    <a:pt x="7" y="18"/>
                  </a:cubicBezTo>
                  <a:cubicBezTo>
                    <a:pt x="31" y="18"/>
                    <a:pt x="31" y="18"/>
                    <a:pt x="31" y="18"/>
                  </a:cubicBezTo>
                  <a:lnTo>
                    <a:pt x="31" y="20"/>
                  </a:lnTo>
                  <a:close/>
                  <a:moveTo>
                    <a:pt x="57" y="18"/>
                  </a:moveTo>
                  <a:cubicBezTo>
                    <a:pt x="57" y="19"/>
                    <a:pt x="56" y="20"/>
                    <a:pt x="55" y="20"/>
                  </a:cubicBezTo>
                  <a:cubicBezTo>
                    <a:pt x="50" y="20"/>
                    <a:pt x="50" y="20"/>
                    <a:pt x="50" y="20"/>
                  </a:cubicBezTo>
                  <a:cubicBezTo>
                    <a:pt x="49" y="20"/>
                    <a:pt x="48" y="19"/>
                    <a:pt x="48" y="18"/>
                  </a:cubicBezTo>
                  <a:cubicBezTo>
                    <a:pt x="48" y="18"/>
                    <a:pt x="48" y="18"/>
                    <a:pt x="48" y="18"/>
                  </a:cubicBezTo>
                  <a:cubicBezTo>
                    <a:pt x="48" y="17"/>
                    <a:pt x="49" y="16"/>
                    <a:pt x="50" y="16"/>
                  </a:cubicBezTo>
                  <a:cubicBezTo>
                    <a:pt x="55" y="16"/>
                    <a:pt x="55" y="16"/>
                    <a:pt x="55" y="16"/>
                  </a:cubicBezTo>
                  <a:cubicBezTo>
                    <a:pt x="56" y="16"/>
                    <a:pt x="57" y="17"/>
                    <a:pt x="5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459">
              <a:extLst>
                <a:ext uri="{FF2B5EF4-FFF2-40B4-BE49-F238E27FC236}">
                  <a16:creationId xmlns:a16="http://schemas.microsoft.com/office/drawing/2014/main" id="{6C841177-550D-44A5-B0E0-09E7578A7BC0}"/>
                </a:ext>
              </a:extLst>
            </p:cNvPr>
            <p:cNvSpPr>
              <a:spLocks/>
            </p:cNvSpPr>
            <p:nvPr/>
          </p:nvSpPr>
          <p:spPr bwMode="auto">
            <a:xfrm>
              <a:off x="1718" y="1336"/>
              <a:ext cx="88" cy="11"/>
            </a:xfrm>
            <a:custGeom>
              <a:avLst/>
              <a:gdLst>
                <a:gd name="T0" fmla="*/ 61 w 64"/>
                <a:gd name="T1" fmla="*/ 0 h 8"/>
                <a:gd name="T2" fmla="*/ 4 w 64"/>
                <a:gd name="T3" fmla="*/ 0 h 8"/>
                <a:gd name="T4" fmla="*/ 0 w 64"/>
                <a:gd name="T5" fmla="*/ 3 h 8"/>
                <a:gd name="T6" fmla="*/ 0 w 64"/>
                <a:gd name="T7" fmla="*/ 7 h 8"/>
                <a:gd name="T8" fmla="*/ 0 w 64"/>
                <a:gd name="T9" fmla="*/ 8 h 8"/>
                <a:gd name="T10" fmla="*/ 3 w 64"/>
                <a:gd name="T11" fmla="*/ 8 h 8"/>
                <a:gd name="T12" fmla="*/ 62 w 64"/>
                <a:gd name="T13" fmla="*/ 8 h 8"/>
                <a:gd name="T14" fmla="*/ 64 w 64"/>
                <a:gd name="T15" fmla="*/ 8 h 8"/>
                <a:gd name="T16" fmla="*/ 64 w 64"/>
                <a:gd name="T17" fmla="*/ 7 h 8"/>
                <a:gd name="T18" fmla="*/ 64 w 64"/>
                <a:gd name="T19" fmla="*/ 3 h 8"/>
                <a:gd name="T20" fmla="*/ 61 w 64"/>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8">
                  <a:moveTo>
                    <a:pt x="61" y="0"/>
                  </a:moveTo>
                  <a:cubicBezTo>
                    <a:pt x="4" y="0"/>
                    <a:pt x="4" y="0"/>
                    <a:pt x="4" y="0"/>
                  </a:cubicBezTo>
                  <a:cubicBezTo>
                    <a:pt x="2" y="0"/>
                    <a:pt x="0" y="1"/>
                    <a:pt x="0" y="3"/>
                  </a:cubicBezTo>
                  <a:cubicBezTo>
                    <a:pt x="0" y="7"/>
                    <a:pt x="0" y="7"/>
                    <a:pt x="0" y="7"/>
                  </a:cubicBezTo>
                  <a:cubicBezTo>
                    <a:pt x="0" y="8"/>
                    <a:pt x="0" y="8"/>
                    <a:pt x="0" y="8"/>
                  </a:cubicBezTo>
                  <a:cubicBezTo>
                    <a:pt x="3" y="8"/>
                    <a:pt x="3" y="8"/>
                    <a:pt x="3" y="8"/>
                  </a:cubicBezTo>
                  <a:cubicBezTo>
                    <a:pt x="62" y="8"/>
                    <a:pt x="62" y="8"/>
                    <a:pt x="62" y="8"/>
                  </a:cubicBezTo>
                  <a:cubicBezTo>
                    <a:pt x="64" y="8"/>
                    <a:pt x="64" y="8"/>
                    <a:pt x="64" y="8"/>
                  </a:cubicBezTo>
                  <a:cubicBezTo>
                    <a:pt x="64" y="7"/>
                    <a:pt x="64" y="7"/>
                    <a:pt x="64" y="7"/>
                  </a:cubicBezTo>
                  <a:cubicBezTo>
                    <a:pt x="64" y="3"/>
                    <a:pt x="64" y="3"/>
                    <a:pt x="64" y="3"/>
                  </a:cubicBezTo>
                  <a:cubicBezTo>
                    <a:pt x="64" y="1"/>
                    <a:pt x="63"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460">
              <a:extLst>
                <a:ext uri="{FF2B5EF4-FFF2-40B4-BE49-F238E27FC236}">
                  <a16:creationId xmlns:a16="http://schemas.microsoft.com/office/drawing/2014/main" id="{8A6AAEA3-6232-491A-A8B2-DEEC632A09A2}"/>
                </a:ext>
              </a:extLst>
            </p:cNvPr>
            <p:cNvSpPr>
              <a:spLocks noEditPoints="1"/>
            </p:cNvSpPr>
            <p:nvPr/>
          </p:nvSpPr>
          <p:spPr bwMode="auto">
            <a:xfrm>
              <a:off x="1560" y="2291"/>
              <a:ext cx="59" cy="93"/>
            </a:xfrm>
            <a:custGeom>
              <a:avLst/>
              <a:gdLst>
                <a:gd name="T0" fmla="*/ 20 w 43"/>
                <a:gd name="T1" fmla="*/ 28 h 67"/>
                <a:gd name="T2" fmla="*/ 33 w 43"/>
                <a:gd name="T3" fmla="*/ 28 h 67"/>
                <a:gd name="T4" fmla="*/ 33 w 43"/>
                <a:gd name="T5" fmla="*/ 28 h 67"/>
                <a:gd name="T6" fmla="*/ 38 w 43"/>
                <a:gd name="T7" fmla="*/ 18 h 67"/>
                <a:gd name="T8" fmla="*/ 35 w 43"/>
                <a:gd name="T9" fmla="*/ 9 h 67"/>
                <a:gd name="T10" fmla="*/ 33 w 43"/>
                <a:gd name="T11" fmla="*/ 8 h 67"/>
                <a:gd name="T12" fmla="*/ 23 w 43"/>
                <a:gd name="T13" fmla="*/ 7 h 67"/>
                <a:gd name="T14" fmla="*/ 20 w 43"/>
                <a:gd name="T15" fmla="*/ 8 h 67"/>
                <a:gd name="T16" fmla="*/ 20 w 43"/>
                <a:gd name="T17" fmla="*/ 3 h 67"/>
                <a:gd name="T18" fmla="*/ 22 w 43"/>
                <a:gd name="T19" fmla="*/ 2 h 67"/>
                <a:gd name="T20" fmla="*/ 35 w 43"/>
                <a:gd name="T21" fmla="*/ 3 h 67"/>
                <a:gd name="T22" fmla="*/ 38 w 43"/>
                <a:gd name="T23" fmla="*/ 5 h 67"/>
                <a:gd name="T24" fmla="*/ 43 w 43"/>
                <a:gd name="T25" fmla="*/ 18 h 67"/>
                <a:gd name="T26" fmla="*/ 38 w 43"/>
                <a:gd name="T27" fmla="*/ 30 h 67"/>
                <a:gd name="T28" fmla="*/ 40 w 43"/>
                <a:gd name="T29" fmla="*/ 35 h 67"/>
                <a:gd name="T30" fmla="*/ 40 w 43"/>
                <a:gd name="T31" fmla="*/ 60 h 67"/>
                <a:gd name="T32" fmla="*/ 34 w 43"/>
                <a:gd name="T33" fmla="*/ 67 h 67"/>
                <a:gd name="T34" fmla="*/ 20 w 43"/>
                <a:gd name="T35" fmla="*/ 67 h 67"/>
                <a:gd name="T36" fmla="*/ 20 w 43"/>
                <a:gd name="T37" fmla="*/ 55 h 67"/>
                <a:gd name="T38" fmla="*/ 21 w 43"/>
                <a:gd name="T39" fmla="*/ 55 h 67"/>
                <a:gd name="T40" fmla="*/ 22 w 43"/>
                <a:gd name="T41" fmla="*/ 54 h 67"/>
                <a:gd name="T42" fmla="*/ 22 w 43"/>
                <a:gd name="T43" fmla="*/ 49 h 67"/>
                <a:gd name="T44" fmla="*/ 24 w 43"/>
                <a:gd name="T45" fmla="*/ 45 h 67"/>
                <a:gd name="T46" fmla="*/ 20 w 43"/>
                <a:gd name="T47" fmla="*/ 41 h 67"/>
                <a:gd name="T48" fmla="*/ 20 w 43"/>
                <a:gd name="T49" fmla="*/ 28 h 67"/>
                <a:gd name="T50" fmla="*/ 6 w 43"/>
                <a:gd name="T51" fmla="*/ 28 h 67"/>
                <a:gd name="T52" fmla="*/ 20 w 43"/>
                <a:gd name="T53" fmla="*/ 28 h 67"/>
                <a:gd name="T54" fmla="*/ 20 w 43"/>
                <a:gd name="T55" fmla="*/ 41 h 67"/>
                <a:gd name="T56" fmla="*/ 16 w 43"/>
                <a:gd name="T57" fmla="*/ 45 h 67"/>
                <a:gd name="T58" fmla="*/ 18 w 43"/>
                <a:gd name="T59" fmla="*/ 49 h 67"/>
                <a:gd name="T60" fmla="*/ 18 w 43"/>
                <a:gd name="T61" fmla="*/ 54 h 67"/>
                <a:gd name="T62" fmla="*/ 19 w 43"/>
                <a:gd name="T63" fmla="*/ 55 h 67"/>
                <a:gd name="T64" fmla="*/ 20 w 43"/>
                <a:gd name="T65" fmla="*/ 55 h 67"/>
                <a:gd name="T66" fmla="*/ 20 w 43"/>
                <a:gd name="T67" fmla="*/ 67 h 67"/>
                <a:gd name="T68" fmla="*/ 6 w 43"/>
                <a:gd name="T69" fmla="*/ 67 h 67"/>
                <a:gd name="T70" fmla="*/ 0 w 43"/>
                <a:gd name="T71" fmla="*/ 60 h 67"/>
                <a:gd name="T72" fmla="*/ 0 w 43"/>
                <a:gd name="T73" fmla="*/ 35 h 67"/>
                <a:gd name="T74" fmla="*/ 6 w 43"/>
                <a:gd name="T75" fmla="*/ 28 h 67"/>
                <a:gd name="T76" fmla="*/ 20 w 43"/>
                <a:gd name="T77" fmla="*/ 8 h 67"/>
                <a:gd name="T78" fmla="*/ 15 w 43"/>
                <a:gd name="T79" fmla="*/ 13 h 67"/>
                <a:gd name="T80" fmla="*/ 14 w 43"/>
                <a:gd name="T81" fmla="*/ 15 h 67"/>
                <a:gd name="T82" fmla="*/ 11 w 43"/>
                <a:gd name="T83" fmla="*/ 16 h 67"/>
                <a:gd name="T84" fmla="*/ 10 w 43"/>
                <a:gd name="T85" fmla="*/ 12 h 67"/>
                <a:gd name="T86" fmla="*/ 11 w 43"/>
                <a:gd name="T87" fmla="*/ 11 h 67"/>
                <a:gd name="T88" fmla="*/ 20 w 43"/>
                <a:gd name="T89" fmla="*/ 3 h 67"/>
                <a:gd name="T90" fmla="*/ 20 w 43"/>
                <a:gd name="T91"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 h="67">
                  <a:moveTo>
                    <a:pt x="20" y="28"/>
                  </a:moveTo>
                  <a:cubicBezTo>
                    <a:pt x="33" y="28"/>
                    <a:pt x="33" y="28"/>
                    <a:pt x="33" y="28"/>
                  </a:cubicBezTo>
                  <a:cubicBezTo>
                    <a:pt x="33" y="28"/>
                    <a:pt x="33" y="28"/>
                    <a:pt x="33" y="28"/>
                  </a:cubicBezTo>
                  <a:cubicBezTo>
                    <a:pt x="36" y="25"/>
                    <a:pt x="38" y="21"/>
                    <a:pt x="38" y="18"/>
                  </a:cubicBezTo>
                  <a:cubicBezTo>
                    <a:pt x="38" y="15"/>
                    <a:pt x="37" y="12"/>
                    <a:pt x="35" y="9"/>
                  </a:cubicBezTo>
                  <a:cubicBezTo>
                    <a:pt x="34" y="8"/>
                    <a:pt x="34" y="8"/>
                    <a:pt x="33" y="8"/>
                  </a:cubicBezTo>
                  <a:cubicBezTo>
                    <a:pt x="30" y="6"/>
                    <a:pt x="26" y="5"/>
                    <a:pt x="23" y="7"/>
                  </a:cubicBezTo>
                  <a:cubicBezTo>
                    <a:pt x="22" y="7"/>
                    <a:pt x="21" y="8"/>
                    <a:pt x="20" y="8"/>
                  </a:cubicBezTo>
                  <a:cubicBezTo>
                    <a:pt x="20" y="3"/>
                    <a:pt x="20" y="3"/>
                    <a:pt x="20" y="3"/>
                  </a:cubicBezTo>
                  <a:cubicBezTo>
                    <a:pt x="21" y="2"/>
                    <a:pt x="21" y="2"/>
                    <a:pt x="22" y="2"/>
                  </a:cubicBezTo>
                  <a:cubicBezTo>
                    <a:pt x="26" y="0"/>
                    <a:pt x="31" y="1"/>
                    <a:pt x="35" y="3"/>
                  </a:cubicBezTo>
                  <a:cubicBezTo>
                    <a:pt x="37" y="4"/>
                    <a:pt x="37" y="5"/>
                    <a:pt x="38" y="5"/>
                  </a:cubicBezTo>
                  <a:cubicBezTo>
                    <a:pt x="42" y="9"/>
                    <a:pt x="43" y="14"/>
                    <a:pt x="43" y="18"/>
                  </a:cubicBezTo>
                  <a:cubicBezTo>
                    <a:pt x="42" y="22"/>
                    <a:pt x="41" y="26"/>
                    <a:pt x="38" y="30"/>
                  </a:cubicBezTo>
                  <a:cubicBezTo>
                    <a:pt x="39" y="31"/>
                    <a:pt x="40" y="33"/>
                    <a:pt x="40" y="35"/>
                  </a:cubicBezTo>
                  <a:cubicBezTo>
                    <a:pt x="40" y="60"/>
                    <a:pt x="40" y="60"/>
                    <a:pt x="40" y="60"/>
                  </a:cubicBezTo>
                  <a:cubicBezTo>
                    <a:pt x="40" y="64"/>
                    <a:pt x="37" y="67"/>
                    <a:pt x="34" y="67"/>
                  </a:cubicBezTo>
                  <a:cubicBezTo>
                    <a:pt x="20" y="67"/>
                    <a:pt x="20" y="67"/>
                    <a:pt x="20" y="67"/>
                  </a:cubicBezTo>
                  <a:cubicBezTo>
                    <a:pt x="20" y="55"/>
                    <a:pt x="20" y="55"/>
                    <a:pt x="20" y="55"/>
                  </a:cubicBezTo>
                  <a:cubicBezTo>
                    <a:pt x="21" y="55"/>
                    <a:pt x="21" y="55"/>
                    <a:pt x="21" y="55"/>
                  </a:cubicBezTo>
                  <a:cubicBezTo>
                    <a:pt x="22" y="55"/>
                    <a:pt x="22" y="55"/>
                    <a:pt x="22" y="54"/>
                  </a:cubicBezTo>
                  <a:cubicBezTo>
                    <a:pt x="22" y="49"/>
                    <a:pt x="22" y="49"/>
                    <a:pt x="22" y="49"/>
                  </a:cubicBezTo>
                  <a:cubicBezTo>
                    <a:pt x="24" y="48"/>
                    <a:pt x="24" y="47"/>
                    <a:pt x="24" y="45"/>
                  </a:cubicBezTo>
                  <a:cubicBezTo>
                    <a:pt x="24" y="43"/>
                    <a:pt x="22" y="41"/>
                    <a:pt x="20" y="41"/>
                  </a:cubicBezTo>
                  <a:lnTo>
                    <a:pt x="20" y="28"/>
                  </a:lnTo>
                  <a:close/>
                  <a:moveTo>
                    <a:pt x="6" y="28"/>
                  </a:moveTo>
                  <a:cubicBezTo>
                    <a:pt x="20" y="28"/>
                    <a:pt x="20" y="28"/>
                    <a:pt x="20" y="28"/>
                  </a:cubicBezTo>
                  <a:cubicBezTo>
                    <a:pt x="20" y="41"/>
                    <a:pt x="20" y="41"/>
                    <a:pt x="20" y="41"/>
                  </a:cubicBezTo>
                  <a:cubicBezTo>
                    <a:pt x="18" y="41"/>
                    <a:pt x="16" y="43"/>
                    <a:pt x="16" y="45"/>
                  </a:cubicBezTo>
                  <a:cubicBezTo>
                    <a:pt x="16" y="47"/>
                    <a:pt x="17" y="48"/>
                    <a:pt x="18" y="49"/>
                  </a:cubicBezTo>
                  <a:cubicBezTo>
                    <a:pt x="18" y="54"/>
                    <a:pt x="18" y="54"/>
                    <a:pt x="18" y="54"/>
                  </a:cubicBezTo>
                  <a:cubicBezTo>
                    <a:pt x="18" y="55"/>
                    <a:pt x="18" y="55"/>
                    <a:pt x="19" y="55"/>
                  </a:cubicBezTo>
                  <a:cubicBezTo>
                    <a:pt x="20" y="55"/>
                    <a:pt x="20" y="55"/>
                    <a:pt x="20" y="55"/>
                  </a:cubicBezTo>
                  <a:cubicBezTo>
                    <a:pt x="20" y="67"/>
                    <a:pt x="20" y="67"/>
                    <a:pt x="20" y="67"/>
                  </a:cubicBezTo>
                  <a:cubicBezTo>
                    <a:pt x="6" y="67"/>
                    <a:pt x="6" y="67"/>
                    <a:pt x="6" y="67"/>
                  </a:cubicBezTo>
                  <a:cubicBezTo>
                    <a:pt x="3" y="67"/>
                    <a:pt x="0" y="64"/>
                    <a:pt x="0" y="60"/>
                  </a:cubicBezTo>
                  <a:cubicBezTo>
                    <a:pt x="0" y="35"/>
                    <a:pt x="0" y="35"/>
                    <a:pt x="0" y="35"/>
                  </a:cubicBezTo>
                  <a:cubicBezTo>
                    <a:pt x="0" y="31"/>
                    <a:pt x="3" y="28"/>
                    <a:pt x="6" y="28"/>
                  </a:cubicBezTo>
                  <a:close/>
                  <a:moveTo>
                    <a:pt x="20" y="8"/>
                  </a:moveTo>
                  <a:cubicBezTo>
                    <a:pt x="18" y="10"/>
                    <a:pt x="17" y="11"/>
                    <a:pt x="15" y="13"/>
                  </a:cubicBezTo>
                  <a:cubicBezTo>
                    <a:pt x="15" y="14"/>
                    <a:pt x="15" y="14"/>
                    <a:pt x="14" y="15"/>
                  </a:cubicBezTo>
                  <a:cubicBezTo>
                    <a:pt x="14" y="16"/>
                    <a:pt x="12" y="16"/>
                    <a:pt x="11" y="16"/>
                  </a:cubicBezTo>
                  <a:cubicBezTo>
                    <a:pt x="10" y="15"/>
                    <a:pt x="9" y="14"/>
                    <a:pt x="10" y="12"/>
                  </a:cubicBezTo>
                  <a:cubicBezTo>
                    <a:pt x="10" y="12"/>
                    <a:pt x="11" y="11"/>
                    <a:pt x="11" y="11"/>
                  </a:cubicBezTo>
                  <a:cubicBezTo>
                    <a:pt x="14" y="7"/>
                    <a:pt x="17" y="4"/>
                    <a:pt x="20" y="3"/>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461">
              <a:extLst>
                <a:ext uri="{FF2B5EF4-FFF2-40B4-BE49-F238E27FC236}">
                  <a16:creationId xmlns:a16="http://schemas.microsoft.com/office/drawing/2014/main" id="{ABA24A50-A671-4032-B952-45DF3980B577}"/>
                </a:ext>
              </a:extLst>
            </p:cNvPr>
            <p:cNvSpPr>
              <a:spLocks/>
            </p:cNvSpPr>
            <p:nvPr/>
          </p:nvSpPr>
          <p:spPr bwMode="auto">
            <a:xfrm>
              <a:off x="1802" y="1874"/>
              <a:ext cx="24" cy="9"/>
            </a:xfrm>
            <a:custGeom>
              <a:avLst/>
              <a:gdLst>
                <a:gd name="T0" fmla="*/ 9 w 17"/>
                <a:gd name="T1" fmla="*/ 1 h 6"/>
                <a:gd name="T2" fmla="*/ 0 w 17"/>
                <a:gd name="T3" fmla="*/ 0 h 6"/>
                <a:gd name="T4" fmla="*/ 0 w 17"/>
                <a:gd name="T5" fmla="*/ 3 h 6"/>
                <a:gd name="T6" fmla="*/ 4 w 17"/>
                <a:gd name="T7" fmla="*/ 6 h 6"/>
                <a:gd name="T8" fmla="*/ 13 w 17"/>
                <a:gd name="T9" fmla="*/ 6 h 6"/>
                <a:gd name="T10" fmla="*/ 17 w 17"/>
                <a:gd name="T11" fmla="*/ 3 h 6"/>
                <a:gd name="T12" fmla="*/ 17 w 17"/>
                <a:gd name="T13" fmla="*/ 0 h 6"/>
                <a:gd name="T14" fmla="*/ 9 w 17"/>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
                  <a:moveTo>
                    <a:pt x="9" y="1"/>
                  </a:moveTo>
                  <a:cubicBezTo>
                    <a:pt x="6" y="1"/>
                    <a:pt x="3" y="1"/>
                    <a:pt x="0" y="0"/>
                  </a:cubicBezTo>
                  <a:cubicBezTo>
                    <a:pt x="0" y="3"/>
                    <a:pt x="0" y="3"/>
                    <a:pt x="0" y="3"/>
                  </a:cubicBezTo>
                  <a:cubicBezTo>
                    <a:pt x="0" y="5"/>
                    <a:pt x="2" y="6"/>
                    <a:pt x="4" y="6"/>
                  </a:cubicBezTo>
                  <a:cubicBezTo>
                    <a:pt x="13" y="6"/>
                    <a:pt x="13" y="6"/>
                    <a:pt x="13" y="6"/>
                  </a:cubicBezTo>
                  <a:cubicBezTo>
                    <a:pt x="15" y="6"/>
                    <a:pt x="17" y="5"/>
                    <a:pt x="17" y="3"/>
                  </a:cubicBezTo>
                  <a:cubicBezTo>
                    <a:pt x="17" y="0"/>
                    <a:pt x="17" y="0"/>
                    <a:pt x="17" y="0"/>
                  </a:cubicBezTo>
                  <a:cubicBezTo>
                    <a:pt x="14" y="1"/>
                    <a:pt x="12"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462">
              <a:extLst>
                <a:ext uri="{FF2B5EF4-FFF2-40B4-BE49-F238E27FC236}">
                  <a16:creationId xmlns:a16="http://schemas.microsoft.com/office/drawing/2014/main" id="{89B8E5AF-51D9-4C05-A843-49A9C3ADC60C}"/>
                </a:ext>
              </a:extLst>
            </p:cNvPr>
            <p:cNvSpPr>
              <a:spLocks noEditPoints="1"/>
            </p:cNvSpPr>
            <p:nvPr/>
          </p:nvSpPr>
          <p:spPr bwMode="auto">
            <a:xfrm>
              <a:off x="1788" y="1821"/>
              <a:ext cx="53" cy="52"/>
            </a:xfrm>
            <a:custGeom>
              <a:avLst/>
              <a:gdLst>
                <a:gd name="T0" fmla="*/ 19 w 38"/>
                <a:gd name="T1" fmla="*/ 0 h 38"/>
                <a:gd name="T2" fmla="*/ 0 w 38"/>
                <a:gd name="T3" fmla="*/ 19 h 38"/>
                <a:gd name="T4" fmla="*/ 19 w 38"/>
                <a:gd name="T5" fmla="*/ 38 h 38"/>
                <a:gd name="T6" fmla="*/ 38 w 38"/>
                <a:gd name="T7" fmla="*/ 19 h 38"/>
                <a:gd name="T8" fmla="*/ 19 w 38"/>
                <a:gd name="T9" fmla="*/ 0 h 38"/>
                <a:gd name="T10" fmla="*/ 19 w 38"/>
                <a:gd name="T11" fmla="*/ 33 h 38"/>
                <a:gd name="T12" fmla="*/ 4 w 38"/>
                <a:gd name="T13" fmla="*/ 19 h 38"/>
                <a:gd name="T14" fmla="*/ 19 w 38"/>
                <a:gd name="T15" fmla="*/ 5 h 38"/>
                <a:gd name="T16" fmla="*/ 33 w 38"/>
                <a:gd name="T17" fmla="*/ 19 h 38"/>
                <a:gd name="T18" fmla="*/ 19 w 38"/>
                <a:gd name="T1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0"/>
                  </a:moveTo>
                  <a:cubicBezTo>
                    <a:pt x="8" y="0"/>
                    <a:pt x="0" y="8"/>
                    <a:pt x="0" y="19"/>
                  </a:cubicBezTo>
                  <a:cubicBezTo>
                    <a:pt x="0" y="29"/>
                    <a:pt x="8" y="38"/>
                    <a:pt x="19" y="38"/>
                  </a:cubicBezTo>
                  <a:cubicBezTo>
                    <a:pt x="29" y="38"/>
                    <a:pt x="38" y="29"/>
                    <a:pt x="38" y="19"/>
                  </a:cubicBezTo>
                  <a:cubicBezTo>
                    <a:pt x="38" y="8"/>
                    <a:pt x="29" y="0"/>
                    <a:pt x="19" y="0"/>
                  </a:cubicBezTo>
                  <a:close/>
                  <a:moveTo>
                    <a:pt x="19" y="33"/>
                  </a:moveTo>
                  <a:cubicBezTo>
                    <a:pt x="11" y="33"/>
                    <a:pt x="4" y="27"/>
                    <a:pt x="4" y="19"/>
                  </a:cubicBezTo>
                  <a:cubicBezTo>
                    <a:pt x="4" y="11"/>
                    <a:pt x="11" y="5"/>
                    <a:pt x="19" y="5"/>
                  </a:cubicBezTo>
                  <a:cubicBezTo>
                    <a:pt x="27" y="5"/>
                    <a:pt x="33" y="11"/>
                    <a:pt x="33" y="19"/>
                  </a:cubicBezTo>
                  <a:cubicBezTo>
                    <a:pt x="33" y="27"/>
                    <a:pt x="27" y="33"/>
                    <a:pt x="1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463">
              <a:extLst>
                <a:ext uri="{FF2B5EF4-FFF2-40B4-BE49-F238E27FC236}">
                  <a16:creationId xmlns:a16="http://schemas.microsoft.com/office/drawing/2014/main" id="{AE21E02A-5E3B-4F11-9DA2-A7FB4F0DB85D}"/>
                </a:ext>
              </a:extLst>
            </p:cNvPr>
            <p:cNvSpPr>
              <a:spLocks/>
            </p:cNvSpPr>
            <p:nvPr/>
          </p:nvSpPr>
          <p:spPr bwMode="auto">
            <a:xfrm>
              <a:off x="1806" y="1847"/>
              <a:ext cx="17" cy="19"/>
            </a:xfrm>
            <a:custGeom>
              <a:avLst/>
              <a:gdLst>
                <a:gd name="T0" fmla="*/ 0 w 17"/>
                <a:gd name="T1" fmla="*/ 19 h 19"/>
                <a:gd name="T2" fmla="*/ 0 w 17"/>
                <a:gd name="T3" fmla="*/ 0 h 19"/>
                <a:gd name="T4" fmla="*/ 7 w 17"/>
                <a:gd name="T5" fmla="*/ 3 h 19"/>
                <a:gd name="T6" fmla="*/ 10 w 17"/>
                <a:gd name="T7" fmla="*/ 0 h 19"/>
                <a:gd name="T8" fmla="*/ 11 w 17"/>
                <a:gd name="T9" fmla="*/ 3 h 19"/>
                <a:gd name="T10" fmla="*/ 17 w 17"/>
                <a:gd name="T11" fmla="*/ 0 h 19"/>
                <a:gd name="T12" fmla="*/ 17 w 17"/>
                <a:gd name="T13" fmla="*/ 19 h 19"/>
                <a:gd name="T14" fmla="*/ 14 w 17"/>
                <a:gd name="T15" fmla="*/ 19 h 19"/>
                <a:gd name="T16" fmla="*/ 14 w 17"/>
                <a:gd name="T17" fmla="*/ 3 h 19"/>
                <a:gd name="T18" fmla="*/ 11 w 17"/>
                <a:gd name="T19" fmla="*/ 7 h 19"/>
                <a:gd name="T20" fmla="*/ 10 w 17"/>
                <a:gd name="T21" fmla="*/ 3 h 19"/>
                <a:gd name="T22" fmla="*/ 7 w 17"/>
                <a:gd name="T23" fmla="*/ 7 h 19"/>
                <a:gd name="T24" fmla="*/ 2 w 17"/>
                <a:gd name="T25" fmla="*/ 3 h 19"/>
                <a:gd name="T26" fmla="*/ 2 w 17"/>
                <a:gd name="T27" fmla="*/ 19 h 19"/>
                <a:gd name="T28" fmla="*/ 0 w 17"/>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9">
                  <a:moveTo>
                    <a:pt x="0" y="19"/>
                  </a:moveTo>
                  <a:lnTo>
                    <a:pt x="0" y="0"/>
                  </a:lnTo>
                  <a:lnTo>
                    <a:pt x="7" y="3"/>
                  </a:lnTo>
                  <a:lnTo>
                    <a:pt x="10" y="0"/>
                  </a:lnTo>
                  <a:lnTo>
                    <a:pt x="11" y="3"/>
                  </a:lnTo>
                  <a:lnTo>
                    <a:pt x="17" y="0"/>
                  </a:lnTo>
                  <a:lnTo>
                    <a:pt x="17" y="19"/>
                  </a:lnTo>
                  <a:lnTo>
                    <a:pt x="14" y="19"/>
                  </a:lnTo>
                  <a:lnTo>
                    <a:pt x="14" y="3"/>
                  </a:lnTo>
                  <a:lnTo>
                    <a:pt x="11" y="7"/>
                  </a:lnTo>
                  <a:lnTo>
                    <a:pt x="10" y="3"/>
                  </a:lnTo>
                  <a:lnTo>
                    <a:pt x="7" y="7"/>
                  </a:lnTo>
                  <a:lnTo>
                    <a:pt x="2" y="3"/>
                  </a:lnTo>
                  <a:lnTo>
                    <a:pt x="2" y="19"/>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464">
              <a:extLst>
                <a:ext uri="{FF2B5EF4-FFF2-40B4-BE49-F238E27FC236}">
                  <a16:creationId xmlns:a16="http://schemas.microsoft.com/office/drawing/2014/main" id="{E79E1896-BD67-49E8-8756-60AAD2808D5E}"/>
                </a:ext>
              </a:extLst>
            </p:cNvPr>
            <p:cNvSpPr>
              <a:spLocks/>
            </p:cNvSpPr>
            <p:nvPr/>
          </p:nvSpPr>
          <p:spPr bwMode="auto">
            <a:xfrm>
              <a:off x="1809" y="1884"/>
              <a:ext cx="10" cy="6"/>
            </a:xfrm>
            <a:custGeom>
              <a:avLst/>
              <a:gdLst>
                <a:gd name="T0" fmla="*/ 4 w 7"/>
                <a:gd name="T1" fmla="*/ 4 h 4"/>
                <a:gd name="T2" fmla="*/ 7 w 7"/>
                <a:gd name="T3" fmla="*/ 0 h 4"/>
                <a:gd name="T4" fmla="*/ 0 w 7"/>
                <a:gd name="T5" fmla="*/ 0 h 4"/>
                <a:gd name="T6" fmla="*/ 4 w 7"/>
                <a:gd name="T7" fmla="*/ 4 h 4"/>
              </a:gdLst>
              <a:ahLst/>
              <a:cxnLst>
                <a:cxn ang="0">
                  <a:pos x="T0" y="T1"/>
                </a:cxn>
                <a:cxn ang="0">
                  <a:pos x="T2" y="T3"/>
                </a:cxn>
                <a:cxn ang="0">
                  <a:pos x="T4" y="T5"/>
                </a:cxn>
                <a:cxn ang="0">
                  <a:pos x="T6" y="T7"/>
                </a:cxn>
              </a:cxnLst>
              <a:rect l="0" t="0" r="r" b="b"/>
              <a:pathLst>
                <a:path w="7" h="4">
                  <a:moveTo>
                    <a:pt x="4" y="4"/>
                  </a:moveTo>
                  <a:cubicBezTo>
                    <a:pt x="6" y="4"/>
                    <a:pt x="7" y="2"/>
                    <a:pt x="7" y="0"/>
                  </a:cubicBezTo>
                  <a:cubicBezTo>
                    <a:pt x="0" y="0"/>
                    <a:pt x="0" y="0"/>
                    <a:pt x="0" y="0"/>
                  </a:cubicBezTo>
                  <a:cubicBezTo>
                    <a:pt x="0" y="2"/>
                    <a:pt x="2" y="4"/>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465">
              <a:extLst>
                <a:ext uri="{FF2B5EF4-FFF2-40B4-BE49-F238E27FC236}">
                  <a16:creationId xmlns:a16="http://schemas.microsoft.com/office/drawing/2014/main" id="{74FC5941-BBEA-42B4-AFC3-CB468F441AA2}"/>
                </a:ext>
              </a:extLst>
            </p:cNvPr>
            <p:cNvSpPr>
              <a:spLocks/>
            </p:cNvSpPr>
            <p:nvPr/>
          </p:nvSpPr>
          <p:spPr bwMode="auto">
            <a:xfrm>
              <a:off x="3001" y="1590"/>
              <a:ext cx="39" cy="37"/>
            </a:xfrm>
            <a:custGeom>
              <a:avLst/>
              <a:gdLst>
                <a:gd name="T0" fmla="*/ 2 w 28"/>
                <a:gd name="T1" fmla="*/ 26 h 27"/>
                <a:gd name="T2" fmla="*/ 5 w 28"/>
                <a:gd name="T3" fmla="*/ 27 h 27"/>
                <a:gd name="T4" fmla="*/ 9 w 28"/>
                <a:gd name="T5" fmla="*/ 25 h 27"/>
                <a:gd name="T6" fmla="*/ 25 w 28"/>
                <a:gd name="T7" fmla="*/ 7 h 27"/>
                <a:gd name="T8" fmla="*/ 27 w 28"/>
                <a:gd name="T9" fmla="*/ 1 h 27"/>
                <a:gd name="T10" fmla="*/ 25 w 28"/>
                <a:gd name="T11" fmla="*/ 0 h 27"/>
                <a:gd name="T12" fmla="*/ 21 w 28"/>
                <a:gd name="T13" fmla="*/ 2 h 27"/>
                <a:gd name="T14" fmla="*/ 3 w 28"/>
                <a:gd name="T15" fmla="*/ 19 h 27"/>
                <a:gd name="T16" fmla="*/ 2 w 28"/>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2" y="26"/>
                  </a:moveTo>
                  <a:cubicBezTo>
                    <a:pt x="3" y="27"/>
                    <a:pt x="4" y="27"/>
                    <a:pt x="5" y="27"/>
                  </a:cubicBezTo>
                  <a:cubicBezTo>
                    <a:pt x="6" y="27"/>
                    <a:pt x="8" y="26"/>
                    <a:pt x="9" y="25"/>
                  </a:cubicBezTo>
                  <a:cubicBezTo>
                    <a:pt x="25" y="7"/>
                    <a:pt x="25" y="7"/>
                    <a:pt x="25" y="7"/>
                  </a:cubicBezTo>
                  <a:cubicBezTo>
                    <a:pt x="27" y="5"/>
                    <a:pt x="28" y="2"/>
                    <a:pt x="27" y="1"/>
                  </a:cubicBezTo>
                  <a:cubicBezTo>
                    <a:pt x="26" y="0"/>
                    <a:pt x="26" y="0"/>
                    <a:pt x="25" y="0"/>
                  </a:cubicBezTo>
                  <a:cubicBezTo>
                    <a:pt x="24" y="0"/>
                    <a:pt x="22" y="1"/>
                    <a:pt x="21" y="2"/>
                  </a:cubicBezTo>
                  <a:cubicBezTo>
                    <a:pt x="3" y="19"/>
                    <a:pt x="3" y="19"/>
                    <a:pt x="3" y="19"/>
                  </a:cubicBezTo>
                  <a:cubicBezTo>
                    <a:pt x="0" y="21"/>
                    <a:pt x="0" y="24"/>
                    <a:pt x="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466">
              <a:extLst>
                <a:ext uri="{FF2B5EF4-FFF2-40B4-BE49-F238E27FC236}">
                  <a16:creationId xmlns:a16="http://schemas.microsoft.com/office/drawing/2014/main" id="{D11683E0-AB2B-4442-9B41-1AA10310B975}"/>
                </a:ext>
              </a:extLst>
            </p:cNvPr>
            <p:cNvSpPr>
              <a:spLocks noEditPoints="1"/>
            </p:cNvSpPr>
            <p:nvPr/>
          </p:nvSpPr>
          <p:spPr bwMode="auto">
            <a:xfrm>
              <a:off x="2952" y="1573"/>
              <a:ext cx="69" cy="81"/>
            </a:xfrm>
            <a:custGeom>
              <a:avLst/>
              <a:gdLst>
                <a:gd name="T0" fmla="*/ 46 w 50"/>
                <a:gd name="T1" fmla="*/ 38 h 59"/>
                <a:gd name="T2" fmla="*/ 42 w 50"/>
                <a:gd name="T3" fmla="*/ 40 h 59"/>
                <a:gd name="T4" fmla="*/ 43 w 50"/>
                <a:gd name="T5" fmla="*/ 42 h 59"/>
                <a:gd name="T6" fmla="*/ 41 w 50"/>
                <a:gd name="T7" fmla="*/ 45 h 59"/>
                <a:gd name="T8" fmla="*/ 41 w 50"/>
                <a:gd name="T9" fmla="*/ 47 h 59"/>
                <a:gd name="T10" fmla="*/ 35 w 50"/>
                <a:gd name="T11" fmla="*/ 53 h 59"/>
                <a:gd name="T12" fmla="*/ 29 w 50"/>
                <a:gd name="T13" fmla="*/ 50 h 59"/>
                <a:gd name="T14" fmla="*/ 29 w 50"/>
                <a:gd name="T15" fmla="*/ 49 h 59"/>
                <a:gd name="T16" fmla="*/ 18 w 50"/>
                <a:gd name="T17" fmla="*/ 45 h 59"/>
                <a:gd name="T18" fmla="*/ 18 w 50"/>
                <a:gd name="T19" fmla="*/ 44 h 59"/>
                <a:gd name="T20" fmla="*/ 19 w 50"/>
                <a:gd name="T21" fmla="*/ 44 h 59"/>
                <a:gd name="T22" fmla="*/ 20 w 50"/>
                <a:gd name="T23" fmla="*/ 44 h 59"/>
                <a:gd name="T24" fmla="*/ 20 w 50"/>
                <a:gd name="T25" fmla="*/ 44 h 59"/>
                <a:gd name="T26" fmla="*/ 26 w 50"/>
                <a:gd name="T27" fmla="*/ 39 h 59"/>
                <a:gd name="T28" fmla="*/ 34 w 50"/>
                <a:gd name="T29" fmla="*/ 33 h 59"/>
                <a:gd name="T30" fmla="*/ 35 w 50"/>
                <a:gd name="T31" fmla="*/ 33 h 59"/>
                <a:gd name="T32" fmla="*/ 35 w 50"/>
                <a:gd name="T33" fmla="*/ 33 h 59"/>
                <a:gd name="T34" fmla="*/ 36 w 50"/>
                <a:gd name="T35" fmla="*/ 32 h 59"/>
                <a:gd name="T36" fmla="*/ 35 w 50"/>
                <a:gd name="T37" fmla="*/ 27 h 59"/>
                <a:gd name="T38" fmla="*/ 37 w 50"/>
                <a:gd name="T39" fmla="*/ 20 h 59"/>
                <a:gd name="T40" fmla="*/ 36 w 50"/>
                <a:gd name="T41" fmla="*/ 3 h 59"/>
                <a:gd name="T42" fmla="*/ 28 w 50"/>
                <a:gd name="T43" fmla="*/ 0 h 59"/>
                <a:gd name="T44" fmla="*/ 0 w 50"/>
                <a:gd name="T45" fmla="*/ 33 h 59"/>
                <a:gd name="T46" fmla="*/ 29 w 50"/>
                <a:gd name="T47" fmla="*/ 59 h 59"/>
                <a:gd name="T48" fmla="*/ 50 w 50"/>
                <a:gd name="T49" fmla="*/ 48 h 59"/>
                <a:gd name="T50" fmla="*/ 46 w 50"/>
                <a:gd name="T51" fmla="*/ 38 h 59"/>
                <a:gd name="T52" fmla="*/ 26 w 50"/>
                <a:gd name="T53" fmla="*/ 11 h 59"/>
                <a:gd name="T54" fmla="*/ 30 w 50"/>
                <a:gd name="T55" fmla="*/ 15 h 59"/>
                <a:gd name="T56" fmla="*/ 26 w 50"/>
                <a:gd name="T57" fmla="*/ 19 h 59"/>
                <a:gd name="T58" fmla="*/ 22 w 50"/>
                <a:gd name="T59" fmla="*/ 15 h 59"/>
                <a:gd name="T60" fmla="*/ 26 w 50"/>
                <a:gd name="T61" fmla="*/ 11 h 59"/>
                <a:gd name="T62" fmla="*/ 14 w 50"/>
                <a:gd name="T63" fmla="*/ 19 h 59"/>
                <a:gd name="T64" fmla="*/ 19 w 50"/>
                <a:gd name="T65" fmla="*/ 24 h 59"/>
                <a:gd name="T66" fmla="*/ 14 w 50"/>
                <a:gd name="T67" fmla="*/ 29 h 59"/>
                <a:gd name="T68" fmla="*/ 10 w 50"/>
                <a:gd name="T69" fmla="*/ 24 h 59"/>
                <a:gd name="T70" fmla="*/ 14 w 50"/>
                <a:gd name="T71" fmla="*/ 19 h 59"/>
                <a:gd name="T72" fmla="*/ 14 w 50"/>
                <a:gd name="T73" fmla="*/ 46 h 59"/>
                <a:gd name="T74" fmla="*/ 8 w 50"/>
                <a:gd name="T75" fmla="*/ 41 h 59"/>
                <a:gd name="T76" fmla="*/ 14 w 50"/>
                <a:gd name="T77" fmla="*/ 35 h 59"/>
                <a:gd name="T78" fmla="*/ 19 w 50"/>
                <a:gd name="T79" fmla="*/ 41 h 59"/>
                <a:gd name="T80" fmla="*/ 14 w 50"/>
                <a:gd name="T81" fmla="*/ 4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59">
                  <a:moveTo>
                    <a:pt x="46" y="38"/>
                  </a:moveTo>
                  <a:cubicBezTo>
                    <a:pt x="45" y="39"/>
                    <a:pt x="44" y="40"/>
                    <a:pt x="42" y="40"/>
                  </a:cubicBezTo>
                  <a:cubicBezTo>
                    <a:pt x="43" y="41"/>
                    <a:pt x="43" y="41"/>
                    <a:pt x="43" y="42"/>
                  </a:cubicBezTo>
                  <a:cubicBezTo>
                    <a:pt x="42" y="43"/>
                    <a:pt x="42" y="44"/>
                    <a:pt x="41" y="45"/>
                  </a:cubicBezTo>
                  <a:cubicBezTo>
                    <a:pt x="41" y="46"/>
                    <a:pt x="41" y="46"/>
                    <a:pt x="41" y="47"/>
                  </a:cubicBezTo>
                  <a:cubicBezTo>
                    <a:pt x="41" y="51"/>
                    <a:pt x="39" y="53"/>
                    <a:pt x="35" y="53"/>
                  </a:cubicBezTo>
                  <a:cubicBezTo>
                    <a:pt x="33" y="53"/>
                    <a:pt x="30" y="52"/>
                    <a:pt x="29" y="50"/>
                  </a:cubicBezTo>
                  <a:cubicBezTo>
                    <a:pt x="29" y="49"/>
                    <a:pt x="29" y="49"/>
                    <a:pt x="29" y="49"/>
                  </a:cubicBezTo>
                  <a:cubicBezTo>
                    <a:pt x="19" y="48"/>
                    <a:pt x="18" y="47"/>
                    <a:pt x="18" y="45"/>
                  </a:cubicBezTo>
                  <a:cubicBezTo>
                    <a:pt x="18" y="45"/>
                    <a:pt x="18" y="45"/>
                    <a:pt x="18" y="44"/>
                  </a:cubicBezTo>
                  <a:cubicBezTo>
                    <a:pt x="19" y="44"/>
                    <a:pt x="19" y="44"/>
                    <a:pt x="19" y="44"/>
                  </a:cubicBezTo>
                  <a:cubicBezTo>
                    <a:pt x="19" y="44"/>
                    <a:pt x="19" y="44"/>
                    <a:pt x="20" y="44"/>
                  </a:cubicBezTo>
                  <a:cubicBezTo>
                    <a:pt x="20" y="44"/>
                    <a:pt x="20" y="44"/>
                    <a:pt x="20" y="44"/>
                  </a:cubicBezTo>
                  <a:cubicBezTo>
                    <a:pt x="23" y="44"/>
                    <a:pt x="25" y="43"/>
                    <a:pt x="26" y="39"/>
                  </a:cubicBezTo>
                  <a:cubicBezTo>
                    <a:pt x="28" y="34"/>
                    <a:pt x="32" y="33"/>
                    <a:pt x="34" y="33"/>
                  </a:cubicBezTo>
                  <a:cubicBezTo>
                    <a:pt x="35" y="33"/>
                    <a:pt x="35" y="33"/>
                    <a:pt x="35" y="33"/>
                  </a:cubicBezTo>
                  <a:cubicBezTo>
                    <a:pt x="35" y="33"/>
                    <a:pt x="35" y="33"/>
                    <a:pt x="35" y="33"/>
                  </a:cubicBezTo>
                  <a:cubicBezTo>
                    <a:pt x="36" y="33"/>
                    <a:pt x="36" y="33"/>
                    <a:pt x="36" y="32"/>
                  </a:cubicBezTo>
                  <a:cubicBezTo>
                    <a:pt x="35" y="31"/>
                    <a:pt x="35" y="29"/>
                    <a:pt x="35" y="27"/>
                  </a:cubicBezTo>
                  <a:cubicBezTo>
                    <a:pt x="35" y="25"/>
                    <a:pt x="36" y="23"/>
                    <a:pt x="37" y="20"/>
                  </a:cubicBezTo>
                  <a:cubicBezTo>
                    <a:pt x="40" y="13"/>
                    <a:pt x="42" y="8"/>
                    <a:pt x="36" y="3"/>
                  </a:cubicBezTo>
                  <a:cubicBezTo>
                    <a:pt x="33" y="1"/>
                    <a:pt x="31" y="0"/>
                    <a:pt x="28" y="0"/>
                  </a:cubicBezTo>
                  <a:cubicBezTo>
                    <a:pt x="16" y="0"/>
                    <a:pt x="0" y="13"/>
                    <a:pt x="0" y="33"/>
                  </a:cubicBezTo>
                  <a:cubicBezTo>
                    <a:pt x="0" y="52"/>
                    <a:pt x="15" y="59"/>
                    <a:pt x="29" y="59"/>
                  </a:cubicBezTo>
                  <a:cubicBezTo>
                    <a:pt x="40" y="59"/>
                    <a:pt x="50" y="54"/>
                    <a:pt x="50" y="48"/>
                  </a:cubicBezTo>
                  <a:cubicBezTo>
                    <a:pt x="50" y="42"/>
                    <a:pt x="48" y="40"/>
                    <a:pt x="46" y="38"/>
                  </a:cubicBezTo>
                  <a:close/>
                  <a:moveTo>
                    <a:pt x="26" y="11"/>
                  </a:moveTo>
                  <a:cubicBezTo>
                    <a:pt x="28" y="11"/>
                    <a:pt x="30" y="12"/>
                    <a:pt x="30" y="15"/>
                  </a:cubicBezTo>
                  <a:cubicBezTo>
                    <a:pt x="30" y="17"/>
                    <a:pt x="28" y="19"/>
                    <a:pt x="26" y="19"/>
                  </a:cubicBezTo>
                  <a:cubicBezTo>
                    <a:pt x="24" y="19"/>
                    <a:pt x="22" y="17"/>
                    <a:pt x="22" y="15"/>
                  </a:cubicBezTo>
                  <a:cubicBezTo>
                    <a:pt x="22" y="12"/>
                    <a:pt x="24" y="11"/>
                    <a:pt x="26" y="11"/>
                  </a:cubicBezTo>
                  <a:close/>
                  <a:moveTo>
                    <a:pt x="14" y="19"/>
                  </a:moveTo>
                  <a:cubicBezTo>
                    <a:pt x="17" y="19"/>
                    <a:pt x="19" y="21"/>
                    <a:pt x="19" y="24"/>
                  </a:cubicBezTo>
                  <a:cubicBezTo>
                    <a:pt x="19" y="27"/>
                    <a:pt x="17" y="29"/>
                    <a:pt x="14" y="29"/>
                  </a:cubicBezTo>
                  <a:cubicBezTo>
                    <a:pt x="12" y="29"/>
                    <a:pt x="10" y="27"/>
                    <a:pt x="10" y="24"/>
                  </a:cubicBezTo>
                  <a:cubicBezTo>
                    <a:pt x="10" y="21"/>
                    <a:pt x="12" y="19"/>
                    <a:pt x="14" y="19"/>
                  </a:cubicBezTo>
                  <a:close/>
                  <a:moveTo>
                    <a:pt x="14" y="46"/>
                  </a:moveTo>
                  <a:cubicBezTo>
                    <a:pt x="11" y="46"/>
                    <a:pt x="8" y="44"/>
                    <a:pt x="8" y="41"/>
                  </a:cubicBezTo>
                  <a:cubicBezTo>
                    <a:pt x="8" y="38"/>
                    <a:pt x="11" y="35"/>
                    <a:pt x="14" y="35"/>
                  </a:cubicBezTo>
                  <a:cubicBezTo>
                    <a:pt x="17" y="35"/>
                    <a:pt x="19" y="38"/>
                    <a:pt x="19" y="41"/>
                  </a:cubicBezTo>
                  <a:cubicBezTo>
                    <a:pt x="19" y="44"/>
                    <a:pt x="17" y="46"/>
                    <a:pt x="1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467">
              <a:extLst>
                <a:ext uri="{FF2B5EF4-FFF2-40B4-BE49-F238E27FC236}">
                  <a16:creationId xmlns:a16="http://schemas.microsoft.com/office/drawing/2014/main" id="{60F4CB77-E9BD-4AD3-AA83-EB0AF4835D8E}"/>
                </a:ext>
              </a:extLst>
            </p:cNvPr>
            <p:cNvSpPr>
              <a:spLocks/>
            </p:cNvSpPr>
            <p:nvPr/>
          </p:nvSpPr>
          <p:spPr bwMode="auto">
            <a:xfrm>
              <a:off x="2978" y="1620"/>
              <a:ext cx="30" cy="19"/>
            </a:xfrm>
            <a:custGeom>
              <a:avLst/>
              <a:gdLst>
                <a:gd name="T0" fmla="*/ 18 w 22"/>
                <a:gd name="T1" fmla="*/ 5 h 14"/>
                <a:gd name="T2" fmla="*/ 16 w 22"/>
                <a:gd name="T3" fmla="*/ 1 h 14"/>
                <a:gd name="T4" fmla="*/ 15 w 22"/>
                <a:gd name="T5" fmla="*/ 0 h 14"/>
                <a:gd name="T6" fmla="*/ 9 w 22"/>
                <a:gd name="T7" fmla="*/ 6 h 14"/>
                <a:gd name="T8" fmla="*/ 1 w 22"/>
                <a:gd name="T9" fmla="*/ 11 h 14"/>
                <a:gd name="T10" fmla="*/ 0 w 22"/>
                <a:gd name="T11" fmla="*/ 11 h 14"/>
                <a:gd name="T12" fmla="*/ 10 w 22"/>
                <a:gd name="T13" fmla="*/ 14 h 14"/>
                <a:gd name="T14" fmla="*/ 12 w 22"/>
                <a:gd name="T15" fmla="*/ 14 h 14"/>
                <a:gd name="T16" fmla="*/ 22 w 22"/>
                <a:gd name="T17" fmla="*/ 7 h 14"/>
                <a:gd name="T18" fmla="*/ 22 w 22"/>
                <a:gd name="T19" fmla="*/ 6 h 14"/>
                <a:gd name="T20" fmla="*/ 18 w 22"/>
                <a:gd name="T21"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4">
                  <a:moveTo>
                    <a:pt x="18" y="5"/>
                  </a:moveTo>
                  <a:cubicBezTo>
                    <a:pt x="17" y="4"/>
                    <a:pt x="16" y="3"/>
                    <a:pt x="16" y="1"/>
                  </a:cubicBezTo>
                  <a:cubicBezTo>
                    <a:pt x="15" y="0"/>
                    <a:pt x="15" y="0"/>
                    <a:pt x="15" y="0"/>
                  </a:cubicBezTo>
                  <a:cubicBezTo>
                    <a:pt x="15" y="0"/>
                    <a:pt x="10" y="0"/>
                    <a:pt x="9" y="6"/>
                  </a:cubicBezTo>
                  <a:cubicBezTo>
                    <a:pt x="7" y="11"/>
                    <a:pt x="3" y="11"/>
                    <a:pt x="1" y="11"/>
                  </a:cubicBezTo>
                  <a:cubicBezTo>
                    <a:pt x="1" y="11"/>
                    <a:pt x="0" y="11"/>
                    <a:pt x="0" y="11"/>
                  </a:cubicBezTo>
                  <a:cubicBezTo>
                    <a:pt x="0" y="11"/>
                    <a:pt x="0" y="13"/>
                    <a:pt x="10" y="14"/>
                  </a:cubicBezTo>
                  <a:cubicBezTo>
                    <a:pt x="11" y="14"/>
                    <a:pt x="11" y="14"/>
                    <a:pt x="12" y="14"/>
                  </a:cubicBezTo>
                  <a:cubicBezTo>
                    <a:pt x="20" y="14"/>
                    <a:pt x="22" y="7"/>
                    <a:pt x="22" y="7"/>
                  </a:cubicBezTo>
                  <a:cubicBezTo>
                    <a:pt x="22" y="6"/>
                    <a:pt x="22" y="6"/>
                    <a:pt x="22" y="6"/>
                  </a:cubicBezTo>
                  <a:cubicBezTo>
                    <a:pt x="20" y="6"/>
                    <a:pt x="19" y="6"/>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468">
              <a:extLst>
                <a:ext uri="{FF2B5EF4-FFF2-40B4-BE49-F238E27FC236}">
                  <a16:creationId xmlns:a16="http://schemas.microsoft.com/office/drawing/2014/main" id="{1F4E28BB-99F3-45ED-BCFF-EDAFA9C48C27}"/>
                </a:ext>
              </a:extLst>
            </p:cNvPr>
            <p:cNvSpPr>
              <a:spLocks/>
            </p:cNvSpPr>
            <p:nvPr/>
          </p:nvSpPr>
          <p:spPr bwMode="auto">
            <a:xfrm>
              <a:off x="913" y="1910"/>
              <a:ext cx="29" cy="14"/>
            </a:xfrm>
            <a:custGeom>
              <a:avLst/>
              <a:gdLst>
                <a:gd name="T0" fmla="*/ 10 w 21"/>
                <a:gd name="T1" fmla="*/ 3 h 10"/>
                <a:gd name="T2" fmla="*/ 18 w 21"/>
                <a:gd name="T3" fmla="*/ 10 h 10"/>
                <a:gd name="T4" fmla="*/ 18 w 21"/>
                <a:gd name="T5" fmla="*/ 10 h 10"/>
                <a:gd name="T6" fmla="*/ 21 w 21"/>
                <a:gd name="T7" fmla="*/ 9 h 10"/>
                <a:gd name="T8" fmla="*/ 10 w 21"/>
                <a:gd name="T9" fmla="*/ 0 h 10"/>
                <a:gd name="T10" fmla="*/ 0 w 21"/>
                <a:gd name="T11" fmla="*/ 9 h 10"/>
                <a:gd name="T12" fmla="*/ 2 w 21"/>
                <a:gd name="T13" fmla="*/ 10 h 10"/>
                <a:gd name="T14" fmla="*/ 3 w 21"/>
                <a:gd name="T15" fmla="*/ 10 h 10"/>
                <a:gd name="T16" fmla="*/ 10 w 21"/>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10" y="3"/>
                  </a:moveTo>
                  <a:cubicBezTo>
                    <a:pt x="14" y="3"/>
                    <a:pt x="18" y="6"/>
                    <a:pt x="18" y="10"/>
                  </a:cubicBezTo>
                  <a:cubicBezTo>
                    <a:pt x="18" y="10"/>
                    <a:pt x="18" y="10"/>
                    <a:pt x="18" y="10"/>
                  </a:cubicBezTo>
                  <a:cubicBezTo>
                    <a:pt x="21" y="9"/>
                    <a:pt x="21" y="9"/>
                    <a:pt x="21" y="9"/>
                  </a:cubicBezTo>
                  <a:cubicBezTo>
                    <a:pt x="20" y="4"/>
                    <a:pt x="16" y="0"/>
                    <a:pt x="10" y="0"/>
                  </a:cubicBezTo>
                  <a:cubicBezTo>
                    <a:pt x="5" y="0"/>
                    <a:pt x="0" y="4"/>
                    <a:pt x="0" y="9"/>
                  </a:cubicBezTo>
                  <a:cubicBezTo>
                    <a:pt x="2" y="10"/>
                    <a:pt x="2" y="10"/>
                    <a:pt x="2" y="10"/>
                  </a:cubicBezTo>
                  <a:cubicBezTo>
                    <a:pt x="3" y="10"/>
                    <a:pt x="3" y="10"/>
                    <a:pt x="3" y="10"/>
                  </a:cubicBezTo>
                  <a:cubicBezTo>
                    <a:pt x="3" y="6"/>
                    <a:pt x="6" y="3"/>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469">
              <a:extLst>
                <a:ext uri="{FF2B5EF4-FFF2-40B4-BE49-F238E27FC236}">
                  <a16:creationId xmlns:a16="http://schemas.microsoft.com/office/drawing/2014/main" id="{03E72876-03F0-424E-A707-47EE8467492C}"/>
                </a:ext>
              </a:extLst>
            </p:cNvPr>
            <p:cNvSpPr>
              <a:spLocks/>
            </p:cNvSpPr>
            <p:nvPr/>
          </p:nvSpPr>
          <p:spPr bwMode="auto">
            <a:xfrm>
              <a:off x="896" y="1891"/>
              <a:ext cx="61" cy="29"/>
            </a:xfrm>
            <a:custGeom>
              <a:avLst/>
              <a:gdLst>
                <a:gd name="T0" fmla="*/ 22 w 44"/>
                <a:gd name="T1" fmla="*/ 0 h 21"/>
                <a:gd name="T2" fmla="*/ 0 w 44"/>
                <a:gd name="T3" fmla="*/ 19 h 21"/>
                <a:gd name="T4" fmla="*/ 5 w 44"/>
                <a:gd name="T5" fmla="*/ 21 h 21"/>
                <a:gd name="T6" fmla="*/ 6 w 44"/>
                <a:gd name="T7" fmla="*/ 21 h 21"/>
                <a:gd name="T8" fmla="*/ 22 w 44"/>
                <a:gd name="T9" fmla="*/ 6 h 21"/>
                <a:gd name="T10" fmla="*/ 38 w 44"/>
                <a:gd name="T11" fmla="*/ 21 h 21"/>
                <a:gd name="T12" fmla="*/ 38 w 44"/>
                <a:gd name="T13" fmla="*/ 21 h 21"/>
                <a:gd name="T14" fmla="*/ 44 w 44"/>
                <a:gd name="T15" fmla="*/ 18 h 21"/>
                <a:gd name="T16" fmla="*/ 22 w 44"/>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1">
                  <a:moveTo>
                    <a:pt x="22" y="0"/>
                  </a:moveTo>
                  <a:cubicBezTo>
                    <a:pt x="11" y="0"/>
                    <a:pt x="1" y="8"/>
                    <a:pt x="0" y="19"/>
                  </a:cubicBezTo>
                  <a:cubicBezTo>
                    <a:pt x="5" y="21"/>
                    <a:pt x="5" y="21"/>
                    <a:pt x="5" y="21"/>
                  </a:cubicBezTo>
                  <a:cubicBezTo>
                    <a:pt x="6" y="21"/>
                    <a:pt x="6" y="21"/>
                    <a:pt x="6" y="21"/>
                  </a:cubicBezTo>
                  <a:cubicBezTo>
                    <a:pt x="6" y="13"/>
                    <a:pt x="13" y="6"/>
                    <a:pt x="22" y="6"/>
                  </a:cubicBezTo>
                  <a:cubicBezTo>
                    <a:pt x="30" y="6"/>
                    <a:pt x="37" y="13"/>
                    <a:pt x="38" y="21"/>
                  </a:cubicBezTo>
                  <a:cubicBezTo>
                    <a:pt x="38" y="21"/>
                    <a:pt x="38" y="21"/>
                    <a:pt x="38" y="21"/>
                  </a:cubicBezTo>
                  <a:cubicBezTo>
                    <a:pt x="44" y="18"/>
                    <a:pt x="44" y="18"/>
                    <a:pt x="44" y="18"/>
                  </a:cubicBezTo>
                  <a:cubicBezTo>
                    <a:pt x="43" y="8"/>
                    <a:pt x="3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470">
              <a:extLst>
                <a:ext uri="{FF2B5EF4-FFF2-40B4-BE49-F238E27FC236}">
                  <a16:creationId xmlns:a16="http://schemas.microsoft.com/office/drawing/2014/main" id="{2A5CE30B-A8A0-4C4A-BDED-681D8BBED8AD}"/>
                </a:ext>
              </a:extLst>
            </p:cNvPr>
            <p:cNvSpPr>
              <a:spLocks/>
            </p:cNvSpPr>
            <p:nvPr/>
          </p:nvSpPr>
          <p:spPr bwMode="auto">
            <a:xfrm>
              <a:off x="874" y="1865"/>
              <a:ext cx="108" cy="51"/>
            </a:xfrm>
            <a:custGeom>
              <a:avLst/>
              <a:gdLst>
                <a:gd name="T0" fmla="*/ 39 w 78"/>
                <a:gd name="T1" fmla="*/ 0 h 37"/>
                <a:gd name="T2" fmla="*/ 0 w 78"/>
                <a:gd name="T3" fmla="*/ 33 h 37"/>
                <a:gd name="T4" fmla="*/ 9 w 78"/>
                <a:gd name="T5" fmla="*/ 37 h 37"/>
                <a:gd name="T6" fmla="*/ 11 w 78"/>
                <a:gd name="T7" fmla="*/ 37 h 37"/>
                <a:gd name="T8" fmla="*/ 39 w 78"/>
                <a:gd name="T9" fmla="*/ 12 h 37"/>
                <a:gd name="T10" fmla="*/ 67 w 78"/>
                <a:gd name="T11" fmla="*/ 37 h 37"/>
                <a:gd name="T12" fmla="*/ 67 w 78"/>
                <a:gd name="T13" fmla="*/ 37 h 37"/>
                <a:gd name="T14" fmla="*/ 78 w 78"/>
                <a:gd name="T15" fmla="*/ 32 h 37"/>
                <a:gd name="T16" fmla="*/ 39 w 7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7">
                  <a:moveTo>
                    <a:pt x="39" y="0"/>
                  </a:moveTo>
                  <a:cubicBezTo>
                    <a:pt x="19" y="0"/>
                    <a:pt x="3" y="14"/>
                    <a:pt x="0" y="33"/>
                  </a:cubicBezTo>
                  <a:cubicBezTo>
                    <a:pt x="9" y="37"/>
                    <a:pt x="9" y="37"/>
                    <a:pt x="9" y="37"/>
                  </a:cubicBezTo>
                  <a:cubicBezTo>
                    <a:pt x="11" y="37"/>
                    <a:pt x="11" y="37"/>
                    <a:pt x="11" y="37"/>
                  </a:cubicBezTo>
                  <a:cubicBezTo>
                    <a:pt x="12" y="23"/>
                    <a:pt x="24" y="12"/>
                    <a:pt x="39" y="12"/>
                  </a:cubicBezTo>
                  <a:cubicBezTo>
                    <a:pt x="53" y="12"/>
                    <a:pt x="65" y="23"/>
                    <a:pt x="67" y="37"/>
                  </a:cubicBezTo>
                  <a:cubicBezTo>
                    <a:pt x="67" y="37"/>
                    <a:pt x="67" y="37"/>
                    <a:pt x="67" y="37"/>
                  </a:cubicBezTo>
                  <a:cubicBezTo>
                    <a:pt x="78" y="32"/>
                    <a:pt x="78" y="32"/>
                    <a:pt x="78" y="32"/>
                  </a:cubicBezTo>
                  <a:cubicBezTo>
                    <a:pt x="75" y="14"/>
                    <a:pt x="59" y="0"/>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471">
              <a:extLst>
                <a:ext uri="{FF2B5EF4-FFF2-40B4-BE49-F238E27FC236}">
                  <a16:creationId xmlns:a16="http://schemas.microsoft.com/office/drawing/2014/main" id="{3B5D818A-70F4-4D90-8FE6-8DC620AD72EC}"/>
                </a:ext>
              </a:extLst>
            </p:cNvPr>
            <p:cNvSpPr>
              <a:spLocks/>
            </p:cNvSpPr>
            <p:nvPr/>
          </p:nvSpPr>
          <p:spPr bwMode="auto">
            <a:xfrm>
              <a:off x="907" y="1921"/>
              <a:ext cx="40" cy="51"/>
            </a:xfrm>
            <a:custGeom>
              <a:avLst/>
              <a:gdLst>
                <a:gd name="T0" fmla="*/ 25 w 29"/>
                <a:gd name="T1" fmla="*/ 31 h 37"/>
                <a:gd name="T2" fmla="*/ 17 w 29"/>
                <a:gd name="T3" fmla="*/ 31 h 37"/>
                <a:gd name="T4" fmla="*/ 17 w 29"/>
                <a:gd name="T5" fmla="*/ 10 h 37"/>
                <a:gd name="T6" fmla="*/ 20 w 29"/>
                <a:gd name="T7" fmla="*/ 5 h 37"/>
                <a:gd name="T8" fmla="*/ 14 w 29"/>
                <a:gd name="T9" fmla="*/ 0 h 37"/>
                <a:gd name="T10" fmla="*/ 9 w 29"/>
                <a:gd name="T11" fmla="*/ 5 h 37"/>
                <a:gd name="T12" fmla="*/ 12 w 29"/>
                <a:gd name="T13" fmla="*/ 10 h 37"/>
                <a:gd name="T14" fmla="*/ 12 w 29"/>
                <a:gd name="T15" fmla="*/ 31 h 37"/>
                <a:gd name="T16" fmla="*/ 4 w 29"/>
                <a:gd name="T17" fmla="*/ 31 h 37"/>
                <a:gd name="T18" fmla="*/ 0 w 29"/>
                <a:gd name="T19" fmla="*/ 34 h 37"/>
                <a:gd name="T20" fmla="*/ 4 w 29"/>
                <a:gd name="T21" fmla="*/ 37 h 37"/>
                <a:gd name="T22" fmla="*/ 25 w 29"/>
                <a:gd name="T23" fmla="*/ 37 h 37"/>
                <a:gd name="T24" fmla="*/ 29 w 29"/>
                <a:gd name="T25" fmla="*/ 34 h 37"/>
                <a:gd name="T26" fmla="*/ 25 w 29"/>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7">
                  <a:moveTo>
                    <a:pt x="25" y="31"/>
                  </a:moveTo>
                  <a:cubicBezTo>
                    <a:pt x="17" y="31"/>
                    <a:pt x="17" y="31"/>
                    <a:pt x="17" y="31"/>
                  </a:cubicBezTo>
                  <a:cubicBezTo>
                    <a:pt x="17" y="10"/>
                    <a:pt x="17" y="10"/>
                    <a:pt x="17" y="10"/>
                  </a:cubicBezTo>
                  <a:cubicBezTo>
                    <a:pt x="18" y="9"/>
                    <a:pt x="20" y="8"/>
                    <a:pt x="20" y="5"/>
                  </a:cubicBezTo>
                  <a:cubicBezTo>
                    <a:pt x="20" y="3"/>
                    <a:pt x="17" y="0"/>
                    <a:pt x="14" y="0"/>
                  </a:cubicBezTo>
                  <a:cubicBezTo>
                    <a:pt x="11" y="0"/>
                    <a:pt x="9" y="3"/>
                    <a:pt x="9" y="5"/>
                  </a:cubicBezTo>
                  <a:cubicBezTo>
                    <a:pt x="9" y="8"/>
                    <a:pt x="10" y="10"/>
                    <a:pt x="12" y="10"/>
                  </a:cubicBezTo>
                  <a:cubicBezTo>
                    <a:pt x="12" y="31"/>
                    <a:pt x="12" y="31"/>
                    <a:pt x="12" y="31"/>
                  </a:cubicBezTo>
                  <a:cubicBezTo>
                    <a:pt x="4" y="31"/>
                    <a:pt x="4" y="31"/>
                    <a:pt x="4" y="31"/>
                  </a:cubicBezTo>
                  <a:cubicBezTo>
                    <a:pt x="2" y="31"/>
                    <a:pt x="0" y="33"/>
                    <a:pt x="0" y="34"/>
                  </a:cubicBezTo>
                  <a:cubicBezTo>
                    <a:pt x="0" y="36"/>
                    <a:pt x="2" y="37"/>
                    <a:pt x="4" y="37"/>
                  </a:cubicBezTo>
                  <a:cubicBezTo>
                    <a:pt x="25" y="37"/>
                    <a:pt x="25" y="37"/>
                    <a:pt x="25" y="37"/>
                  </a:cubicBezTo>
                  <a:cubicBezTo>
                    <a:pt x="27" y="37"/>
                    <a:pt x="29" y="36"/>
                    <a:pt x="29" y="34"/>
                  </a:cubicBezTo>
                  <a:cubicBezTo>
                    <a:pt x="29" y="33"/>
                    <a:pt x="27" y="31"/>
                    <a:pt x="2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472">
              <a:extLst>
                <a:ext uri="{FF2B5EF4-FFF2-40B4-BE49-F238E27FC236}">
                  <a16:creationId xmlns:a16="http://schemas.microsoft.com/office/drawing/2014/main" id="{A5F47790-6DA6-4808-89E7-D6327E46C2CE}"/>
                </a:ext>
              </a:extLst>
            </p:cNvPr>
            <p:cNvSpPr>
              <a:spLocks/>
            </p:cNvSpPr>
            <p:nvPr/>
          </p:nvSpPr>
          <p:spPr bwMode="auto">
            <a:xfrm>
              <a:off x="602" y="1610"/>
              <a:ext cx="20" cy="21"/>
            </a:xfrm>
            <a:custGeom>
              <a:avLst/>
              <a:gdLst>
                <a:gd name="T0" fmla="*/ 3 w 20"/>
                <a:gd name="T1" fmla="*/ 0 h 21"/>
                <a:gd name="T2" fmla="*/ 0 w 20"/>
                <a:gd name="T3" fmla="*/ 3 h 21"/>
                <a:gd name="T4" fmla="*/ 18 w 20"/>
                <a:gd name="T5" fmla="*/ 21 h 21"/>
                <a:gd name="T6" fmla="*/ 20 w 20"/>
                <a:gd name="T7" fmla="*/ 18 h 21"/>
                <a:gd name="T8" fmla="*/ 3 w 20"/>
                <a:gd name="T9" fmla="*/ 0 h 21"/>
              </a:gdLst>
              <a:ahLst/>
              <a:cxnLst>
                <a:cxn ang="0">
                  <a:pos x="T0" y="T1"/>
                </a:cxn>
                <a:cxn ang="0">
                  <a:pos x="T2" y="T3"/>
                </a:cxn>
                <a:cxn ang="0">
                  <a:pos x="T4" y="T5"/>
                </a:cxn>
                <a:cxn ang="0">
                  <a:pos x="T6" y="T7"/>
                </a:cxn>
                <a:cxn ang="0">
                  <a:pos x="T8" y="T9"/>
                </a:cxn>
              </a:cxnLst>
              <a:rect l="0" t="0" r="r" b="b"/>
              <a:pathLst>
                <a:path w="20" h="21">
                  <a:moveTo>
                    <a:pt x="3" y="0"/>
                  </a:moveTo>
                  <a:lnTo>
                    <a:pt x="0" y="3"/>
                  </a:lnTo>
                  <a:lnTo>
                    <a:pt x="18" y="21"/>
                  </a:lnTo>
                  <a:lnTo>
                    <a:pt x="20" y="18"/>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473">
              <a:extLst>
                <a:ext uri="{FF2B5EF4-FFF2-40B4-BE49-F238E27FC236}">
                  <a16:creationId xmlns:a16="http://schemas.microsoft.com/office/drawing/2014/main" id="{CF032C0D-319D-466C-BE89-9B39E4C28DAB}"/>
                </a:ext>
              </a:extLst>
            </p:cNvPr>
            <p:cNvSpPr>
              <a:spLocks/>
            </p:cNvSpPr>
            <p:nvPr/>
          </p:nvSpPr>
          <p:spPr bwMode="auto">
            <a:xfrm>
              <a:off x="549" y="1658"/>
              <a:ext cx="25" cy="25"/>
            </a:xfrm>
            <a:custGeom>
              <a:avLst/>
              <a:gdLst>
                <a:gd name="T0" fmla="*/ 7 w 25"/>
                <a:gd name="T1" fmla="*/ 0 h 25"/>
                <a:gd name="T2" fmla="*/ 0 w 25"/>
                <a:gd name="T3" fmla="*/ 25 h 25"/>
                <a:gd name="T4" fmla="*/ 25 w 25"/>
                <a:gd name="T5" fmla="*/ 18 h 25"/>
                <a:gd name="T6" fmla="*/ 7 w 25"/>
                <a:gd name="T7" fmla="*/ 0 h 25"/>
              </a:gdLst>
              <a:ahLst/>
              <a:cxnLst>
                <a:cxn ang="0">
                  <a:pos x="T0" y="T1"/>
                </a:cxn>
                <a:cxn ang="0">
                  <a:pos x="T2" y="T3"/>
                </a:cxn>
                <a:cxn ang="0">
                  <a:pos x="T4" y="T5"/>
                </a:cxn>
                <a:cxn ang="0">
                  <a:pos x="T6" y="T7"/>
                </a:cxn>
              </a:cxnLst>
              <a:rect l="0" t="0" r="r" b="b"/>
              <a:pathLst>
                <a:path w="25" h="25">
                  <a:moveTo>
                    <a:pt x="7" y="0"/>
                  </a:moveTo>
                  <a:lnTo>
                    <a:pt x="0" y="25"/>
                  </a:lnTo>
                  <a:lnTo>
                    <a:pt x="25" y="18"/>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474">
              <a:extLst>
                <a:ext uri="{FF2B5EF4-FFF2-40B4-BE49-F238E27FC236}">
                  <a16:creationId xmlns:a16="http://schemas.microsoft.com/office/drawing/2014/main" id="{EF84F1B8-82FF-47BC-B1BC-82BBC265A3F8}"/>
                </a:ext>
              </a:extLst>
            </p:cNvPr>
            <p:cNvSpPr>
              <a:spLocks noEditPoints="1"/>
            </p:cNvSpPr>
            <p:nvPr/>
          </p:nvSpPr>
          <p:spPr bwMode="auto">
            <a:xfrm>
              <a:off x="558" y="1614"/>
              <a:ext cx="60" cy="61"/>
            </a:xfrm>
            <a:custGeom>
              <a:avLst/>
              <a:gdLst>
                <a:gd name="T0" fmla="*/ 0 w 44"/>
                <a:gd name="T1" fmla="*/ 31 h 44"/>
                <a:gd name="T2" fmla="*/ 13 w 44"/>
                <a:gd name="T3" fmla="*/ 44 h 44"/>
                <a:gd name="T4" fmla="*/ 44 w 44"/>
                <a:gd name="T5" fmla="*/ 13 h 44"/>
                <a:gd name="T6" fmla="*/ 31 w 44"/>
                <a:gd name="T7" fmla="*/ 0 h 44"/>
                <a:gd name="T8" fmla="*/ 0 w 44"/>
                <a:gd name="T9" fmla="*/ 31 h 44"/>
                <a:gd name="T10" fmla="*/ 11 w 44"/>
                <a:gd name="T11" fmla="*/ 23 h 44"/>
                <a:gd name="T12" fmla="*/ 27 w 44"/>
                <a:gd name="T13" fmla="*/ 7 h 44"/>
                <a:gd name="T14" fmla="*/ 29 w 44"/>
                <a:gd name="T15" fmla="*/ 7 h 44"/>
                <a:gd name="T16" fmla="*/ 28 w 44"/>
                <a:gd name="T17" fmla="*/ 9 h 44"/>
                <a:gd name="T18" fmla="*/ 12 w 44"/>
                <a:gd name="T19" fmla="*/ 25 h 44"/>
                <a:gd name="T20" fmla="*/ 10 w 44"/>
                <a:gd name="T21" fmla="*/ 25 h 44"/>
                <a:gd name="T22" fmla="*/ 11 w 44"/>
                <a:gd name="T23" fmla="*/ 23 h 44"/>
                <a:gd name="T24" fmla="*/ 37 w 44"/>
                <a:gd name="T25" fmla="*/ 17 h 44"/>
                <a:gd name="T26" fmla="*/ 21 w 44"/>
                <a:gd name="T27" fmla="*/ 33 h 44"/>
                <a:gd name="T28" fmla="*/ 19 w 44"/>
                <a:gd name="T29" fmla="*/ 33 h 44"/>
                <a:gd name="T30" fmla="*/ 19 w 44"/>
                <a:gd name="T31" fmla="*/ 31 h 44"/>
                <a:gd name="T32" fmla="*/ 35 w 44"/>
                <a:gd name="T33" fmla="*/ 15 h 44"/>
                <a:gd name="T34" fmla="*/ 37 w 44"/>
                <a:gd name="T35" fmla="*/ 15 h 44"/>
                <a:gd name="T36" fmla="*/ 37 w 44"/>
                <a:gd name="T37" fmla="*/ 17 h 44"/>
                <a:gd name="T38" fmla="*/ 36 w 44"/>
                <a:gd name="T39" fmla="*/ 8 h 44"/>
                <a:gd name="T40" fmla="*/ 36 w 44"/>
                <a:gd name="T41" fmla="*/ 11 h 44"/>
                <a:gd name="T42" fmla="*/ 12 w 44"/>
                <a:gd name="T43" fmla="*/ 35 h 44"/>
                <a:gd name="T44" fmla="*/ 9 w 44"/>
                <a:gd name="T45" fmla="*/ 35 h 44"/>
                <a:gd name="T46" fmla="*/ 9 w 44"/>
                <a:gd name="T47" fmla="*/ 31 h 44"/>
                <a:gd name="T48" fmla="*/ 33 w 44"/>
                <a:gd name="T49" fmla="*/ 8 h 44"/>
                <a:gd name="T50" fmla="*/ 36 w 44"/>
                <a:gd name="T51"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4">
                  <a:moveTo>
                    <a:pt x="0" y="31"/>
                  </a:moveTo>
                  <a:cubicBezTo>
                    <a:pt x="13" y="44"/>
                    <a:pt x="13" y="44"/>
                    <a:pt x="13" y="44"/>
                  </a:cubicBezTo>
                  <a:cubicBezTo>
                    <a:pt x="44" y="13"/>
                    <a:pt x="44" y="13"/>
                    <a:pt x="44" y="13"/>
                  </a:cubicBezTo>
                  <a:cubicBezTo>
                    <a:pt x="31" y="0"/>
                    <a:pt x="31" y="0"/>
                    <a:pt x="31" y="0"/>
                  </a:cubicBezTo>
                  <a:lnTo>
                    <a:pt x="0" y="31"/>
                  </a:lnTo>
                  <a:close/>
                  <a:moveTo>
                    <a:pt x="11" y="23"/>
                  </a:moveTo>
                  <a:cubicBezTo>
                    <a:pt x="27" y="7"/>
                    <a:pt x="27" y="7"/>
                    <a:pt x="27" y="7"/>
                  </a:cubicBezTo>
                  <a:cubicBezTo>
                    <a:pt x="27" y="7"/>
                    <a:pt x="28" y="7"/>
                    <a:pt x="29" y="7"/>
                  </a:cubicBezTo>
                  <a:cubicBezTo>
                    <a:pt x="29" y="8"/>
                    <a:pt x="29" y="8"/>
                    <a:pt x="28" y="9"/>
                  </a:cubicBezTo>
                  <a:cubicBezTo>
                    <a:pt x="12" y="25"/>
                    <a:pt x="12" y="25"/>
                    <a:pt x="12" y="25"/>
                  </a:cubicBezTo>
                  <a:cubicBezTo>
                    <a:pt x="12" y="26"/>
                    <a:pt x="11" y="26"/>
                    <a:pt x="10" y="25"/>
                  </a:cubicBezTo>
                  <a:cubicBezTo>
                    <a:pt x="10" y="25"/>
                    <a:pt x="10" y="24"/>
                    <a:pt x="11" y="23"/>
                  </a:cubicBezTo>
                  <a:close/>
                  <a:moveTo>
                    <a:pt x="37" y="17"/>
                  </a:moveTo>
                  <a:cubicBezTo>
                    <a:pt x="21" y="33"/>
                    <a:pt x="21" y="33"/>
                    <a:pt x="21" y="33"/>
                  </a:cubicBezTo>
                  <a:cubicBezTo>
                    <a:pt x="20" y="34"/>
                    <a:pt x="19" y="34"/>
                    <a:pt x="19" y="33"/>
                  </a:cubicBezTo>
                  <a:cubicBezTo>
                    <a:pt x="18" y="33"/>
                    <a:pt x="18" y="32"/>
                    <a:pt x="19" y="31"/>
                  </a:cubicBezTo>
                  <a:cubicBezTo>
                    <a:pt x="35" y="15"/>
                    <a:pt x="35" y="15"/>
                    <a:pt x="35" y="15"/>
                  </a:cubicBezTo>
                  <a:cubicBezTo>
                    <a:pt x="36" y="15"/>
                    <a:pt x="36" y="15"/>
                    <a:pt x="37" y="15"/>
                  </a:cubicBezTo>
                  <a:cubicBezTo>
                    <a:pt x="37" y="16"/>
                    <a:pt x="37" y="16"/>
                    <a:pt x="37" y="17"/>
                  </a:cubicBezTo>
                  <a:close/>
                  <a:moveTo>
                    <a:pt x="36" y="8"/>
                  </a:moveTo>
                  <a:cubicBezTo>
                    <a:pt x="37" y="9"/>
                    <a:pt x="37" y="10"/>
                    <a:pt x="36" y="11"/>
                  </a:cubicBezTo>
                  <a:cubicBezTo>
                    <a:pt x="12" y="35"/>
                    <a:pt x="12" y="35"/>
                    <a:pt x="12" y="35"/>
                  </a:cubicBezTo>
                  <a:cubicBezTo>
                    <a:pt x="12" y="36"/>
                    <a:pt x="10" y="35"/>
                    <a:pt x="9" y="35"/>
                  </a:cubicBezTo>
                  <a:cubicBezTo>
                    <a:pt x="8" y="34"/>
                    <a:pt x="8" y="32"/>
                    <a:pt x="9" y="31"/>
                  </a:cubicBezTo>
                  <a:cubicBezTo>
                    <a:pt x="33" y="8"/>
                    <a:pt x="33" y="8"/>
                    <a:pt x="33" y="8"/>
                  </a:cubicBezTo>
                  <a:cubicBezTo>
                    <a:pt x="33" y="7"/>
                    <a:pt x="35" y="7"/>
                    <a:pt x="3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475">
              <a:extLst>
                <a:ext uri="{FF2B5EF4-FFF2-40B4-BE49-F238E27FC236}">
                  <a16:creationId xmlns:a16="http://schemas.microsoft.com/office/drawing/2014/main" id="{34C2308F-B290-4005-8EA8-7C5E2B293F23}"/>
                </a:ext>
              </a:extLst>
            </p:cNvPr>
            <p:cNvSpPr>
              <a:spLocks/>
            </p:cNvSpPr>
            <p:nvPr/>
          </p:nvSpPr>
          <p:spPr bwMode="auto">
            <a:xfrm>
              <a:off x="527" y="1624"/>
              <a:ext cx="73" cy="77"/>
            </a:xfrm>
            <a:custGeom>
              <a:avLst/>
              <a:gdLst>
                <a:gd name="T0" fmla="*/ 47 w 53"/>
                <a:gd name="T1" fmla="*/ 46 h 56"/>
                <a:gd name="T2" fmla="*/ 43 w 53"/>
                <a:gd name="T3" fmla="*/ 50 h 56"/>
                <a:gd name="T4" fmla="*/ 10 w 53"/>
                <a:gd name="T5" fmla="*/ 50 h 56"/>
                <a:gd name="T6" fmla="*/ 5 w 53"/>
                <a:gd name="T7" fmla="*/ 46 h 56"/>
                <a:gd name="T8" fmla="*/ 5 w 53"/>
                <a:gd name="T9" fmla="*/ 10 h 56"/>
                <a:gd name="T10" fmla="*/ 10 w 53"/>
                <a:gd name="T11" fmla="*/ 5 h 56"/>
                <a:gd name="T12" fmla="*/ 39 w 53"/>
                <a:gd name="T13" fmla="*/ 5 h 56"/>
                <a:gd name="T14" fmla="*/ 45 w 53"/>
                <a:gd name="T15" fmla="*/ 0 h 56"/>
                <a:gd name="T16" fmla="*/ 5 w 53"/>
                <a:gd name="T17" fmla="*/ 0 h 56"/>
                <a:gd name="T18" fmla="*/ 0 w 53"/>
                <a:gd name="T19" fmla="*/ 6 h 56"/>
                <a:gd name="T20" fmla="*/ 0 w 53"/>
                <a:gd name="T21" fmla="*/ 51 h 56"/>
                <a:gd name="T22" fmla="*/ 5 w 53"/>
                <a:gd name="T23" fmla="*/ 56 h 56"/>
                <a:gd name="T24" fmla="*/ 47 w 53"/>
                <a:gd name="T25" fmla="*/ 56 h 56"/>
                <a:gd name="T26" fmla="*/ 53 w 53"/>
                <a:gd name="T27" fmla="*/ 51 h 56"/>
                <a:gd name="T28" fmla="*/ 53 w 53"/>
                <a:gd name="T29" fmla="*/ 20 h 56"/>
                <a:gd name="T30" fmla="*/ 47 w 53"/>
                <a:gd name="T31" fmla="*/ 25 h 56"/>
                <a:gd name="T32" fmla="*/ 47 w 53"/>
                <a:gd name="T33"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56">
                  <a:moveTo>
                    <a:pt x="47" y="46"/>
                  </a:moveTo>
                  <a:cubicBezTo>
                    <a:pt x="47" y="48"/>
                    <a:pt x="45" y="50"/>
                    <a:pt x="43" y="50"/>
                  </a:cubicBezTo>
                  <a:cubicBezTo>
                    <a:pt x="10" y="50"/>
                    <a:pt x="10" y="50"/>
                    <a:pt x="10" y="50"/>
                  </a:cubicBezTo>
                  <a:cubicBezTo>
                    <a:pt x="7" y="50"/>
                    <a:pt x="5" y="48"/>
                    <a:pt x="5" y="46"/>
                  </a:cubicBezTo>
                  <a:cubicBezTo>
                    <a:pt x="5" y="10"/>
                    <a:pt x="5" y="10"/>
                    <a:pt x="5" y="10"/>
                  </a:cubicBezTo>
                  <a:cubicBezTo>
                    <a:pt x="5" y="7"/>
                    <a:pt x="7" y="5"/>
                    <a:pt x="10" y="5"/>
                  </a:cubicBezTo>
                  <a:cubicBezTo>
                    <a:pt x="39" y="5"/>
                    <a:pt x="39" y="5"/>
                    <a:pt x="39" y="5"/>
                  </a:cubicBezTo>
                  <a:cubicBezTo>
                    <a:pt x="45" y="0"/>
                    <a:pt x="45" y="0"/>
                    <a:pt x="45" y="0"/>
                  </a:cubicBezTo>
                  <a:cubicBezTo>
                    <a:pt x="5" y="0"/>
                    <a:pt x="5" y="0"/>
                    <a:pt x="5" y="0"/>
                  </a:cubicBezTo>
                  <a:cubicBezTo>
                    <a:pt x="2" y="0"/>
                    <a:pt x="0" y="3"/>
                    <a:pt x="0" y="6"/>
                  </a:cubicBezTo>
                  <a:cubicBezTo>
                    <a:pt x="0" y="51"/>
                    <a:pt x="0" y="51"/>
                    <a:pt x="0" y="51"/>
                  </a:cubicBezTo>
                  <a:cubicBezTo>
                    <a:pt x="0" y="54"/>
                    <a:pt x="2" y="56"/>
                    <a:pt x="5" y="56"/>
                  </a:cubicBezTo>
                  <a:cubicBezTo>
                    <a:pt x="47" y="56"/>
                    <a:pt x="47" y="56"/>
                    <a:pt x="47" y="56"/>
                  </a:cubicBezTo>
                  <a:cubicBezTo>
                    <a:pt x="50" y="56"/>
                    <a:pt x="53" y="54"/>
                    <a:pt x="53" y="51"/>
                  </a:cubicBezTo>
                  <a:cubicBezTo>
                    <a:pt x="53" y="20"/>
                    <a:pt x="53" y="20"/>
                    <a:pt x="53" y="20"/>
                  </a:cubicBezTo>
                  <a:cubicBezTo>
                    <a:pt x="47" y="25"/>
                    <a:pt x="47" y="25"/>
                    <a:pt x="47" y="25"/>
                  </a:cubicBezTo>
                  <a:lnTo>
                    <a:pt x="47"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476">
              <a:extLst>
                <a:ext uri="{FF2B5EF4-FFF2-40B4-BE49-F238E27FC236}">
                  <a16:creationId xmlns:a16="http://schemas.microsoft.com/office/drawing/2014/main" id="{B82D1B89-0BF6-46DC-93EA-FC7C9C6C9389}"/>
                </a:ext>
              </a:extLst>
            </p:cNvPr>
            <p:cNvSpPr>
              <a:spLocks/>
            </p:cNvSpPr>
            <p:nvPr/>
          </p:nvSpPr>
          <p:spPr bwMode="auto">
            <a:xfrm>
              <a:off x="1177" y="1605"/>
              <a:ext cx="39" cy="67"/>
            </a:xfrm>
            <a:custGeom>
              <a:avLst/>
              <a:gdLst>
                <a:gd name="T0" fmla="*/ 10 w 28"/>
                <a:gd name="T1" fmla="*/ 29 h 49"/>
                <a:gd name="T2" fmla="*/ 8 w 28"/>
                <a:gd name="T3" fmla="*/ 32 h 49"/>
                <a:gd name="T4" fmla="*/ 5 w 28"/>
                <a:gd name="T5" fmla="*/ 29 h 49"/>
                <a:gd name="T6" fmla="*/ 5 w 28"/>
                <a:gd name="T7" fmla="*/ 13 h 49"/>
                <a:gd name="T8" fmla="*/ 0 w 28"/>
                <a:gd name="T9" fmla="*/ 16 h 49"/>
                <a:gd name="T10" fmla="*/ 0 w 28"/>
                <a:gd name="T11" fmla="*/ 49 h 49"/>
                <a:gd name="T12" fmla="*/ 28 w 28"/>
                <a:gd name="T13" fmla="*/ 49 h 49"/>
                <a:gd name="T14" fmla="*/ 28 w 28"/>
                <a:gd name="T15" fmla="*/ 0 h 49"/>
                <a:gd name="T16" fmla="*/ 10 w 28"/>
                <a:gd name="T17" fmla="*/ 10 h 49"/>
                <a:gd name="T18" fmla="*/ 10 w 28"/>
                <a:gd name="T19"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9">
                  <a:moveTo>
                    <a:pt x="10" y="29"/>
                  </a:moveTo>
                  <a:cubicBezTo>
                    <a:pt x="10" y="31"/>
                    <a:pt x="9" y="32"/>
                    <a:pt x="8" y="32"/>
                  </a:cubicBezTo>
                  <a:cubicBezTo>
                    <a:pt x="6" y="32"/>
                    <a:pt x="5" y="31"/>
                    <a:pt x="5" y="29"/>
                  </a:cubicBezTo>
                  <a:cubicBezTo>
                    <a:pt x="5" y="13"/>
                    <a:pt x="5" y="13"/>
                    <a:pt x="5" y="13"/>
                  </a:cubicBezTo>
                  <a:cubicBezTo>
                    <a:pt x="0" y="16"/>
                    <a:pt x="0" y="16"/>
                    <a:pt x="0" y="16"/>
                  </a:cubicBezTo>
                  <a:cubicBezTo>
                    <a:pt x="0" y="49"/>
                    <a:pt x="0" y="49"/>
                    <a:pt x="0" y="49"/>
                  </a:cubicBezTo>
                  <a:cubicBezTo>
                    <a:pt x="28" y="49"/>
                    <a:pt x="28" y="49"/>
                    <a:pt x="28" y="49"/>
                  </a:cubicBezTo>
                  <a:cubicBezTo>
                    <a:pt x="28" y="0"/>
                    <a:pt x="28" y="0"/>
                    <a:pt x="28" y="0"/>
                  </a:cubicBezTo>
                  <a:cubicBezTo>
                    <a:pt x="10" y="10"/>
                    <a:pt x="10" y="10"/>
                    <a:pt x="10" y="10"/>
                  </a:cubicBezTo>
                  <a:lnTo>
                    <a:pt x="1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477">
              <a:extLst>
                <a:ext uri="{FF2B5EF4-FFF2-40B4-BE49-F238E27FC236}">
                  <a16:creationId xmlns:a16="http://schemas.microsoft.com/office/drawing/2014/main" id="{A0D21E8F-B0FD-48A9-9C01-826DADB950B4}"/>
                </a:ext>
              </a:extLst>
            </p:cNvPr>
            <p:cNvSpPr>
              <a:spLocks noEditPoints="1"/>
            </p:cNvSpPr>
            <p:nvPr/>
          </p:nvSpPr>
          <p:spPr bwMode="auto">
            <a:xfrm>
              <a:off x="1163" y="1558"/>
              <a:ext cx="67" cy="131"/>
            </a:xfrm>
            <a:custGeom>
              <a:avLst/>
              <a:gdLst>
                <a:gd name="T0" fmla="*/ 38 w 48"/>
                <a:gd name="T1" fmla="*/ 7 h 95"/>
                <a:gd name="T2" fmla="*/ 36 w 48"/>
                <a:gd name="T3" fmla="*/ 7 h 95"/>
                <a:gd name="T4" fmla="*/ 36 w 48"/>
                <a:gd name="T5" fmla="*/ 7 h 95"/>
                <a:gd name="T6" fmla="*/ 36 w 48"/>
                <a:gd name="T7" fmla="*/ 6 h 95"/>
                <a:gd name="T8" fmla="*/ 31 w 48"/>
                <a:gd name="T9" fmla="*/ 0 h 95"/>
                <a:gd name="T10" fmla="*/ 18 w 48"/>
                <a:gd name="T11" fmla="*/ 0 h 95"/>
                <a:gd name="T12" fmla="*/ 13 w 48"/>
                <a:gd name="T13" fmla="*/ 5 h 95"/>
                <a:gd name="T14" fmla="*/ 32 w 48"/>
                <a:gd name="T15" fmla="*/ 5 h 95"/>
                <a:gd name="T16" fmla="*/ 32 w 48"/>
                <a:gd name="T17" fmla="*/ 7 h 95"/>
                <a:gd name="T18" fmla="*/ 9 w 48"/>
                <a:gd name="T19" fmla="*/ 7 h 95"/>
                <a:gd name="T20" fmla="*/ 0 w 48"/>
                <a:gd name="T21" fmla="*/ 17 h 95"/>
                <a:gd name="T22" fmla="*/ 0 w 48"/>
                <a:gd name="T23" fmla="*/ 85 h 95"/>
                <a:gd name="T24" fmla="*/ 10 w 48"/>
                <a:gd name="T25" fmla="*/ 95 h 95"/>
                <a:gd name="T26" fmla="*/ 38 w 48"/>
                <a:gd name="T27" fmla="*/ 95 h 95"/>
                <a:gd name="T28" fmla="*/ 48 w 48"/>
                <a:gd name="T29" fmla="*/ 85 h 95"/>
                <a:gd name="T30" fmla="*/ 48 w 48"/>
                <a:gd name="T31" fmla="*/ 17 h 95"/>
                <a:gd name="T32" fmla="*/ 38 w 48"/>
                <a:gd name="T33" fmla="*/ 7 h 95"/>
                <a:gd name="T34" fmla="*/ 42 w 48"/>
                <a:gd name="T35" fmla="*/ 85 h 95"/>
                <a:gd name="T36" fmla="*/ 38 w 48"/>
                <a:gd name="T37" fmla="*/ 89 h 95"/>
                <a:gd name="T38" fmla="*/ 10 w 48"/>
                <a:gd name="T39" fmla="*/ 89 h 95"/>
                <a:gd name="T40" fmla="*/ 6 w 48"/>
                <a:gd name="T41" fmla="*/ 85 h 95"/>
                <a:gd name="T42" fmla="*/ 6 w 48"/>
                <a:gd name="T43" fmla="*/ 17 h 95"/>
                <a:gd name="T44" fmla="*/ 10 w 48"/>
                <a:gd name="T45" fmla="*/ 13 h 95"/>
                <a:gd name="T46" fmla="*/ 38 w 48"/>
                <a:gd name="T47" fmla="*/ 13 h 95"/>
                <a:gd name="T48" fmla="*/ 42 w 48"/>
                <a:gd name="T49" fmla="*/ 17 h 95"/>
                <a:gd name="T50" fmla="*/ 42 w 48"/>
                <a:gd name="T51" fmla="*/ 8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95">
                  <a:moveTo>
                    <a:pt x="38" y="7"/>
                  </a:moveTo>
                  <a:cubicBezTo>
                    <a:pt x="36" y="7"/>
                    <a:pt x="36" y="7"/>
                    <a:pt x="36" y="7"/>
                  </a:cubicBezTo>
                  <a:cubicBezTo>
                    <a:pt x="36" y="7"/>
                    <a:pt x="36" y="7"/>
                    <a:pt x="36" y="7"/>
                  </a:cubicBezTo>
                  <a:cubicBezTo>
                    <a:pt x="36" y="6"/>
                    <a:pt x="36" y="6"/>
                    <a:pt x="36" y="6"/>
                  </a:cubicBezTo>
                  <a:cubicBezTo>
                    <a:pt x="36" y="3"/>
                    <a:pt x="34" y="0"/>
                    <a:pt x="31" y="0"/>
                  </a:cubicBezTo>
                  <a:cubicBezTo>
                    <a:pt x="18" y="0"/>
                    <a:pt x="18" y="0"/>
                    <a:pt x="18" y="0"/>
                  </a:cubicBezTo>
                  <a:cubicBezTo>
                    <a:pt x="15" y="0"/>
                    <a:pt x="13" y="2"/>
                    <a:pt x="13" y="5"/>
                  </a:cubicBezTo>
                  <a:cubicBezTo>
                    <a:pt x="32" y="5"/>
                    <a:pt x="32" y="5"/>
                    <a:pt x="32" y="5"/>
                  </a:cubicBezTo>
                  <a:cubicBezTo>
                    <a:pt x="32" y="7"/>
                    <a:pt x="32" y="7"/>
                    <a:pt x="32" y="7"/>
                  </a:cubicBezTo>
                  <a:cubicBezTo>
                    <a:pt x="9" y="7"/>
                    <a:pt x="9" y="7"/>
                    <a:pt x="9" y="7"/>
                  </a:cubicBezTo>
                  <a:cubicBezTo>
                    <a:pt x="4" y="8"/>
                    <a:pt x="0" y="12"/>
                    <a:pt x="0" y="17"/>
                  </a:cubicBezTo>
                  <a:cubicBezTo>
                    <a:pt x="0" y="85"/>
                    <a:pt x="0" y="85"/>
                    <a:pt x="0" y="85"/>
                  </a:cubicBezTo>
                  <a:cubicBezTo>
                    <a:pt x="0" y="90"/>
                    <a:pt x="5" y="95"/>
                    <a:pt x="10" y="95"/>
                  </a:cubicBezTo>
                  <a:cubicBezTo>
                    <a:pt x="38" y="95"/>
                    <a:pt x="38" y="95"/>
                    <a:pt x="38" y="95"/>
                  </a:cubicBezTo>
                  <a:cubicBezTo>
                    <a:pt x="43" y="95"/>
                    <a:pt x="48" y="90"/>
                    <a:pt x="48" y="85"/>
                  </a:cubicBezTo>
                  <a:cubicBezTo>
                    <a:pt x="48" y="17"/>
                    <a:pt x="48" y="17"/>
                    <a:pt x="48" y="17"/>
                  </a:cubicBezTo>
                  <a:cubicBezTo>
                    <a:pt x="48" y="12"/>
                    <a:pt x="43" y="7"/>
                    <a:pt x="38" y="7"/>
                  </a:cubicBezTo>
                  <a:close/>
                  <a:moveTo>
                    <a:pt x="42" y="85"/>
                  </a:moveTo>
                  <a:cubicBezTo>
                    <a:pt x="42" y="87"/>
                    <a:pt x="40" y="89"/>
                    <a:pt x="38" y="89"/>
                  </a:cubicBezTo>
                  <a:cubicBezTo>
                    <a:pt x="10" y="89"/>
                    <a:pt x="10" y="89"/>
                    <a:pt x="10" y="89"/>
                  </a:cubicBezTo>
                  <a:cubicBezTo>
                    <a:pt x="8" y="89"/>
                    <a:pt x="6" y="87"/>
                    <a:pt x="6" y="85"/>
                  </a:cubicBezTo>
                  <a:cubicBezTo>
                    <a:pt x="6" y="17"/>
                    <a:pt x="6" y="17"/>
                    <a:pt x="6" y="17"/>
                  </a:cubicBezTo>
                  <a:cubicBezTo>
                    <a:pt x="6" y="15"/>
                    <a:pt x="8" y="13"/>
                    <a:pt x="10" y="13"/>
                  </a:cubicBezTo>
                  <a:cubicBezTo>
                    <a:pt x="38" y="13"/>
                    <a:pt x="38" y="13"/>
                    <a:pt x="38" y="13"/>
                  </a:cubicBezTo>
                  <a:cubicBezTo>
                    <a:pt x="40" y="13"/>
                    <a:pt x="42" y="15"/>
                    <a:pt x="42" y="17"/>
                  </a:cubicBezTo>
                  <a:lnTo>
                    <a:pt x="42"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478">
              <a:extLst>
                <a:ext uri="{FF2B5EF4-FFF2-40B4-BE49-F238E27FC236}">
                  <a16:creationId xmlns:a16="http://schemas.microsoft.com/office/drawing/2014/main" id="{D4DF45B8-EBE7-4206-B478-6B897FB46E33}"/>
                </a:ext>
              </a:extLst>
            </p:cNvPr>
            <p:cNvSpPr>
              <a:spLocks/>
            </p:cNvSpPr>
            <p:nvPr/>
          </p:nvSpPr>
          <p:spPr bwMode="auto">
            <a:xfrm>
              <a:off x="694" y="1584"/>
              <a:ext cx="80" cy="101"/>
            </a:xfrm>
            <a:custGeom>
              <a:avLst/>
              <a:gdLst>
                <a:gd name="T0" fmla="*/ 53 w 58"/>
                <a:gd name="T1" fmla="*/ 0 h 73"/>
                <a:gd name="T2" fmla="*/ 51 w 58"/>
                <a:gd name="T3" fmla="*/ 0 h 73"/>
                <a:gd name="T4" fmla="*/ 51 w 58"/>
                <a:gd name="T5" fmla="*/ 61 h 73"/>
                <a:gd name="T6" fmla="*/ 7 w 58"/>
                <a:gd name="T7" fmla="*/ 61 h 73"/>
                <a:gd name="T8" fmla="*/ 7 w 58"/>
                <a:gd name="T9" fmla="*/ 0 h 73"/>
                <a:gd name="T10" fmla="*/ 5 w 58"/>
                <a:gd name="T11" fmla="*/ 0 h 73"/>
                <a:gd name="T12" fmla="*/ 0 w 58"/>
                <a:gd name="T13" fmla="*/ 5 h 73"/>
                <a:gd name="T14" fmla="*/ 0 w 58"/>
                <a:gd name="T15" fmla="*/ 68 h 73"/>
                <a:gd name="T16" fmla="*/ 5 w 58"/>
                <a:gd name="T17" fmla="*/ 73 h 73"/>
                <a:gd name="T18" fmla="*/ 53 w 58"/>
                <a:gd name="T19" fmla="*/ 73 h 73"/>
                <a:gd name="T20" fmla="*/ 58 w 58"/>
                <a:gd name="T21" fmla="*/ 68 h 73"/>
                <a:gd name="T22" fmla="*/ 58 w 58"/>
                <a:gd name="T23" fmla="*/ 5 h 73"/>
                <a:gd name="T24" fmla="*/ 53 w 58"/>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73">
                  <a:moveTo>
                    <a:pt x="53" y="0"/>
                  </a:moveTo>
                  <a:cubicBezTo>
                    <a:pt x="51" y="0"/>
                    <a:pt x="51" y="0"/>
                    <a:pt x="51" y="0"/>
                  </a:cubicBezTo>
                  <a:cubicBezTo>
                    <a:pt x="51" y="61"/>
                    <a:pt x="51" y="61"/>
                    <a:pt x="51" y="61"/>
                  </a:cubicBezTo>
                  <a:cubicBezTo>
                    <a:pt x="7" y="61"/>
                    <a:pt x="7" y="61"/>
                    <a:pt x="7" y="61"/>
                  </a:cubicBezTo>
                  <a:cubicBezTo>
                    <a:pt x="7" y="0"/>
                    <a:pt x="7" y="0"/>
                    <a:pt x="7" y="0"/>
                  </a:cubicBezTo>
                  <a:cubicBezTo>
                    <a:pt x="5" y="0"/>
                    <a:pt x="5" y="0"/>
                    <a:pt x="5" y="0"/>
                  </a:cubicBezTo>
                  <a:cubicBezTo>
                    <a:pt x="2" y="0"/>
                    <a:pt x="0" y="2"/>
                    <a:pt x="0" y="5"/>
                  </a:cubicBezTo>
                  <a:cubicBezTo>
                    <a:pt x="0" y="68"/>
                    <a:pt x="0" y="68"/>
                    <a:pt x="0" y="68"/>
                  </a:cubicBezTo>
                  <a:cubicBezTo>
                    <a:pt x="0" y="71"/>
                    <a:pt x="2" y="73"/>
                    <a:pt x="5" y="73"/>
                  </a:cubicBezTo>
                  <a:cubicBezTo>
                    <a:pt x="53" y="73"/>
                    <a:pt x="53" y="73"/>
                    <a:pt x="53" y="73"/>
                  </a:cubicBezTo>
                  <a:cubicBezTo>
                    <a:pt x="55" y="73"/>
                    <a:pt x="58" y="71"/>
                    <a:pt x="58" y="68"/>
                  </a:cubicBezTo>
                  <a:cubicBezTo>
                    <a:pt x="58" y="5"/>
                    <a:pt x="58" y="5"/>
                    <a:pt x="58" y="5"/>
                  </a:cubicBezTo>
                  <a:cubicBezTo>
                    <a:pt x="58" y="2"/>
                    <a:pt x="55" y="0"/>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479">
              <a:extLst>
                <a:ext uri="{FF2B5EF4-FFF2-40B4-BE49-F238E27FC236}">
                  <a16:creationId xmlns:a16="http://schemas.microsoft.com/office/drawing/2014/main" id="{04C9BCD3-58C4-49D2-9B8D-CF5C519BF203}"/>
                </a:ext>
              </a:extLst>
            </p:cNvPr>
            <p:cNvSpPr>
              <a:spLocks noEditPoints="1"/>
            </p:cNvSpPr>
            <p:nvPr/>
          </p:nvSpPr>
          <p:spPr bwMode="auto">
            <a:xfrm>
              <a:off x="716" y="1570"/>
              <a:ext cx="36" cy="24"/>
            </a:xfrm>
            <a:custGeom>
              <a:avLst/>
              <a:gdLst>
                <a:gd name="T0" fmla="*/ 21 w 26"/>
                <a:gd name="T1" fmla="*/ 8 h 17"/>
                <a:gd name="T2" fmla="*/ 21 w 26"/>
                <a:gd name="T3" fmla="*/ 8 h 17"/>
                <a:gd name="T4" fmla="*/ 13 w 26"/>
                <a:gd name="T5" fmla="*/ 0 h 17"/>
                <a:gd name="T6" fmla="*/ 5 w 26"/>
                <a:gd name="T7" fmla="*/ 8 h 17"/>
                <a:gd name="T8" fmla="*/ 5 w 26"/>
                <a:gd name="T9" fmla="*/ 8 h 17"/>
                <a:gd name="T10" fmla="*/ 0 w 26"/>
                <a:gd name="T11" fmla="*/ 8 h 17"/>
                <a:gd name="T12" fmla="*/ 0 w 26"/>
                <a:gd name="T13" fmla="*/ 14 h 17"/>
                <a:gd name="T14" fmla="*/ 4 w 26"/>
                <a:gd name="T15" fmla="*/ 17 h 17"/>
                <a:gd name="T16" fmla="*/ 22 w 26"/>
                <a:gd name="T17" fmla="*/ 17 h 17"/>
                <a:gd name="T18" fmla="*/ 26 w 26"/>
                <a:gd name="T19" fmla="*/ 14 h 17"/>
                <a:gd name="T20" fmla="*/ 26 w 26"/>
                <a:gd name="T21" fmla="*/ 8 h 17"/>
                <a:gd name="T22" fmla="*/ 21 w 26"/>
                <a:gd name="T23" fmla="*/ 8 h 17"/>
                <a:gd name="T24" fmla="*/ 13 w 26"/>
                <a:gd name="T25" fmla="*/ 3 h 17"/>
                <a:gd name="T26" fmla="*/ 16 w 26"/>
                <a:gd name="T27" fmla="*/ 5 h 17"/>
                <a:gd name="T28" fmla="*/ 13 w 26"/>
                <a:gd name="T29" fmla="*/ 8 h 17"/>
                <a:gd name="T30" fmla="*/ 10 w 26"/>
                <a:gd name="T31" fmla="*/ 5 h 17"/>
                <a:gd name="T32" fmla="*/ 13 w 26"/>
                <a:gd name="T3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7">
                  <a:moveTo>
                    <a:pt x="21" y="8"/>
                  </a:moveTo>
                  <a:cubicBezTo>
                    <a:pt x="21" y="8"/>
                    <a:pt x="21" y="8"/>
                    <a:pt x="21" y="8"/>
                  </a:cubicBezTo>
                  <a:cubicBezTo>
                    <a:pt x="21" y="3"/>
                    <a:pt x="17" y="0"/>
                    <a:pt x="13" y="0"/>
                  </a:cubicBezTo>
                  <a:cubicBezTo>
                    <a:pt x="9" y="0"/>
                    <a:pt x="5" y="3"/>
                    <a:pt x="5" y="8"/>
                  </a:cubicBezTo>
                  <a:cubicBezTo>
                    <a:pt x="5" y="8"/>
                    <a:pt x="5" y="8"/>
                    <a:pt x="5" y="8"/>
                  </a:cubicBezTo>
                  <a:cubicBezTo>
                    <a:pt x="0" y="8"/>
                    <a:pt x="0" y="8"/>
                    <a:pt x="0" y="8"/>
                  </a:cubicBezTo>
                  <a:cubicBezTo>
                    <a:pt x="0" y="14"/>
                    <a:pt x="0" y="14"/>
                    <a:pt x="0" y="14"/>
                  </a:cubicBezTo>
                  <a:cubicBezTo>
                    <a:pt x="0" y="16"/>
                    <a:pt x="2" y="17"/>
                    <a:pt x="4" y="17"/>
                  </a:cubicBezTo>
                  <a:cubicBezTo>
                    <a:pt x="22" y="17"/>
                    <a:pt x="22" y="17"/>
                    <a:pt x="22" y="17"/>
                  </a:cubicBezTo>
                  <a:cubicBezTo>
                    <a:pt x="24" y="17"/>
                    <a:pt x="26" y="16"/>
                    <a:pt x="26" y="14"/>
                  </a:cubicBezTo>
                  <a:cubicBezTo>
                    <a:pt x="26" y="8"/>
                    <a:pt x="26" y="8"/>
                    <a:pt x="26" y="8"/>
                  </a:cubicBezTo>
                  <a:lnTo>
                    <a:pt x="21" y="8"/>
                  </a:lnTo>
                  <a:close/>
                  <a:moveTo>
                    <a:pt x="13" y="3"/>
                  </a:moveTo>
                  <a:cubicBezTo>
                    <a:pt x="14" y="3"/>
                    <a:pt x="16" y="4"/>
                    <a:pt x="16" y="5"/>
                  </a:cubicBezTo>
                  <a:cubicBezTo>
                    <a:pt x="16" y="7"/>
                    <a:pt x="14" y="8"/>
                    <a:pt x="13" y="8"/>
                  </a:cubicBezTo>
                  <a:cubicBezTo>
                    <a:pt x="11" y="8"/>
                    <a:pt x="10" y="7"/>
                    <a:pt x="10" y="5"/>
                  </a:cubicBezTo>
                  <a:cubicBezTo>
                    <a:pt x="10" y="4"/>
                    <a:pt x="11" y="3"/>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480">
              <a:extLst>
                <a:ext uri="{FF2B5EF4-FFF2-40B4-BE49-F238E27FC236}">
                  <a16:creationId xmlns:a16="http://schemas.microsoft.com/office/drawing/2014/main" id="{7667C335-4173-46F3-A9E0-A5C8DDF640E2}"/>
                </a:ext>
              </a:extLst>
            </p:cNvPr>
            <p:cNvSpPr>
              <a:spLocks noChangeArrowheads="1"/>
            </p:cNvSpPr>
            <p:nvPr/>
          </p:nvSpPr>
          <p:spPr bwMode="auto">
            <a:xfrm>
              <a:off x="711" y="1605"/>
              <a:ext cx="46"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481">
              <a:extLst>
                <a:ext uri="{FF2B5EF4-FFF2-40B4-BE49-F238E27FC236}">
                  <a16:creationId xmlns:a16="http://schemas.microsoft.com/office/drawing/2014/main" id="{41E86BFB-A350-4F0C-9FC3-3CD9BA1A3E00}"/>
                </a:ext>
              </a:extLst>
            </p:cNvPr>
            <p:cNvSpPr>
              <a:spLocks noChangeArrowheads="1"/>
            </p:cNvSpPr>
            <p:nvPr/>
          </p:nvSpPr>
          <p:spPr bwMode="auto">
            <a:xfrm>
              <a:off x="711" y="1613"/>
              <a:ext cx="46"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482">
              <a:extLst>
                <a:ext uri="{FF2B5EF4-FFF2-40B4-BE49-F238E27FC236}">
                  <a16:creationId xmlns:a16="http://schemas.microsoft.com/office/drawing/2014/main" id="{2A98BA54-2FFE-41F6-A2D0-5C13582A0E7F}"/>
                </a:ext>
              </a:extLst>
            </p:cNvPr>
            <p:cNvSpPr>
              <a:spLocks noChangeArrowheads="1"/>
            </p:cNvSpPr>
            <p:nvPr/>
          </p:nvSpPr>
          <p:spPr bwMode="auto">
            <a:xfrm>
              <a:off x="711" y="1623"/>
              <a:ext cx="2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483">
              <a:extLst>
                <a:ext uri="{FF2B5EF4-FFF2-40B4-BE49-F238E27FC236}">
                  <a16:creationId xmlns:a16="http://schemas.microsoft.com/office/drawing/2014/main" id="{0AA52955-7E83-44B4-A8A9-3D32EBC0B225}"/>
                </a:ext>
              </a:extLst>
            </p:cNvPr>
            <p:cNvSpPr>
              <a:spLocks noEditPoints="1"/>
            </p:cNvSpPr>
            <p:nvPr/>
          </p:nvSpPr>
          <p:spPr bwMode="auto">
            <a:xfrm>
              <a:off x="913" y="1726"/>
              <a:ext cx="110" cy="114"/>
            </a:xfrm>
            <a:custGeom>
              <a:avLst/>
              <a:gdLst>
                <a:gd name="T0" fmla="*/ 80 w 80"/>
                <a:gd name="T1" fmla="*/ 46 h 83"/>
                <a:gd name="T2" fmla="*/ 73 w 80"/>
                <a:gd name="T3" fmla="*/ 38 h 83"/>
                <a:gd name="T4" fmla="*/ 74 w 80"/>
                <a:gd name="T5" fmla="*/ 33 h 83"/>
                <a:gd name="T6" fmla="*/ 40 w 80"/>
                <a:gd name="T7" fmla="*/ 0 h 83"/>
                <a:gd name="T8" fmla="*/ 7 w 80"/>
                <a:gd name="T9" fmla="*/ 33 h 83"/>
                <a:gd name="T10" fmla="*/ 7 w 80"/>
                <a:gd name="T11" fmla="*/ 38 h 83"/>
                <a:gd name="T12" fmla="*/ 0 w 80"/>
                <a:gd name="T13" fmla="*/ 46 h 83"/>
                <a:gd name="T14" fmla="*/ 8 w 80"/>
                <a:gd name="T15" fmla="*/ 54 h 83"/>
                <a:gd name="T16" fmla="*/ 9 w 80"/>
                <a:gd name="T17" fmla="*/ 54 h 83"/>
                <a:gd name="T18" fmla="*/ 9 w 80"/>
                <a:gd name="T19" fmla="*/ 57 h 83"/>
                <a:gd name="T20" fmla="*/ 13 w 80"/>
                <a:gd name="T21" fmla="*/ 61 h 83"/>
                <a:gd name="T22" fmla="*/ 18 w 80"/>
                <a:gd name="T23" fmla="*/ 61 h 83"/>
                <a:gd name="T24" fmla="*/ 22 w 80"/>
                <a:gd name="T25" fmla="*/ 57 h 83"/>
                <a:gd name="T26" fmla="*/ 22 w 80"/>
                <a:gd name="T27" fmla="*/ 35 h 83"/>
                <a:gd name="T28" fmla="*/ 18 w 80"/>
                <a:gd name="T29" fmla="*/ 31 h 83"/>
                <a:gd name="T30" fmla="*/ 13 w 80"/>
                <a:gd name="T31" fmla="*/ 31 h 83"/>
                <a:gd name="T32" fmla="*/ 11 w 80"/>
                <a:gd name="T33" fmla="*/ 32 h 83"/>
                <a:gd name="T34" fmla="*/ 40 w 80"/>
                <a:gd name="T35" fmla="*/ 8 h 83"/>
                <a:gd name="T36" fmla="*/ 70 w 80"/>
                <a:gd name="T37" fmla="*/ 33 h 83"/>
                <a:gd name="T38" fmla="*/ 67 w 80"/>
                <a:gd name="T39" fmla="*/ 31 h 83"/>
                <a:gd name="T40" fmla="*/ 61 w 80"/>
                <a:gd name="T41" fmla="*/ 31 h 83"/>
                <a:gd name="T42" fmla="*/ 58 w 80"/>
                <a:gd name="T43" fmla="*/ 35 h 83"/>
                <a:gd name="T44" fmla="*/ 58 w 80"/>
                <a:gd name="T45" fmla="*/ 57 h 83"/>
                <a:gd name="T46" fmla="*/ 61 w 80"/>
                <a:gd name="T47" fmla="*/ 61 h 83"/>
                <a:gd name="T48" fmla="*/ 67 w 80"/>
                <a:gd name="T49" fmla="*/ 61 h 83"/>
                <a:gd name="T50" fmla="*/ 69 w 80"/>
                <a:gd name="T51" fmla="*/ 60 h 83"/>
                <a:gd name="T52" fmla="*/ 53 w 80"/>
                <a:gd name="T53" fmla="*/ 75 h 83"/>
                <a:gd name="T54" fmla="*/ 45 w 80"/>
                <a:gd name="T55" fmla="*/ 70 h 83"/>
                <a:gd name="T56" fmla="*/ 38 w 80"/>
                <a:gd name="T57" fmla="*/ 77 h 83"/>
                <a:gd name="T58" fmla="*/ 45 w 80"/>
                <a:gd name="T59" fmla="*/ 83 h 83"/>
                <a:gd name="T60" fmla="*/ 52 w 80"/>
                <a:gd name="T61" fmla="*/ 79 h 83"/>
                <a:gd name="T62" fmla="*/ 73 w 80"/>
                <a:gd name="T63" fmla="*/ 54 h 83"/>
                <a:gd name="T64" fmla="*/ 80 w 80"/>
                <a:gd name="T65" fmla="*/ 46 h 83"/>
                <a:gd name="T66" fmla="*/ 71 w 80"/>
                <a:gd name="T67" fmla="*/ 54 h 83"/>
                <a:gd name="T68" fmla="*/ 71 w 80"/>
                <a:gd name="T69" fmla="*/ 54 h 83"/>
                <a:gd name="T70" fmla="*/ 71 w 80"/>
                <a:gd name="T71" fmla="*/ 55 h 83"/>
                <a:gd name="T72" fmla="*/ 71 w 80"/>
                <a:gd name="T73" fmla="*/ 5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3">
                  <a:moveTo>
                    <a:pt x="80" y="46"/>
                  </a:moveTo>
                  <a:cubicBezTo>
                    <a:pt x="80" y="42"/>
                    <a:pt x="77" y="39"/>
                    <a:pt x="73" y="38"/>
                  </a:cubicBezTo>
                  <a:cubicBezTo>
                    <a:pt x="74" y="37"/>
                    <a:pt x="74" y="35"/>
                    <a:pt x="74" y="33"/>
                  </a:cubicBezTo>
                  <a:cubicBezTo>
                    <a:pt x="74" y="15"/>
                    <a:pt x="59" y="0"/>
                    <a:pt x="40" y="0"/>
                  </a:cubicBezTo>
                  <a:cubicBezTo>
                    <a:pt x="22" y="0"/>
                    <a:pt x="7" y="15"/>
                    <a:pt x="7" y="33"/>
                  </a:cubicBezTo>
                  <a:cubicBezTo>
                    <a:pt x="7" y="35"/>
                    <a:pt x="7" y="36"/>
                    <a:pt x="7" y="38"/>
                  </a:cubicBezTo>
                  <a:cubicBezTo>
                    <a:pt x="3" y="38"/>
                    <a:pt x="0" y="41"/>
                    <a:pt x="0" y="46"/>
                  </a:cubicBezTo>
                  <a:cubicBezTo>
                    <a:pt x="0" y="50"/>
                    <a:pt x="3" y="54"/>
                    <a:pt x="8" y="54"/>
                  </a:cubicBezTo>
                  <a:cubicBezTo>
                    <a:pt x="8" y="54"/>
                    <a:pt x="9" y="54"/>
                    <a:pt x="9" y="54"/>
                  </a:cubicBezTo>
                  <a:cubicBezTo>
                    <a:pt x="9" y="57"/>
                    <a:pt x="9" y="57"/>
                    <a:pt x="9" y="57"/>
                  </a:cubicBezTo>
                  <a:cubicBezTo>
                    <a:pt x="9" y="59"/>
                    <a:pt x="11" y="61"/>
                    <a:pt x="13" y="61"/>
                  </a:cubicBezTo>
                  <a:cubicBezTo>
                    <a:pt x="18" y="61"/>
                    <a:pt x="18" y="61"/>
                    <a:pt x="18" y="61"/>
                  </a:cubicBezTo>
                  <a:cubicBezTo>
                    <a:pt x="20" y="61"/>
                    <a:pt x="22" y="59"/>
                    <a:pt x="22" y="57"/>
                  </a:cubicBezTo>
                  <a:cubicBezTo>
                    <a:pt x="22" y="35"/>
                    <a:pt x="22" y="35"/>
                    <a:pt x="22" y="35"/>
                  </a:cubicBezTo>
                  <a:cubicBezTo>
                    <a:pt x="22" y="33"/>
                    <a:pt x="20" y="31"/>
                    <a:pt x="18" y="31"/>
                  </a:cubicBezTo>
                  <a:cubicBezTo>
                    <a:pt x="13" y="31"/>
                    <a:pt x="13" y="31"/>
                    <a:pt x="13" y="31"/>
                  </a:cubicBezTo>
                  <a:cubicBezTo>
                    <a:pt x="12" y="31"/>
                    <a:pt x="11" y="32"/>
                    <a:pt x="11" y="32"/>
                  </a:cubicBezTo>
                  <a:cubicBezTo>
                    <a:pt x="13" y="18"/>
                    <a:pt x="26" y="8"/>
                    <a:pt x="40" y="8"/>
                  </a:cubicBezTo>
                  <a:cubicBezTo>
                    <a:pt x="55" y="8"/>
                    <a:pt x="68" y="18"/>
                    <a:pt x="70" y="33"/>
                  </a:cubicBezTo>
                  <a:cubicBezTo>
                    <a:pt x="69" y="32"/>
                    <a:pt x="68" y="31"/>
                    <a:pt x="67" y="31"/>
                  </a:cubicBezTo>
                  <a:cubicBezTo>
                    <a:pt x="61" y="31"/>
                    <a:pt x="61" y="31"/>
                    <a:pt x="61" y="31"/>
                  </a:cubicBezTo>
                  <a:cubicBezTo>
                    <a:pt x="59" y="31"/>
                    <a:pt x="58" y="33"/>
                    <a:pt x="58" y="35"/>
                  </a:cubicBezTo>
                  <a:cubicBezTo>
                    <a:pt x="58" y="57"/>
                    <a:pt x="58" y="57"/>
                    <a:pt x="58" y="57"/>
                  </a:cubicBezTo>
                  <a:cubicBezTo>
                    <a:pt x="58" y="59"/>
                    <a:pt x="59" y="61"/>
                    <a:pt x="61" y="61"/>
                  </a:cubicBezTo>
                  <a:cubicBezTo>
                    <a:pt x="67" y="61"/>
                    <a:pt x="67" y="61"/>
                    <a:pt x="67" y="61"/>
                  </a:cubicBezTo>
                  <a:cubicBezTo>
                    <a:pt x="68" y="61"/>
                    <a:pt x="68" y="61"/>
                    <a:pt x="69" y="60"/>
                  </a:cubicBezTo>
                  <a:cubicBezTo>
                    <a:pt x="65" y="68"/>
                    <a:pt x="59" y="73"/>
                    <a:pt x="53" y="75"/>
                  </a:cubicBezTo>
                  <a:cubicBezTo>
                    <a:pt x="52" y="72"/>
                    <a:pt x="49" y="70"/>
                    <a:pt x="45" y="70"/>
                  </a:cubicBezTo>
                  <a:cubicBezTo>
                    <a:pt x="41" y="70"/>
                    <a:pt x="38" y="73"/>
                    <a:pt x="38" y="77"/>
                  </a:cubicBezTo>
                  <a:cubicBezTo>
                    <a:pt x="38" y="80"/>
                    <a:pt x="41" y="83"/>
                    <a:pt x="45" y="83"/>
                  </a:cubicBezTo>
                  <a:cubicBezTo>
                    <a:pt x="49" y="83"/>
                    <a:pt x="51" y="81"/>
                    <a:pt x="52" y="79"/>
                  </a:cubicBezTo>
                  <a:cubicBezTo>
                    <a:pt x="63" y="77"/>
                    <a:pt x="71" y="67"/>
                    <a:pt x="73" y="54"/>
                  </a:cubicBezTo>
                  <a:cubicBezTo>
                    <a:pt x="77" y="54"/>
                    <a:pt x="80" y="50"/>
                    <a:pt x="80" y="46"/>
                  </a:cubicBezTo>
                  <a:close/>
                  <a:moveTo>
                    <a:pt x="71" y="54"/>
                  </a:moveTo>
                  <a:cubicBezTo>
                    <a:pt x="71" y="54"/>
                    <a:pt x="71" y="54"/>
                    <a:pt x="71" y="54"/>
                  </a:cubicBezTo>
                  <a:cubicBezTo>
                    <a:pt x="71" y="55"/>
                    <a:pt x="71" y="55"/>
                    <a:pt x="71" y="55"/>
                  </a:cubicBezTo>
                  <a:lnTo>
                    <a:pt x="71"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484">
              <a:extLst>
                <a:ext uri="{FF2B5EF4-FFF2-40B4-BE49-F238E27FC236}">
                  <a16:creationId xmlns:a16="http://schemas.microsoft.com/office/drawing/2014/main" id="{35F88806-0503-4A28-8526-6620E9D6129C}"/>
                </a:ext>
              </a:extLst>
            </p:cNvPr>
            <p:cNvSpPr>
              <a:spLocks/>
            </p:cNvSpPr>
            <p:nvPr/>
          </p:nvSpPr>
          <p:spPr bwMode="auto">
            <a:xfrm>
              <a:off x="709" y="1738"/>
              <a:ext cx="30" cy="29"/>
            </a:xfrm>
            <a:custGeom>
              <a:avLst/>
              <a:gdLst>
                <a:gd name="T0" fmla="*/ 10 w 22"/>
                <a:gd name="T1" fmla="*/ 17 h 21"/>
                <a:gd name="T2" fmla="*/ 10 w 22"/>
                <a:gd name="T3" fmla="*/ 17 h 21"/>
                <a:gd name="T4" fmla="*/ 10 w 22"/>
                <a:gd name="T5" fmla="*/ 17 h 21"/>
                <a:gd name="T6" fmla="*/ 4 w 22"/>
                <a:gd name="T7" fmla="*/ 9 h 21"/>
                <a:gd name="T8" fmla="*/ 7 w 22"/>
                <a:gd name="T9" fmla="*/ 6 h 21"/>
                <a:gd name="T10" fmla="*/ 11 w 22"/>
                <a:gd name="T11" fmla="*/ 11 h 21"/>
                <a:gd name="T12" fmla="*/ 19 w 22"/>
                <a:gd name="T13" fmla="*/ 4 h 21"/>
                <a:gd name="T14" fmla="*/ 11 w 22"/>
                <a:gd name="T15" fmla="*/ 0 h 21"/>
                <a:gd name="T16" fmla="*/ 0 w 22"/>
                <a:gd name="T17" fmla="*/ 11 h 21"/>
                <a:gd name="T18" fmla="*/ 11 w 22"/>
                <a:gd name="T19" fmla="*/ 21 h 21"/>
                <a:gd name="T20" fmla="*/ 22 w 22"/>
                <a:gd name="T21" fmla="*/ 11 h 21"/>
                <a:gd name="T22" fmla="*/ 21 w 22"/>
                <a:gd name="T23" fmla="*/ 8 h 21"/>
                <a:gd name="T24" fmla="*/ 10 w 22"/>
                <a:gd name="T25"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1">
                  <a:moveTo>
                    <a:pt x="10" y="17"/>
                  </a:moveTo>
                  <a:cubicBezTo>
                    <a:pt x="10" y="17"/>
                    <a:pt x="10" y="17"/>
                    <a:pt x="10" y="17"/>
                  </a:cubicBezTo>
                  <a:cubicBezTo>
                    <a:pt x="10" y="17"/>
                    <a:pt x="10" y="17"/>
                    <a:pt x="10" y="17"/>
                  </a:cubicBezTo>
                  <a:cubicBezTo>
                    <a:pt x="4" y="9"/>
                    <a:pt x="4" y="9"/>
                    <a:pt x="4" y="9"/>
                  </a:cubicBezTo>
                  <a:cubicBezTo>
                    <a:pt x="7" y="6"/>
                    <a:pt x="7" y="6"/>
                    <a:pt x="7" y="6"/>
                  </a:cubicBezTo>
                  <a:cubicBezTo>
                    <a:pt x="11" y="11"/>
                    <a:pt x="11" y="11"/>
                    <a:pt x="11" y="11"/>
                  </a:cubicBezTo>
                  <a:cubicBezTo>
                    <a:pt x="19" y="4"/>
                    <a:pt x="19" y="4"/>
                    <a:pt x="19" y="4"/>
                  </a:cubicBezTo>
                  <a:cubicBezTo>
                    <a:pt x="17" y="1"/>
                    <a:pt x="14" y="0"/>
                    <a:pt x="11" y="0"/>
                  </a:cubicBezTo>
                  <a:cubicBezTo>
                    <a:pt x="5" y="0"/>
                    <a:pt x="0" y="5"/>
                    <a:pt x="0" y="11"/>
                  </a:cubicBezTo>
                  <a:cubicBezTo>
                    <a:pt x="0" y="17"/>
                    <a:pt x="5" y="21"/>
                    <a:pt x="11" y="21"/>
                  </a:cubicBezTo>
                  <a:cubicBezTo>
                    <a:pt x="17" y="21"/>
                    <a:pt x="22" y="17"/>
                    <a:pt x="22" y="11"/>
                  </a:cubicBezTo>
                  <a:cubicBezTo>
                    <a:pt x="22" y="10"/>
                    <a:pt x="21" y="9"/>
                    <a:pt x="21" y="8"/>
                  </a:cubicBezTo>
                  <a:lnTo>
                    <a:pt x="1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485">
              <a:extLst>
                <a:ext uri="{FF2B5EF4-FFF2-40B4-BE49-F238E27FC236}">
                  <a16:creationId xmlns:a16="http://schemas.microsoft.com/office/drawing/2014/main" id="{5AEF4DEE-8176-4EB1-ADF0-E1A806468AC0}"/>
                </a:ext>
              </a:extLst>
            </p:cNvPr>
            <p:cNvSpPr>
              <a:spLocks/>
            </p:cNvSpPr>
            <p:nvPr/>
          </p:nvSpPr>
          <p:spPr bwMode="auto">
            <a:xfrm>
              <a:off x="672" y="1707"/>
              <a:ext cx="76" cy="46"/>
            </a:xfrm>
            <a:custGeom>
              <a:avLst/>
              <a:gdLst>
                <a:gd name="T0" fmla="*/ 43 w 55"/>
                <a:gd name="T1" fmla="*/ 11 h 34"/>
                <a:gd name="T2" fmla="*/ 40 w 55"/>
                <a:gd name="T3" fmla="*/ 12 h 34"/>
                <a:gd name="T4" fmla="*/ 40 w 55"/>
                <a:gd name="T5" fmla="*/ 11 h 34"/>
                <a:gd name="T6" fmla="*/ 28 w 55"/>
                <a:gd name="T7" fmla="*/ 0 h 34"/>
                <a:gd name="T8" fmla="*/ 17 w 55"/>
                <a:gd name="T9" fmla="*/ 11 h 34"/>
                <a:gd name="T10" fmla="*/ 17 w 55"/>
                <a:gd name="T11" fmla="*/ 13 h 34"/>
                <a:gd name="T12" fmla="*/ 12 w 55"/>
                <a:gd name="T13" fmla="*/ 11 h 34"/>
                <a:gd name="T14" fmla="*/ 0 w 55"/>
                <a:gd name="T15" fmla="*/ 23 h 34"/>
                <a:gd name="T16" fmla="*/ 12 w 55"/>
                <a:gd name="T17" fmla="*/ 34 h 34"/>
                <a:gd name="T18" fmla="*/ 24 w 55"/>
                <a:gd name="T19" fmla="*/ 34 h 34"/>
                <a:gd name="T20" fmla="*/ 24 w 55"/>
                <a:gd name="T21" fmla="*/ 33 h 34"/>
                <a:gd name="T22" fmla="*/ 38 w 55"/>
                <a:gd name="T23" fmla="*/ 20 h 34"/>
                <a:gd name="T24" fmla="*/ 51 w 55"/>
                <a:gd name="T25" fmla="*/ 31 h 34"/>
                <a:gd name="T26" fmla="*/ 55 w 55"/>
                <a:gd name="T27" fmla="*/ 23 h 34"/>
                <a:gd name="T28" fmla="*/ 43 w 55"/>
                <a:gd name="T2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4">
                  <a:moveTo>
                    <a:pt x="43" y="11"/>
                  </a:moveTo>
                  <a:cubicBezTo>
                    <a:pt x="42" y="11"/>
                    <a:pt x="41" y="12"/>
                    <a:pt x="40" y="12"/>
                  </a:cubicBezTo>
                  <a:cubicBezTo>
                    <a:pt x="40" y="12"/>
                    <a:pt x="40" y="12"/>
                    <a:pt x="40" y="11"/>
                  </a:cubicBezTo>
                  <a:cubicBezTo>
                    <a:pt x="40" y="5"/>
                    <a:pt x="35" y="0"/>
                    <a:pt x="28" y="0"/>
                  </a:cubicBezTo>
                  <a:cubicBezTo>
                    <a:pt x="22" y="0"/>
                    <a:pt x="17" y="5"/>
                    <a:pt x="17" y="11"/>
                  </a:cubicBezTo>
                  <a:cubicBezTo>
                    <a:pt x="17" y="12"/>
                    <a:pt x="17" y="12"/>
                    <a:pt x="17" y="13"/>
                  </a:cubicBezTo>
                  <a:cubicBezTo>
                    <a:pt x="15" y="12"/>
                    <a:pt x="14" y="11"/>
                    <a:pt x="12" y="11"/>
                  </a:cubicBezTo>
                  <a:cubicBezTo>
                    <a:pt x="5" y="11"/>
                    <a:pt x="0" y="17"/>
                    <a:pt x="0" y="23"/>
                  </a:cubicBezTo>
                  <a:cubicBezTo>
                    <a:pt x="0" y="29"/>
                    <a:pt x="5" y="34"/>
                    <a:pt x="12" y="34"/>
                  </a:cubicBezTo>
                  <a:cubicBezTo>
                    <a:pt x="12" y="34"/>
                    <a:pt x="18" y="34"/>
                    <a:pt x="24" y="34"/>
                  </a:cubicBezTo>
                  <a:cubicBezTo>
                    <a:pt x="24" y="34"/>
                    <a:pt x="24" y="33"/>
                    <a:pt x="24" y="33"/>
                  </a:cubicBezTo>
                  <a:cubicBezTo>
                    <a:pt x="24" y="26"/>
                    <a:pt x="30" y="20"/>
                    <a:pt x="38" y="20"/>
                  </a:cubicBezTo>
                  <a:cubicBezTo>
                    <a:pt x="44" y="20"/>
                    <a:pt x="50" y="25"/>
                    <a:pt x="51" y="31"/>
                  </a:cubicBezTo>
                  <a:cubicBezTo>
                    <a:pt x="53" y="29"/>
                    <a:pt x="55" y="26"/>
                    <a:pt x="55" y="23"/>
                  </a:cubicBezTo>
                  <a:cubicBezTo>
                    <a:pt x="55" y="17"/>
                    <a:pt x="50" y="11"/>
                    <a:pt x="4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486">
              <a:extLst>
                <a:ext uri="{FF2B5EF4-FFF2-40B4-BE49-F238E27FC236}">
                  <a16:creationId xmlns:a16="http://schemas.microsoft.com/office/drawing/2014/main" id="{FA731D6C-1EF0-47CE-ADF0-24949FEAE62C}"/>
                </a:ext>
              </a:extLst>
            </p:cNvPr>
            <p:cNvSpPr>
              <a:spLocks/>
            </p:cNvSpPr>
            <p:nvPr/>
          </p:nvSpPr>
          <p:spPr bwMode="auto">
            <a:xfrm>
              <a:off x="935" y="1504"/>
              <a:ext cx="8" cy="11"/>
            </a:xfrm>
            <a:custGeom>
              <a:avLst/>
              <a:gdLst>
                <a:gd name="T0" fmla="*/ 4 w 6"/>
                <a:gd name="T1" fmla="*/ 0 h 8"/>
                <a:gd name="T2" fmla="*/ 0 w 6"/>
                <a:gd name="T3" fmla="*/ 0 h 8"/>
                <a:gd name="T4" fmla="*/ 0 w 6"/>
                <a:gd name="T5" fmla="*/ 8 h 8"/>
                <a:gd name="T6" fmla="*/ 4 w 6"/>
                <a:gd name="T7" fmla="*/ 8 h 8"/>
                <a:gd name="T8" fmla="*/ 6 w 6"/>
                <a:gd name="T9" fmla="*/ 6 h 8"/>
                <a:gd name="T10" fmla="*/ 6 w 6"/>
                <a:gd name="T11" fmla="*/ 1 h 8"/>
                <a:gd name="T12" fmla="*/ 4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4" y="0"/>
                  </a:moveTo>
                  <a:cubicBezTo>
                    <a:pt x="0" y="0"/>
                    <a:pt x="0" y="0"/>
                    <a:pt x="0" y="0"/>
                  </a:cubicBezTo>
                  <a:cubicBezTo>
                    <a:pt x="0" y="8"/>
                    <a:pt x="0" y="8"/>
                    <a:pt x="0" y="8"/>
                  </a:cubicBezTo>
                  <a:cubicBezTo>
                    <a:pt x="4" y="8"/>
                    <a:pt x="4" y="8"/>
                    <a:pt x="4" y="8"/>
                  </a:cubicBezTo>
                  <a:cubicBezTo>
                    <a:pt x="5" y="8"/>
                    <a:pt x="6" y="7"/>
                    <a:pt x="6" y="6"/>
                  </a:cubicBezTo>
                  <a:cubicBezTo>
                    <a:pt x="6" y="1"/>
                    <a:pt x="6" y="1"/>
                    <a:pt x="6" y="1"/>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487">
              <a:extLst>
                <a:ext uri="{FF2B5EF4-FFF2-40B4-BE49-F238E27FC236}">
                  <a16:creationId xmlns:a16="http://schemas.microsoft.com/office/drawing/2014/main" id="{3BA55096-F1EB-4AEB-9814-10D54A565942}"/>
                </a:ext>
              </a:extLst>
            </p:cNvPr>
            <p:cNvSpPr>
              <a:spLocks/>
            </p:cNvSpPr>
            <p:nvPr/>
          </p:nvSpPr>
          <p:spPr bwMode="auto">
            <a:xfrm>
              <a:off x="935" y="1489"/>
              <a:ext cx="8" cy="11"/>
            </a:xfrm>
            <a:custGeom>
              <a:avLst/>
              <a:gdLst>
                <a:gd name="T0" fmla="*/ 4 w 6"/>
                <a:gd name="T1" fmla="*/ 0 h 8"/>
                <a:gd name="T2" fmla="*/ 0 w 6"/>
                <a:gd name="T3" fmla="*/ 0 h 8"/>
                <a:gd name="T4" fmla="*/ 0 w 6"/>
                <a:gd name="T5" fmla="*/ 8 h 8"/>
                <a:gd name="T6" fmla="*/ 4 w 6"/>
                <a:gd name="T7" fmla="*/ 8 h 8"/>
                <a:gd name="T8" fmla="*/ 6 w 6"/>
                <a:gd name="T9" fmla="*/ 6 h 8"/>
                <a:gd name="T10" fmla="*/ 6 w 6"/>
                <a:gd name="T11" fmla="*/ 1 h 8"/>
                <a:gd name="T12" fmla="*/ 4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4" y="0"/>
                  </a:moveTo>
                  <a:cubicBezTo>
                    <a:pt x="0" y="0"/>
                    <a:pt x="0" y="0"/>
                    <a:pt x="0" y="0"/>
                  </a:cubicBezTo>
                  <a:cubicBezTo>
                    <a:pt x="0" y="8"/>
                    <a:pt x="0" y="8"/>
                    <a:pt x="0" y="8"/>
                  </a:cubicBezTo>
                  <a:cubicBezTo>
                    <a:pt x="4" y="8"/>
                    <a:pt x="4" y="8"/>
                    <a:pt x="4" y="8"/>
                  </a:cubicBezTo>
                  <a:cubicBezTo>
                    <a:pt x="5" y="8"/>
                    <a:pt x="6" y="7"/>
                    <a:pt x="6" y="6"/>
                  </a:cubicBezTo>
                  <a:cubicBezTo>
                    <a:pt x="6" y="1"/>
                    <a:pt x="6" y="1"/>
                    <a:pt x="6" y="1"/>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488">
              <a:extLst>
                <a:ext uri="{FF2B5EF4-FFF2-40B4-BE49-F238E27FC236}">
                  <a16:creationId xmlns:a16="http://schemas.microsoft.com/office/drawing/2014/main" id="{7FA9515E-7985-4965-B154-00C3C1D2F65B}"/>
                </a:ext>
              </a:extLst>
            </p:cNvPr>
            <p:cNvSpPr>
              <a:spLocks/>
            </p:cNvSpPr>
            <p:nvPr/>
          </p:nvSpPr>
          <p:spPr bwMode="auto">
            <a:xfrm>
              <a:off x="935" y="1474"/>
              <a:ext cx="8" cy="11"/>
            </a:xfrm>
            <a:custGeom>
              <a:avLst/>
              <a:gdLst>
                <a:gd name="T0" fmla="*/ 4 w 6"/>
                <a:gd name="T1" fmla="*/ 0 h 8"/>
                <a:gd name="T2" fmla="*/ 0 w 6"/>
                <a:gd name="T3" fmla="*/ 0 h 8"/>
                <a:gd name="T4" fmla="*/ 0 w 6"/>
                <a:gd name="T5" fmla="*/ 8 h 8"/>
                <a:gd name="T6" fmla="*/ 4 w 6"/>
                <a:gd name="T7" fmla="*/ 8 h 8"/>
                <a:gd name="T8" fmla="*/ 6 w 6"/>
                <a:gd name="T9" fmla="*/ 6 h 8"/>
                <a:gd name="T10" fmla="*/ 6 w 6"/>
                <a:gd name="T11" fmla="*/ 2 h 8"/>
                <a:gd name="T12" fmla="*/ 4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4" y="0"/>
                  </a:moveTo>
                  <a:cubicBezTo>
                    <a:pt x="0" y="0"/>
                    <a:pt x="0" y="0"/>
                    <a:pt x="0" y="0"/>
                  </a:cubicBezTo>
                  <a:cubicBezTo>
                    <a:pt x="0" y="8"/>
                    <a:pt x="0" y="8"/>
                    <a:pt x="0" y="8"/>
                  </a:cubicBezTo>
                  <a:cubicBezTo>
                    <a:pt x="4" y="8"/>
                    <a:pt x="4" y="8"/>
                    <a:pt x="4" y="8"/>
                  </a:cubicBezTo>
                  <a:cubicBezTo>
                    <a:pt x="5" y="8"/>
                    <a:pt x="6" y="7"/>
                    <a:pt x="6" y="6"/>
                  </a:cubicBezTo>
                  <a:cubicBezTo>
                    <a:pt x="6" y="2"/>
                    <a:pt x="6" y="2"/>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489">
              <a:extLst>
                <a:ext uri="{FF2B5EF4-FFF2-40B4-BE49-F238E27FC236}">
                  <a16:creationId xmlns:a16="http://schemas.microsoft.com/office/drawing/2014/main" id="{004D5124-C2FB-4CFA-B4B8-4BE31E5AA130}"/>
                </a:ext>
              </a:extLst>
            </p:cNvPr>
            <p:cNvSpPr>
              <a:spLocks noEditPoints="1"/>
            </p:cNvSpPr>
            <p:nvPr/>
          </p:nvSpPr>
          <p:spPr bwMode="auto">
            <a:xfrm>
              <a:off x="883" y="1467"/>
              <a:ext cx="56" cy="66"/>
            </a:xfrm>
            <a:custGeom>
              <a:avLst/>
              <a:gdLst>
                <a:gd name="T0" fmla="*/ 38 w 41"/>
                <a:gd name="T1" fmla="*/ 38 h 48"/>
                <a:gd name="T2" fmla="*/ 38 w 41"/>
                <a:gd name="T3" fmla="*/ 44 h 48"/>
                <a:gd name="T4" fmla="*/ 37 w 41"/>
                <a:gd name="T5" fmla="*/ 45 h 48"/>
                <a:gd name="T6" fmla="*/ 4 w 41"/>
                <a:gd name="T7" fmla="*/ 45 h 48"/>
                <a:gd name="T8" fmla="*/ 3 w 41"/>
                <a:gd name="T9" fmla="*/ 44 h 48"/>
                <a:gd name="T10" fmla="*/ 3 w 41"/>
                <a:gd name="T11" fmla="*/ 43 h 48"/>
                <a:gd name="T12" fmla="*/ 33 w 41"/>
                <a:gd name="T13" fmla="*/ 43 h 48"/>
                <a:gd name="T14" fmla="*/ 36 w 41"/>
                <a:gd name="T15" fmla="*/ 40 h 48"/>
                <a:gd name="T16" fmla="*/ 36 w 41"/>
                <a:gd name="T17" fmla="*/ 3 h 48"/>
                <a:gd name="T18" fmla="*/ 33 w 41"/>
                <a:gd name="T19" fmla="*/ 0 h 48"/>
                <a:gd name="T20" fmla="*/ 3 w 41"/>
                <a:gd name="T21" fmla="*/ 0 h 48"/>
                <a:gd name="T22" fmla="*/ 0 w 41"/>
                <a:gd name="T23" fmla="*/ 3 h 48"/>
                <a:gd name="T24" fmla="*/ 0 w 41"/>
                <a:gd name="T25" fmla="*/ 40 h 48"/>
                <a:gd name="T26" fmla="*/ 0 w 41"/>
                <a:gd name="T27" fmla="*/ 40 h 48"/>
                <a:gd name="T28" fmla="*/ 0 w 41"/>
                <a:gd name="T29" fmla="*/ 44 h 48"/>
                <a:gd name="T30" fmla="*/ 4 w 41"/>
                <a:gd name="T31" fmla="*/ 48 h 48"/>
                <a:gd name="T32" fmla="*/ 37 w 41"/>
                <a:gd name="T33" fmla="*/ 48 h 48"/>
                <a:gd name="T34" fmla="*/ 41 w 41"/>
                <a:gd name="T35" fmla="*/ 44 h 48"/>
                <a:gd name="T36" fmla="*/ 41 w 41"/>
                <a:gd name="T37" fmla="*/ 38 h 48"/>
                <a:gd name="T38" fmla="*/ 38 w 41"/>
                <a:gd name="T39" fmla="*/ 38 h 48"/>
                <a:gd name="T40" fmla="*/ 13 w 41"/>
                <a:gd name="T41" fmla="*/ 13 h 48"/>
                <a:gd name="T42" fmla="*/ 18 w 41"/>
                <a:gd name="T43" fmla="*/ 9 h 48"/>
                <a:gd name="T44" fmla="*/ 23 w 41"/>
                <a:gd name="T45" fmla="*/ 13 h 48"/>
                <a:gd name="T46" fmla="*/ 24 w 41"/>
                <a:gd name="T47" fmla="*/ 15 h 48"/>
                <a:gd name="T48" fmla="*/ 23 w 41"/>
                <a:gd name="T49" fmla="*/ 17 h 48"/>
                <a:gd name="T50" fmla="*/ 23 w 41"/>
                <a:gd name="T51" fmla="*/ 17 h 48"/>
                <a:gd name="T52" fmla="*/ 18 w 41"/>
                <a:gd name="T53" fmla="*/ 21 h 48"/>
                <a:gd name="T54" fmla="*/ 14 w 41"/>
                <a:gd name="T55" fmla="*/ 17 h 48"/>
                <a:gd name="T56" fmla="*/ 14 w 41"/>
                <a:gd name="T57" fmla="*/ 17 h 48"/>
                <a:gd name="T58" fmla="*/ 12 w 41"/>
                <a:gd name="T59" fmla="*/ 15 h 48"/>
                <a:gd name="T60" fmla="*/ 13 w 41"/>
                <a:gd name="T61" fmla="*/ 13 h 48"/>
                <a:gd name="T62" fmla="*/ 9 w 41"/>
                <a:gd name="T63" fmla="*/ 26 h 48"/>
                <a:gd name="T64" fmla="*/ 13 w 41"/>
                <a:gd name="T65" fmla="*/ 21 h 48"/>
                <a:gd name="T66" fmla="*/ 15 w 41"/>
                <a:gd name="T67" fmla="*/ 21 h 48"/>
                <a:gd name="T68" fmla="*/ 17 w 41"/>
                <a:gd name="T69" fmla="*/ 27 h 48"/>
                <a:gd name="T70" fmla="*/ 18 w 41"/>
                <a:gd name="T71" fmla="*/ 24 h 48"/>
                <a:gd name="T72" fmla="*/ 17 w 41"/>
                <a:gd name="T73" fmla="*/ 22 h 48"/>
                <a:gd name="T74" fmla="*/ 17 w 41"/>
                <a:gd name="T75" fmla="*/ 22 h 48"/>
                <a:gd name="T76" fmla="*/ 18 w 41"/>
                <a:gd name="T77" fmla="*/ 22 h 48"/>
                <a:gd name="T78" fmla="*/ 20 w 41"/>
                <a:gd name="T79" fmla="*/ 22 h 48"/>
                <a:gd name="T80" fmla="*/ 20 w 41"/>
                <a:gd name="T81" fmla="*/ 22 h 48"/>
                <a:gd name="T82" fmla="*/ 19 w 41"/>
                <a:gd name="T83" fmla="*/ 24 h 48"/>
                <a:gd name="T84" fmla="*/ 20 w 41"/>
                <a:gd name="T85" fmla="*/ 26 h 48"/>
                <a:gd name="T86" fmla="*/ 21 w 41"/>
                <a:gd name="T87" fmla="*/ 21 h 48"/>
                <a:gd name="T88" fmla="*/ 23 w 41"/>
                <a:gd name="T89" fmla="*/ 21 h 48"/>
                <a:gd name="T90" fmla="*/ 28 w 41"/>
                <a:gd name="T91" fmla="*/ 26 h 48"/>
                <a:gd name="T92" fmla="*/ 28 w 41"/>
                <a:gd name="T93" fmla="*/ 31 h 48"/>
                <a:gd name="T94" fmla="*/ 9 w 41"/>
                <a:gd name="T95" fmla="*/ 31 h 48"/>
                <a:gd name="T96" fmla="*/ 9 w 41"/>
                <a:gd name="T97"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48">
                  <a:moveTo>
                    <a:pt x="38" y="38"/>
                  </a:moveTo>
                  <a:cubicBezTo>
                    <a:pt x="38" y="44"/>
                    <a:pt x="38" y="44"/>
                    <a:pt x="38" y="44"/>
                  </a:cubicBezTo>
                  <a:cubicBezTo>
                    <a:pt x="38" y="45"/>
                    <a:pt x="37" y="45"/>
                    <a:pt x="37" y="45"/>
                  </a:cubicBezTo>
                  <a:cubicBezTo>
                    <a:pt x="4" y="45"/>
                    <a:pt x="4" y="45"/>
                    <a:pt x="4" y="45"/>
                  </a:cubicBezTo>
                  <a:cubicBezTo>
                    <a:pt x="3" y="45"/>
                    <a:pt x="3" y="45"/>
                    <a:pt x="3" y="44"/>
                  </a:cubicBezTo>
                  <a:cubicBezTo>
                    <a:pt x="3" y="43"/>
                    <a:pt x="3" y="43"/>
                    <a:pt x="3" y="43"/>
                  </a:cubicBezTo>
                  <a:cubicBezTo>
                    <a:pt x="33" y="43"/>
                    <a:pt x="33" y="43"/>
                    <a:pt x="33" y="43"/>
                  </a:cubicBezTo>
                  <a:cubicBezTo>
                    <a:pt x="35" y="43"/>
                    <a:pt x="36" y="42"/>
                    <a:pt x="36" y="40"/>
                  </a:cubicBezTo>
                  <a:cubicBezTo>
                    <a:pt x="36" y="3"/>
                    <a:pt x="36" y="3"/>
                    <a:pt x="36" y="3"/>
                  </a:cubicBezTo>
                  <a:cubicBezTo>
                    <a:pt x="36" y="1"/>
                    <a:pt x="35" y="0"/>
                    <a:pt x="33" y="0"/>
                  </a:cubicBezTo>
                  <a:cubicBezTo>
                    <a:pt x="3" y="0"/>
                    <a:pt x="3" y="0"/>
                    <a:pt x="3" y="0"/>
                  </a:cubicBezTo>
                  <a:cubicBezTo>
                    <a:pt x="1" y="0"/>
                    <a:pt x="0" y="1"/>
                    <a:pt x="0" y="3"/>
                  </a:cubicBezTo>
                  <a:cubicBezTo>
                    <a:pt x="0" y="40"/>
                    <a:pt x="0" y="40"/>
                    <a:pt x="0" y="40"/>
                  </a:cubicBezTo>
                  <a:cubicBezTo>
                    <a:pt x="0" y="40"/>
                    <a:pt x="0" y="40"/>
                    <a:pt x="0" y="40"/>
                  </a:cubicBezTo>
                  <a:cubicBezTo>
                    <a:pt x="0" y="44"/>
                    <a:pt x="0" y="44"/>
                    <a:pt x="0" y="44"/>
                  </a:cubicBezTo>
                  <a:cubicBezTo>
                    <a:pt x="0" y="46"/>
                    <a:pt x="2" y="48"/>
                    <a:pt x="4" y="48"/>
                  </a:cubicBezTo>
                  <a:cubicBezTo>
                    <a:pt x="37" y="48"/>
                    <a:pt x="37" y="48"/>
                    <a:pt x="37" y="48"/>
                  </a:cubicBezTo>
                  <a:cubicBezTo>
                    <a:pt x="39" y="48"/>
                    <a:pt x="41" y="46"/>
                    <a:pt x="41" y="44"/>
                  </a:cubicBezTo>
                  <a:cubicBezTo>
                    <a:pt x="41" y="38"/>
                    <a:pt x="41" y="38"/>
                    <a:pt x="41" y="38"/>
                  </a:cubicBezTo>
                  <a:lnTo>
                    <a:pt x="38" y="38"/>
                  </a:lnTo>
                  <a:close/>
                  <a:moveTo>
                    <a:pt x="13" y="13"/>
                  </a:moveTo>
                  <a:cubicBezTo>
                    <a:pt x="14" y="10"/>
                    <a:pt x="16" y="9"/>
                    <a:pt x="18" y="9"/>
                  </a:cubicBezTo>
                  <a:cubicBezTo>
                    <a:pt x="21" y="9"/>
                    <a:pt x="23" y="10"/>
                    <a:pt x="23" y="13"/>
                  </a:cubicBezTo>
                  <a:cubicBezTo>
                    <a:pt x="24" y="14"/>
                    <a:pt x="24" y="14"/>
                    <a:pt x="24" y="15"/>
                  </a:cubicBezTo>
                  <a:cubicBezTo>
                    <a:pt x="24" y="16"/>
                    <a:pt x="24" y="17"/>
                    <a:pt x="23" y="17"/>
                  </a:cubicBezTo>
                  <a:cubicBezTo>
                    <a:pt x="23" y="17"/>
                    <a:pt x="23" y="17"/>
                    <a:pt x="23" y="17"/>
                  </a:cubicBezTo>
                  <a:cubicBezTo>
                    <a:pt x="22" y="19"/>
                    <a:pt x="20" y="21"/>
                    <a:pt x="18" y="21"/>
                  </a:cubicBezTo>
                  <a:cubicBezTo>
                    <a:pt x="16" y="21"/>
                    <a:pt x="15" y="19"/>
                    <a:pt x="14" y="17"/>
                  </a:cubicBezTo>
                  <a:cubicBezTo>
                    <a:pt x="14" y="17"/>
                    <a:pt x="14" y="17"/>
                    <a:pt x="14" y="17"/>
                  </a:cubicBezTo>
                  <a:cubicBezTo>
                    <a:pt x="13" y="17"/>
                    <a:pt x="12" y="16"/>
                    <a:pt x="12" y="15"/>
                  </a:cubicBezTo>
                  <a:cubicBezTo>
                    <a:pt x="12" y="14"/>
                    <a:pt x="13" y="14"/>
                    <a:pt x="13" y="13"/>
                  </a:cubicBezTo>
                  <a:close/>
                  <a:moveTo>
                    <a:pt x="9" y="26"/>
                  </a:moveTo>
                  <a:cubicBezTo>
                    <a:pt x="9" y="23"/>
                    <a:pt x="11" y="21"/>
                    <a:pt x="13" y="21"/>
                  </a:cubicBezTo>
                  <a:cubicBezTo>
                    <a:pt x="15" y="21"/>
                    <a:pt x="15" y="21"/>
                    <a:pt x="15" y="21"/>
                  </a:cubicBezTo>
                  <a:cubicBezTo>
                    <a:pt x="17" y="27"/>
                    <a:pt x="17" y="27"/>
                    <a:pt x="17" y="27"/>
                  </a:cubicBezTo>
                  <a:cubicBezTo>
                    <a:pt x="18" y="24"/>
                    <a:pt x="18" y="24"/>
                    <a:pt x="18" y="24"/>
                  </a:cubicBezTo>
                  <a:cubicBezTo>
                    <a:pt x="17" y="22"/>
                    <a:pt x="17" y="22"/>
                    <a:pt x="17" y="22"/>
                  </a:cubicBezTo>
                  <a:cubicBezTo>
                    <a:pt x="17" y="22"/>
                    <a:pt x="17" y="22"/>
                    <a:pt x="17" y="22"/>
                  </a:cubicBezTo>
                  <a:cubicBezTo>
                    <a:pt x="17" y="22"/>
                    <a:pt x="18" y="22"/>
                    <a:pt x="18" y="22"/>
                  </a:cubicBezTo>
                  <a:cubicBezTo>
                    <a:pt x="19" y="22"/>
                    <a:pt x="19" y="22"/>
                    <a:pt x="20" y="22"/>
                  </a:cubicBezTo>
                  <a:cubicBezTo>
                    <a:pt x="20" y="22"/>
                    <a:pt x="20" y="22"/>
                    <a:pt x="20" y="22"/>
                  </a:cubicBezTo>
                  <a:cubicBezTo>
                    <a:pt x="19" y="24"/>
                    <a:pt x="19" y="24"/>
                    <a:pt x="19" y="24"/>
                  </a:cubicBezTo>
                  <a:cubicBezTo>
                    <a:pt x="20" y="26"/>
                    <a:pt x="20" y="26"/>
                    <a:pt x="20" y="26"/>
                  </a:cubicBezTo>
                  <a:cubicBezTo>
                    <a:pt x="21" y="21"/>
                    <a:pt x="21" y="21"/>
                    <a:pt x="21" y="21"/>
                  </a:cubicBezTo>
                  <a:cubicBezTo>
                    <a:pt x="23" y="21"/>
                    <a:pt x="23" y="21"/>
                    <a:pt x="23" y="21"/>
                  </a:cubicBezTo>
                  <a:cubicBezTo>
                    <a:pt x="26" y="21"/>
                    <a:pt x="28" y="23"/>
                    <a:pt x="28" y="26"/>
                  </a:cubicBezTo>
                  <a:cubicBezTo>
                    <a:pt x="28" y="31"/>
                    <a:pt x="28" y="31"/>
                    <a:pt x="28" y="31"/>
                  </a:cubicBezTo>
                  <a:cubicBezTo>
                    <a:pt x="9" y="31"/>
                    <a:pt x="9" y="31"/>
                    <a:pt x="9" y="31"/>
                  </a:cubicBezTo>
                  <a:lnTo>
                    <a:pt x="9"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490">
              <a:extLst>
                <a:ext uri="{FF2B5EF4-FFF2-40B4-BE49-F238E27FC236}">
                  <a16:creationId xmlns:a16="http://schemas.microsoft.com/office/drawing/2014/main" id="{1818D5E4-C6CA-43B3-A6BD-8373F7AAE850}"/>
                </a:ext>
              </a:extLst>
            </p:cNvPr>
            <p:cNvSpPr>
              <a:spLocks/>
            </p:cNvSpPr>
            <p:nvPr/>
          </p:nvSpPr>
          <p:spPr bwMode="auto">
            <a:xfrm>
              <a:off x="653" y="2137"/>
              <a:ext cx="99" cy="99"/>
            </a:xfrm>
            <a:custGeom>
              <a:avLst/>
              <a:gdLst>
                <a:gd name="T0" fmla="*/ 68 w 72"/>
                <a:gd name="T1" fmla="*/ 22 h 72"/>
                <a:gd name="T2" fmla="*/ 62 w 72"/>
                <a:gd name="T3" fmla="*/ 20 h 72"/>
                <a:gd name="T4" fmla="*/ 58 w 72"/>
                <a:gd name="T5" fmla="*/ 24 h 72"/>
                <a:gd name="T6" fmla="*/ 61 w 72"/>
                <a:gd name="T7" fmla="*/ 36 h 72"/>
                <a:gd name="T8" fmla="*/ 36 w 72"/>
                <a:gd name="T9" fmla="*/ 61 h 72"/>
                <a:gd name="T10" fmla="*/ 11 w 72"/>
                <a:gd name="T11" fmla="*/ 36 h 72"/>
                <a:gd name="T12" fmla="*/ 36 w 72"/>
                <a:gd name="T13" fmla="*/ 11 h 72"/>
                <a:gd name="T14" fmla="*/ 49 w 72"/>
                <a:gd name="T15" fmla="*/ 15 h 72"/>
                <a:gd name="T16" fmla="*/ 53 w 72"/>
                <a:gd name="T17" fmla="*/ 10 h 72"/>
                <a:gd name="T18" fmla="*/ 50 w 72"/>
                <a:gd name="T19" fmla="*/ 4 h 72"/>
                <a:gd name="T20" fmla="*/ 50 w 72"/>
                <a:gd name="T21" fmla="*/ 3 h 72"/>
                <a:gd name="T22" fmla="*/ 36 w 72"/>
                <a:gd name="T23" fmla="*/ 0 h 72"/>
                <a:gd name="T24" fmla="*/ 0 w 72"/>
                <a:gd name="T25" fmla="*/ 36 h 72"/>
                <a:gd name="T26" fmla="*/ 36 w 72"/>
                <a:gd name="T27" fmla="*/ 72 h 72"/>
                <a:gd name="T28" fmla="*/ 72 w 72"/>
                <a:gd name="T29" fmla="*/ 36 h 72"/>
                <a:gd name="T30" fmla="*/ 69 w 72"/>
                <a:gd name="T31" fmla="*/ 23 h 72"/>
                <a:gd name="T32" fmla="*/ 68 w 72"/>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8" y="22"/>
                  </a:moveTo>
                  <a:cubicBezTo>
                    <a:pt x="62" y="20"/>
                    <a:pt x="62" y="20"/>
                    <a:pt x="62" y="20"/>
                  </a:cubicBezTo>
                  <a:cubicBezTo>
                    <a:pt x="58" y="24"/>
                    <a:pt x="58" y="24"/>
                    <a:pt x="58" y="24"/>
                  </a:cubicBezTo>
                  <a:cubicBezTo>
                    <a:pt x="60" y="28"/>
                    <a:pt x="61" y="32"/>
                    <a:pt x="61" y="36"/>
                  </a:cubicBezTo>
                  <a:cubicBezTo>
                    <a:pt x="61" y="50"/>
                    <a:pt x="50" y="61"/>
                    <a:pt x="36" y="61"/>
                  </a:cubicBezTo>
                  <a:cubicBezTo>
                    <a:pt x="22" y="61"/>
                    <a:pt x="11" y="50"/>
                    <a:pt x="11" y="36"/>
                  </a:cubicBezTo>
                  <a:cubicBezTo>
                    <a:pt x="11" y="22"/>
                    <a:pt x="22" y="11"/>
                    <a:pt x="36" y="11"/>
                  </a:cubicBezTo>
                  <a:cubicBezTo>
                    <a:pt x="41" y="11"/>
                    <a:pt x="45" y="13"/>
                    <a:pt x="49" y="15"/>
                  </a:cubicBezTo>
                  <a:cubicBezTo>
                    <a:pt x="53" y="10"/>
                    <a:pt x="53" y="10"/>
                    <a:pt x="53" y="10"/>
                  </a:cubicBezTo>
                  <a:cubicBezTo>
                    <a:pt x="50" y="4"/>
                    <a:pt x="50" y="4"/>
                    <a:pt x="50" y="4"/>
                  </a:cubicBezTo>
                  <a:cubicBezTo>
                    <a:pt x="50" y="3"/>
                    <a:pt x="50" y="3"/>
                    <a:pt x="50" y="3"/>
                  </a:cubicBezTo>
                  <a:cubicBezTo>
                    <a:pt x="46" y="1"/>
                    <a:pt x="41" y="0"/>
                    <a:pt x="36" y="0"/>
                  </a:cubicBezTo>
                  <a:cubicBezTo>
                    <a:pt x="16" y="0"/>
                    <a:pt x="0" y="16"/>
                    <a:pt x="0" y="36"/>
                  </a:cubicBezTo>
                  <a:cubicBezTo>
                    <a:pt x="0" y="56"/>
                    <a:pt x="16" y="72"/>
                    <a:pt x="36" y="72"/>
                  </a:cubicBezTo>
                  <a:cubicBezTo>
                    <a:pt x="56" y="72"/>
                    <a:pt x="72" y="56"/>
                    <a:pt x="72" y="36"/>
                  </a:cubicBezTo>
                  <a:cubicBezTo>
                    <a:pt x="72" y="31"/>
                    <a:pt x="71" y="27"/>
                    <a:pt x="69" y="23"/>
                  </a:cubicBezTo>
                  <a:lnTo>
                    <a:pt x="68"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491">
              <a:extLst>
                <a:ext uri="{FF2B5EF4-FFF2-40B4-BE49-F238E27FC236}">
                  <a16:creationId xmlns:a16="http://schemas.microsoft.com/office/drawing/2014/main" id="{8C4AFE1D-6DC6-4674-8AC1-DB0F90A955F1}"/>
                </a:ext>
              </a:extLst>
            </p:cNvPr>
            <p:cNvSpPr>
              <a:spLocks/>
            </p:cNvSpPr>
            <p:nvPr/>
          </p:nvSpPr>
          <p:spPr bwMode="auto">
            <a:xfrm>
              <a:off x="700" y="2122"/>
              <a:ext cx="67" cy="68"/>
            </a:xfrm>
            <a:custGeom>
              <a:avLst/>
              <a:gdLst>
                <a:gd name="T0" fmla="*/ 42 w 49"/>
                <a:gd name="T1" fmla="*/ 7 h 49"/>
                <a:gd name="T2" fmla="*/ 38 w 49"/>
                <a:gd name="T3" fmla="*/ 7 h 49"/>
                <a:gd name="T4" fmla="*/ 37 w 49"/>
                <a:gd name="T5" fmla="*/ 9 h 49"/>
                <a:gd name="T6" fmla="*/ 33 w 49"/>
                <a:gd name="T7" fmla="*/ 0 h 49"/>
                <a:gd name="T8" fmla="*/ 20 w 49"/>
                <a:gd name="T9" fmla="*/ 14 h 49"/>
                <a:gd name="T10" fmla="*/ 23 w 49"/>
                <a:gd name="T11" fmla="*/ 22 h 49"/>
                <a:gd name="T12" fmla="*/ 1 w 49"/>
                <a:gd name="T13" fmla="*/ 44 h 49"/>
                <a:gd name="T14" fmla="*/ 1 w 49"/>
                <a:gd name="T15" fmla="*/ 48 h 49"/>
                <a:gd name="T16" fmla="*/ 5 w 49"/>
                <a:gd name="T17" fmla="*/ 48 h 49"/>
                <a:gd name="T18" fmla="*/ 27 w 49"/>
                <a:gd name="T19" fmla="*/ 26 h 49"/>
                <a:gd name="T20" fmla="*/ 36 w 49"/>
                <a:gd name="T21" fmla="*/ 30 h 49"/>
                <a:gd name="T22" fmla="*/ 49 w 49"/>
                <a:gd name="T23" fmla="*/ 17 h 49"/>
                <a:gd name="T24" fmla="*/ 41 w 49"/>
                <a:gd name="T25" fmla="*/ 13 h 49"/>
                <a:gd name="T26" fmla="*/ 42 w 49"/>
                <a:gd name="T27" fmla="*/ 11 h 49"/>
                <a:gd name="T28" fmla="*/ 42 w 49"/>
                <a:gd name="T29"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9">
                  <a:moveTo>
                    <a:pt x="42" y="7"/>
                  </a:moveTo>
                  <a:cubicBezTo>
                    <a:pt x="41" y="6"/>
                    <a:pt x="40" y="6"/>
                    <a:pt x="38" y="7"/>
                  </a:cubicBezTo>
                  <a:cubicBezTo>
                    <a:pt x="37" y="9"/>
                    <a:pt x="37" y="9"/>
                    <a:pt x="37" y="9"/>
                  </a:cubicBezTo>
                  <a:cubicBezTo>
                    <a:pt x="33" y="0"/>
                    <a:pt x="33" y="0"/>
                    <a:pt x="33" y="0"/>
                  </a:cubicBezTo>
                  <a:cubicBezTo>
                    <a:pt x="20" y="14"/>
                    <a:pt x="20" y="14"/>
                    <a:pt x="20" y="14"/>
                  </a:cubicBezTo>
                  <a:cubicBezTo>
                    <a:pt x="23" y="22"/>
                    <a:pt x="23" y="22"/>
                    <a:pt x="23" y="22"/>
                  </a:cubicBezTo>
                  <a:cubicBezTo>
                    <a:pt x="1" y="44"/>
                    <a:pt x="1" y="44"/>
                    <a:pt x="1" y="44"/>
                  </a:cubicBezTo>
                  <a:cubicBezTo>
                    <a:pt x="0" y="45"/>
                    <a:pt x="0" y="47"/>
                    <a:pt x="1" y="48"/>
                  </a:cubicBezTo>
                  <a:cubicBezTo>
                    <a:pt x="2" y="49"/>
                    <a:pt x="4" y="49"/>
                    <a:pt x="5" y="48"/>
                  </a:cubicBezTo>
                  <a:cubicBezTo>
                    <a:pt x="27" y="26"/>
                    <a:pt x="27" y="26"/>
                    <a:pt x="27" y="26"/>
                  </a:cubicBezTo>
                  <a:cubicBezTo>
                    <a:pt x="36" y="30"/>
                    <a:pt x="36" y="30"/>
                    <a:pt x="36" y="30"/>
                  </a:cubicBezTo>
                  <a:cubicBezTo>
                    <a:pt x="49" y="17"/>
                    <a:pt x="49" y="17"/>
                    <a:pt x="49" y="17"/>
                  </a:cubicBezTo>
                  <a:cubicBezTo>
                    <a:pt x="41" y="13"/>
                    <a:pt x="41" y="13"/>
                    <a:pt x="41" y="13"/>
                  </a:cubicBezTo>
                  <a:cubicBezTo>
                    <a:pt x="42" y="11"/>
                    <a:pt x="42" y="11"/>
                    <a:pt x="42" y="11"/>
                  </a:cubicBezTo>
                  <a:cubicBezTo>
                    <a:pt x="43" y="10"/>
                    <a:pt x="43" y="8"/>
                    <a:pt x="4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92">
              <a:extLst>
                <a:ext uri="{FF2B5EF4-FFF2-40B4-BE49-F238E27FC236}">
                  <a16:creationId xmlns:a16="http://schemas.microsoft.com/office/drawing/2014/main" id="{0B703143-FB86-4A0C-964D-8E563BF3B4ED}"/>
                </a:ext>
              </a:extLst>
            </p:cNvPr>
            <p:cNvSpPr>
              <a:spLocks/>
            </p:cNvSpPr>
            <p:nvPr/>
          </p:nvSpPr>
          <p:spPr bwMode="auto">
            <a:xfrm>
              <a:off x="678" y="2162"/>
              <a:ext cx="49" cy="50"/>
            </a:xfrm>
            <a:custGeom>
              <a:avLst/>
              <a:gdLst>
                <a:gd name="T0" fmla="*/ 24 w 36"/>
                <a:gd name="T1" fmla="*/ 22 h 36"/>
                <a:gd name="T2" fmla="*/ 15 w 36"/>
                <a:gd name="T3" fmla="*/ 22 h 36"/>
                <a:gd name="T4" fmla="*/ 15 w 36"/>
                <a:gd name="T5" fmla="*/ 13 h 36"/>
                <a:gd name="T6" fmla="*/ 25 w 36"/>
                <a:gd name="T7" fmla="*/ 2 h 36"/>
                <a:gd name="T8" fmla="*/ 18 w 36"/>
                <a:gd name="T9" fmla="*/ 0 h 36"/>
                <a:gd name="T10" fmla="*/ 0 w 36"/>
                <a:gd name="T11" fmla="*/ 18 h 36"/>
                <a:gd name="T12" fmla="*/ 18 w 36"/>
                <a:gd name="T13" fmla="*/ 36 h 36"/>
                <a:gd name="T14" fmla="*/ 36 w 36"/>
                <a:gd name="T15" fmla="*/ 18 h 36"/>
                <a:gd name="T16" fmla="*/ 34 w 36"/>
                <a:gd name="T17" fmla="*/ 11 h 36"/>
                <a:gd name="T18" fmla="*/ 24 w 36"/>
                <a:gd name="T19"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24" y="22"/>
                  </a:moveTo>
                  <a:cubicBezTo>
                    <a:pt x="21" y="24"/>
                    <a:pt x="17" y="24"/>
                    <a:pt x="15" y="22"/>
                  </a:cubicBezTo>
                  <a:cubicBezTo>
                    <a:pt x="12" y="19"/>
                    <a:pt x="12" y="15"/>
                    <a:pt x="15" y="13"/>
                  </a:cubicBezTo>
                  <a:cubicBezTo>
                    <a:pt x="25" y="2"/>
                    <a:pt x="25" y="2"/>
                    <a:pt x="25" y="2"/>
                  </a:cubicBezTo>
                  <a:cubicBezTo>
                    <a:pt x="23" y="1"/>
                    <a:pt x="21" y="0"/>
                    <a:pt x="18" y="0"/>
                  </a:cubicBezTo>
                  <a:cubicBezTo>
                    <a:pt x="8" y="0"/>
                    <a:pt x="0" y="8"/>
                    <a:pt x="0" y="18"/>
                  </a:cubicBezTo>
                  <a:cubicBezTo>
                    <a:pt x="0" y="28"/>
                    <a:pt x="8" y="36"/>
                    <a:pt x="18" y="36"/>
                  </a:cubicBezTo>
                  <a:cubicBezTo>
                    <a:pt x="28" y="36"/>
                    <a:pt x="36" y="28"/>
                    <a:pt x="36" y="18"/>
                  </a:cubicBezTo>
                  <a:cubicBezTo>
                    <a:pt x="36" y="16"/>
                    <a:pt x="35" y="13"/>
                    <a:pt x="34" y="11"/>
                  </a:cubicBezTo>
                  <a:lnTo>
                    <a:pt x="2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93">
              <a:extLst>
                <a:ext uri="{FF2B5EF4-FFF2-40B4-BE49-F238E27FC236}">
                  <a16:creationId xmlns:a16="http://schemas.microsoft.com/office/drawing/2014/main" id="{73020C0D-36F6-4B67-9E13-5693A67790BD}"/>
                </a:ext>
              </a:extLst>
            </p:cNvPr>
            <p:cNvSpPr>
              <a:spLocks/>
            </p:cNvSpPr>
            <p:nvPr/>
          </p:nvSpPr>
          <p:spPr bwMode="auto">
            <a:xfrm>
              <a:off x="797" y="1503"/>
              <a:ext cx="105" cy="102"/>
            </a:xfrm>
            <a:custGeom>
              <a:avLst/>
              <a:gdLst>
                <a:gd name="T0" fmla="*/ 40 w 76"/>
                <a:gd name="T1" fmla="*/ 68 h 74"/>
                <a:gd name="T2" fmla="*/ 40 w 76"/>
                <a:gd name="T3" fmla="*/ 63 h 74"/>
                <a:gd name="T4" fmla="*/ 32 w 76"/>
                <a:gd name="T5" fmla="*/ 56 h 74"/>
                <a:gd name="T6" fmla="*/ 38 w 76"/>
                <a:gd name="T7" fmla="*/ 43 h 74"/>
                <a:gd name="T8" fmla="*/ 51 w 76"/>
                <a:gd name="T9" fmla="*/ 50 h 74"/>
                <a:gd name="T10" fmla="*/ 49 w 76"/>
                <a:gd name="T11" fmla="*/ 60 h 74"/>
                <a:gd name="T12" fmla="*/ 51 w 76"/>
                <a:gd name="T13" fmla="*/ 63 h 74"/>
                <a:gd name="T14" fmla="*/ 59 w 76"/>
                <a:gd name="T15" fmla="*/ 59 h 74"/>
                <a:gd name="T16" fmla="*/ 61 w 76"/>
                <a:gd name="T17" fmla="*/ 55 h 74"/>
                <a:gd name="T18" fmla="*/ 56 w 76"/>
                <a:gd name="T19" fmla="*/ 41 h 74"/>
                <a:gd name="T20" fmla="*/ 57 w 76"/>
                <a:gd name="T21" fmla="*/ 40 h 74"/>
                <a:gd name="T22" fmla="*/ 68 w 76"/>
                <a:gd name="T23" fmla="*/ 43 h 74"/>
                <a:gd name="T24" fmla="*/ 75 w 76"/>
                <a:gd name="T25" fmla="*/ 29 h 74"/>
                <a:gd name="T26" fmla="*/ 62 w 76"/>
                <a:gd name="T27" fmla="*/ 23 h 74"/>
                <a:gd name="T28" fmla="*/ 55 w 76"/>
                <a:gd name="T29" fmla="*/ 31 h 74"/>
                <a:gd name="T30" fmla="*/ 52 w 76"/>
                <a:gd name="T31" fmla="*/ 31 h 74"/>
                <a:gd name="T32" fmla="*/ 48 w 76"/>
                <a:gd name="T33" fmla="*/ 16 h 74"/>
                <a:gd name="T34" fmla="*/ 45 w 76"/>
                <a:gd name="T35" fmla="*/ 14 h 74"/>
                <a:gd name="T36" fmla="*/ 29 w 76"/>
                <a:gd name="T37" fmla="*/ 21 h 74"/>
                <a:gd name="T38" fmla="*/ 28 w 76"/>
                <a:gd name="T39" fmla="*/ 19 h 74"/>
                <a:gd name="T40" fmla="*/ 30 w 76"/>
                <a:gd name="T41" fmla="*/ 8 h 74"/>
                <a:gd name="T42" fmla="*/ 17 w 76"/>
                <a:gd name="T43" fmla="*/ 2 h 74"/>
                <a:gd name="T44" fmla="*/ 10 w 76"/>
                <a:gd name="T45" fmla="*/ 15 h 74"/>
                <a:gd name="T46" fmla="*/ 18 w 76"/>
                <a:gd name="T47" fmla="*/ 22 h 74"/>
                <a:gd name="T48" fmla="*/ 19 w 76"/>
                <a:gd name="T49" fmla="*/ 24 h 74"/>
                <a:gd name="T50" fmla="*/ 2 w 76"/>
                <a:gd name="T51" fmla="*/ 28 h 74"/>
                <a:gd name="T52" fmla="*/ 0 w 76"/>
                <a:gd name="T53" fmla="*/ 32 h 74"/>
                <a:gd name="T54" fmla="*/ 4 w 76"/>
                <a:gd name="T55" fmla="*/ 48 h 74"/>
                <a:gd name="T56" fmla="*/ 7 w 76"/>
                <a:gd name="T57" fmla="*/ 47 h 74"/>
                <a:gd name="T58" fmla="*/ 14 w 76"/>
                <a:gd name="T59" fmla="*/ 39 h 74"/>
                <a:gd name="T60" fmla="*/ 27 w 76"/>
                <a:gd name="T61" fmla="*/ 46 h 74"/>
                <a:gd name="T62" fmla="*/ 21 w 76"/>
                <a:gd name="T63" fmla="*/ 59 h 74"/>
                <a:gd name="T64" fmla="*/ 10 w 76"/>
                <a:gd name="T65" fmla="*/ 57 h 74"/>
                <a:gd name="T66" fmla="*/ 8 w 76"/>
                <a:gd name="T67" fmla="*/ 58 h 74"/>
                <a:gd name="T68" fmla="*/ 13 w 76"/>
                <a:gd name="T69" fmla="*/ 71 h 74"/>
                <a:gd name="T70" fmla="*/ 17 w 76"/>
                <a:gd name="T71" fmla="*/ 73 h 74"/>
                <a:gd name="T72" fmla="*/ 40 w 76"/>
                <a:gd name="T73"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4">
                  <a:moveTo>
                    <a:pt x="40" y="68"/>
                  </a:moveTo>
                  <a:cubicBezTo>
                    <a:pt x="40" y="63"/>
                    <a:pt x="40" y="63"/>
                    <a:pt x="40" y="63"/>
                  </a:cubicBezTo>
                  <a:cubicBezTo>
                    <a:pt x="36" y="63"/>
                    <a:pt x="33" y="60"/>
                    <a:pt x="32" y="56"/>
                  </a:cubicBezTo>
                  <a:cubicBezTo>
                    <a:pt x="30" y="51"/>
                    <a:pt x="33" y="45"/>
                    <a:pt x="38" y="43"/>
                  </a:cubicBezTo>
                  <a:cubicBezTo>
                    <a:pt x="44" y="41"/>
                    <a:pt x="50" y="44"/>
                    <a:pt x="51" y="50"/>
                  </a:cubicBezTo>
                  <a:cubicBezTo>
                    <a:pt x="53" y="54"/>
                    <a:pt x="52" y="58"/>
                    <a:pt x="49" y="60"/>
                  </a:cubicBezTo>
                  <a:cubicBezTo>
                    <a:pt x="51" y="63"/>
                    <a:pt x="51" y="63"/>
                    <a:pt x="51" y="63"/>
                  </a:cubicBezTo>
                  <a:cubicBezTo>
                    <a:pt x="56" y="61"/>
                    <a:pt x="59" y="59"/>
                    <a:pt x="59" y="59"/>
                  </a:cubicBezTo>
                  <a:cubicBezTo>
                    <a:pt x="61" y="59"/>
                    <a:pt x="62" y="57"/>
                    <a:pt x="61" y="55"/>
                  </a:cubicBezTo>
                  <a:cubicBezTo>
                    <a:pt x="61" y="55"/>
                    <a:pt x="59" y="49"/>
                    <a:pt x="56" y="41"/>
                  </a:cubicBezTo>
                  <a:cubicBezTo>
                    <a:pt x="57" y="40"/>
                    <a:pt x="57" y="40"/>
                    <a:pt x="57" y="40"/>
                  </a:cubicBezTo>
                  <a:cubicBezTo>
                    <a:pt x="60" y="43"/>
                    <a:pt x="64" y="44"/>
                    <a:pt x="68" y="43"/>
                  </a:cubicBezTo>
                  <a:cubicBezTo>
                    <a:pt x="73" y="41"/>
                    <a:pt x="76" y="35"/>
                    <a:pt x="75" y="29"/>
                  </a:cubicBezTo>
                  <a:cubicBezTo>
                    <a:pt x="73" y="24"/>
                    <a:pt x="67" y="21"/>
                    <a:pt x="62" y="23"/>
                  </a:cubicBezTo>
                  <a:cubicBezTo>
                    <a:pt x="58" y="24"/>
                    <a:pt x="55" y="27"/>
                    <a:pt x="55" y="31"/>
                  </a:cubicBezTo>
                  <a:cubicBezTo>
                    <a:pt x="52" y="31"/>
                    <a:pt x="52" y="31"/>
                    <a:pt x="52" y="31"/>
                  </a:cubicBezTo>
                  <a:cubicBezTo>
                    <a:pt x="50" y="25"/>
                    <a:pt x="49" y="20"/>
                    <a:pt x="48" y="16"/>
                  </a:cubicBezTo>
                  <a:cubicBezTo>
                    <a:pt x="47" y="14"/>
                    <a:pt x="46" y="13"/>
                    <a:pt x="45" y="14"/>
                  </a:cubicBezTo>
                  <a:cubicBezTo>
                    <a:pt x="45" y="14"/>
                    <a:pt x="37" y="17"/>
                    <a:pt x="29" y="21"/>
                  </a:cubicBezTo>
                  <a:cubicBezTo>
                    <a:pt x="28" y="19"/>
                    <a:pt x="28" y="19"/>
                    <a:pt x="28" y="19"/>
                  </a:cubicBezTo>
                  <a:cubicBezTo>
                    <a:pt x="30" y="16"/>
                    <a:pt x="31" y="12"/>
                    <a:pt x="30" y="8"/>
                  </a:cubicBezTo>
                  <a:cubicBezTo>
                    <a:pt x="28" y="3"/>
                    <a:pt x="22" y="0"/>
                    <a:pt x="17" y="2"/>
                  </a:cubicBezTo>
                  <a:cubicBezTo>
                    <a:pt x="12" y="4"/>
                    <a:pt x="9" y="9"/>
                    <a:pt x="10" y="15"/>
                  </a:cubicBezTo>
                  <a:cubicBezTo>
                    <a:pt x="12" y="19"/>
                    <a:pt x="15" y="21"/>
                    <a:pt x="18" y="22"/>
                  </a:cubicBezTo>
                  <a:cubicBezTo>
                    <a:pt x="19" y="24"/>
                    <a:pt x="19" y="24"/>
                    <a:pt x="19" y="24"/>
                  </a:cubicBezTo>
                  <a:cubicBezTo>
                    <a:pt x="12" y="27"/>
                    <a:pt x="5" y="28"/>
                    <a:pt x="2" y="28"/>
                  </a:cubicBezTo>
                  <a:cubicBezTo>
                    <a:pt x="1" y="29"/>
                    <a:pt x="0" y="30"/>
                    <a:pt x="0" y="32"/>
                  </a:cubicBezTo>
                  <a:cubicBezTo>
                    <a:pt x="0" y="35"/>
                    <a:pt x="1" y="41"/>
                    <a:pt x="4" y="48"/>
                  </a:cubicBezTo>
                  <a:cubicBezTo>
                    <a:pt x="7" y="47"/>
                    <a:pt x="7" y="47"/>
                    <a:pt x="7" y="47"/>
                  </a:cubicBezTo>
                  <a:cubicBezTo>
                    <a:pt x="8" y="44"/>
                    <a:pt x="11" y="41"/>
                    <a:pt x="14" y="39"/>
                  </a:cubicBezTo>
                  <a:cubicBezTo>
                    <a:pt x="20" y="38"/>
                    <a:pt x="26" y="41"/>
                    <a:pt x="27" y="46"/>
                  </a:cubicBezTo>
                  <a:cubicBezTo>
                    <a:pt x="29" y="52"/>
                    <a:pt x="26" y="57"/>
                    <a:pt x="21" y="59"/>
                  </a:cubicBezTo>
                  <a:cubicBezTo>
                    <a:pt x="17" y="61"/>
                    <a:pt x="13" y="59"/>
                    <a:pt x="10" y="57"/>
                  </a:cubicBezTo>
                  <a:cubicBezTo>
                    <a:pt x="8" y="58"/>
                    <a:pt x="8" y="58"/>
                    <a:pt x="8" y="58"/>
                  </a:cubicBezTo>
                  <a:cubicBezTo>
                    <a:pt x="10" y="66"/>
                    <a:pt x="13" y="71"/>
                    <a:pt x="13" y="71"/>
                  </a:cubicBezTo>
                  <a:cubicBezTo>
                    <a:pt x="14" y="73"/>
                    <a:pt x="14" y="73"/>
                    <a:pt x="17" y="73"/>
                  </a:cubicBezTo>
                  <a:cubicBezTo>
                    <a:pt x="22" y="74"/>
                    <a:pt x="32" y="71"/>
                    <a:pt x="4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94">
              <a:extLst>
                <a:ext uri="{FF2B5EF4-FFF2-40B4-BE49-F238E27FC236}">
                  <a16:creationId xmlns:a16="http://schemas.microsoft.com/office/drawing/2014/main" id="{7ECB38A6-61DB-4182-B6A1-CD20CDEAF527}"/>
                </a:ext>
              </a:extLst>
            </p:cNvPr>
            <p:cNvSpPr>
              <a:spLocks/>
            </p:cNvSpPr>
            <p:nvPr/>
          </p:nvSpPr>
          <p:spPr bwMode="auto">
            <a:xfrm>
              <a:off x="1140" y="1700"/>
              <a:ext cx="40" cy="42"/>
            </a:xfrm>
            <a:custGeom>
              <a:avLst/>
              <a:gdLst>
                <a:gd name="T0" fmla="*/ 0 w 29"/>
                <a:gd name="T1" fmla="*/ 31 h 31"/>
                <a:gd name="T2" fmla="*/ 29 w 29"/>
                <a:gd name="T3" fmla="*/ 19 h 31"/>
                <a:gd name="T4" fmla="*/ 0 w 29"/>
                <a:gd name="T5" fmla="*/ 0 h 31"/>
                <a:gd name="T6" fmla="*/ 0 w 29"/>
                <a:gd name="T7" fmla="*/ 31 h 31"/>
              </a:gdLst>
              <a:ahLst/>
              <a:cxnLst>
                <a:cxn ang="0">
                  <a:pos x="T0" y="T1"/>
                </a:cxn>
                <a:cxn ang="0">
                  <a:pos x="T2" y="T3"/>
                </a:cxn>
                <a:cxn ang="0">
                  <a:pos x="T4" y="T5"/>
                </a:cxn>
                <a:cxn ang="0">
                  <a:pos x="T6" y="T7"/>
                </a:cxn>
              </a:cxnLst>
              <a:rect l="0" t="0" r="r" b="b"/>
              <a:pathLst>
                <a:path w="29" h="31">
                  <a:moveTo>
                    <a:pt x="0" y="31"/>
                  </a:moveTo>
                  <a:cubicBezTo>
                    <a:pt x="29" y="19"/>
                    <a:pt x="29" y="19"/>
                    <a:pt x="29" y="19"/>
                  </a:cubicBezTo>
                  <a:cubicBezTo>
                    <a:pt x="24" y="8"/>
                    <a:pt x="13" y="0"/>
                    <a:pt x="0" y="0"/>
                  </a:cubicBez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495">
              <a:extLst>
                <a:ext uri="{FF2B5EF4-FFF2-40B4-BE49-F238E27FC236}">
                  <a16:creationId xmlns:a16="http://schemas.microsoft.com/office/drawing/2014/main" id="{21BB2F66-B9AB-4244-BF3F-7E743B44CFEA}"/>
                </a:ext>
              </a:extLst>
            </p:cNvPr>
            <p:cNvSpPr>
              <a:spLocks/>
            </p:cNvSpPr>
            <p:nvPr/>
          </p:nvSpPr>
          <p:spPr bwMode="auto">
            <a:xfrm>
              <a:off x="1093" y="1700"/>
              <a:ext cx="72" cy="92"/>
            </a:xfrm>
            <a:custGeom>
              <a:avLst/>
              <a:gdLst>
                <a:gd name="T0" fmla="*/ 32 w 52"/>
                <a:gd name="T1" fmla="*/ 34 h 67"/>
                <a:gd name="T2" fmla="*/ 32 w 52"/>
                <a:gd name="T3" fmla="*/ 0 h 67"/>
                <a:gd name="T4" fmla="*/ 0 w 52"/>
                <a:gd name="T5" fmla="*/ 33 h 67"/>
                <a:gd name="T6" fmla="*/ 33 w 52"/>
                <a:gd name="T7" fmla="*/ 67 h 67"/>
                <a:gd name="T8" fmla="*/ 51 w 52"/>
                <a:gd name="T9" fmla="*/ 62 h 67"/>
                <a:gd name="T10" fmla="*/ 51 w 52"/>
                <a:gd name="T11" fmla="*/ 62 h 67"/>
                <a:gd name="T12" fmla="*/ 52 w 52"/>
                <a:gd name="T13" fmla="*/ 61 h 67"/>
                <a:gd name="T14" fmla="*/ 52 w 52"/>
                <a:gd name="T15" fmla="*/ 61 h 67"/>
                <a:gd name="T16" fmla="*/ 52 w 52"/>
                <a:gd name="T17" fmla="*/ 61 h 67"/>
                <a:gd name="T18" fmla="*/ 32 w 52"/>
                <a:gd name="T1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7">
                  <a:moveTo>
                    <a:pt x="32" y="34"/>
                  </a:moveTo>
                  <a:cubicBezTo>
                    <a:pt x="32" y="0"/>
                    <a:pt x="32" y="0"/>
                    <a:pt x="32" y="0"/>
                  </a:cubicBezTo>
                  <a:cubicBezTo>
                    <a:pt x="14" y="0"/>
                    <a:pt x="0" y="15"/>
                    <a:pt x="0" y="33"/>
                  </a:cubicBezTo>
                  <a:cubicBezTo>
                    <a:pt x="0" y="52"/>
                    <a:pt x="15" y="67"/>
                    <a:pt x="33" y="67"/>
                  </a:cubicBezTo>
                  <a:cubicBezTo>
                    <a:pt x="40" y="67"/>
                    <a:pt x="46" y="65"/>
                    <a:pt x="51" y="62"/>
                  </a:cubicBezTo>
                  <a:cubicBezTo>
                    <a:pt x="51" y="62"/>
                    <a:pt x="51" y="62"/>
                    <a:pt x="51" y="62"/>
                  </a:cubicBezTo>
                  <a:cubicBezTo>
                    <a:pt x="52" y="61"/>
                    <a:pt x="52" y="61"/>
                    <a:pt x="52" y="61"/>
                  </a:cubicBezTo>
                  <a:cubicBezTo>
                    <a:pt x="52" y="61"/>
                    <a:pt x="52" y="61"/>
                    <a:pt x="52" y="61"/>
                  </a:cubicBezTo>
                  <a:cubicBezTo>
                    <a:pt x="52" y="61"/>
                    <a:pt x="52" y="61"/>
                    <a:pt x="52" y="61"/>
                  </a:cubicBezTo>
                  <a:lnTo>
                    <a:pt x="3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496">
              <a:extLst>
                <a:ext uri="{FF2B5EF4-FFF2-40B4-BE49-F238E27FC236}">
                  <a16:creationId xmlns:a16="http://schemas.microsoft.com/office/drawing/2014/main" id="{CEC8798E-8862-48C3-9CD4-FF8946D570CF}"/>
                </a:ext>
              </a:extLst>
            </p:cNvPr>
            <p:cNvSpPr>
              <a:spLocks/>
            </p:cNvSpPr>
            <p:nvPr/>
          </p:nvSpPr>
          <p:spPr bwMode="auto">
            <a:xfrm>
              <a:off x="1141" y="1729"/>
              <a:ext cx="44" cy="52"/>
            </a:xfrm>
            <a:custGeom>
              <a:avLst/>
              <a:gdLst>
                <a:gd name="T0" fmla="*/ 32 w 32"/>
                <a:gd name="T1" fmla="*/ 12 h 38"/>
                <a:gd name="T2" fmla="*/ 29 w 32"/>
                <a:gd name="T3" fmla="*/ 0 h 38"/>
                <a:gd name="T4" fmla="*/ 0 w 32"/>
                <a:gd name="T5" fmla="*/ 13 h 38"/>
                <a:gd name="T6" fmla="*/ 19 w 32"/>
                <a:gd name="T7" fmla="*/ 38 h 38"/>
                <a:gd name="T8" fmla="*/ 32 w 32"/>
                <a:gd name="T9" fmla="*/ 12 h 38"/>
              </a:gdLst>
              <a:ahLst/>
              <a:cxnLst>
                <a:cxn ang="0">
                  <a:pos x="T0" y="T1"/>
                </a:cxn>
                <a:cxn ang="0">
                  <a:pos x="T2" y="T3"/>
                </a:cxn>
                <a:cxn ang="0">
                  <a:pos x="T4" y="T5"/>
                </a:cxn>
                <a:cxn ang="0">
                  <a:pos x="T6" y="T7"/>
                </a:cxn>
                <a:cxn ang="0">
                  <a:pos x="T8" y="T9"/>
                </a:cxn>
              </a:cxnLst>
              <a:rect l="0" t="0" r="r" b="b"/>
              <a:pathLst>
                <a:path w="32" h="38">
                  <a:moveTo>
                    <a:pt x="32" y="12"/>
                  </a:moveTo>
                  <a:cubicBezTo>
                    <a:pt x="32" y="8"/>
                    <a:pt x="31" y="4"/>
                    <a:pt x="29" y="0"/>
                  </a:cubicBezTo>
                  <a:cubicBezTo>
                    <a:pt x="0" y="13"/>
                    <a:pt x="0" y="13"/>
                    <a:pt x="0" y="13"/>
                  </a:cubicBezTo>
                  <a:cubicBezTo>
                    <a:pt x="19" y="38"/>
                    <a:pt x="19" y="38"/>
                    <a:pt x="19" y="38"/>
                  </a:cubicBezTo>
                  <a:cubicBezTo>
                    <a:pt x="27" y="32"/>
                    <a:pt x="32" y="23"/>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497">
              <a:extLst>
                <a:ext uri="{FF2B5EF4-FFF2-40B4-BE49-F238E27FC236}">
                  <a16:creationId xmlns:a16="http://schemas.microsoft.com/office/drawing/2014/main" id="{20DA4757-A851-4C1F-9ED2-6D24C7ED129F}"/>
                </a:ext>
              </a:extLst>
            </p:cNvPr>
            <p:cNvSpPr>
              <a:spLocks/>
            </p:cNvSpPr>
            <p:nvPr/>
          </p:nvSpPr>
          <p:spPr bwMode="auto">
            <a:xfrm>
              <a:off x="804" y="1800"/>
              <a:ext cx="76" cy="72"/>
            </a:xfrm>
            <a:custGeom>
              <a:avLst/>
              <a:gdLst>
                <a:gd name="T0" fmla="*/ 29 w 55"/>
                <a:gd name="T1" fmla="*/ 4 h 52"/>
                <a:gd name="T2" fmla="*/ 29 w 55"/>
                <a:gd name="T3" fmla="*/ 0 h 52"/>
                <a:gd name="T4" fmla="*/ 27 w 55"/>
                <a:gd name="T5" fmla="*/ 0 h 52"/>
                <a:gd name="T6" fmla="*/ 27 w 55"/>
                <a:gd name="T7" fmla="*/ 4 h 52"/>
                <a:gd name="T8" fmla="*/ 0 w 55"/>
                <a:gd name="T9" fmla="*/ 31 h 52"/>
                <a:gd name="T10" fmla="*/ 0 w 55"/>
                <a:gd name="T11" fmla="*/ 34 h 52"/>
                <a:gd name="T12" fmla="*/ 2 w 55"/>
                <a:gd name="T13" fmla="*/ 34 h 52"/>
                <a:gd name="T14" fmla="*/ 8 w 55"/>
                <a:gd name="T15" fmla="*/ 28 h 52"/>
                <a:gd name="T16" fmla="*/ 14 w 55"/>
                <a:gd name="T17" fmla="*/ 34 h 52"/>
                <a:gd name="T18" fmla="*/ 15 w 55"/>
                <a:gd name="T19" fmla="*/ 34 h 52"/>
                <a:gd name="T20" fmla="*/ 21 w 55"/>
                <a:gd name="T21" fmla="*/ 28 h 52"/>
                <a:gd name="T22" fmla="*/ 27 w 55"/>
                <a:gd name="T23" fmla="*/ 33 h 52"/>
                <a:gd name="T24" fmla="*/ 27 w 55"/>
                <a:gd name="T25" fmla="*/ 48 h 52"/>
                <a:gd name="T26" fmla="*/ 31 w 55"/>
                <a:gd name="T27" fmla="*/ 52 h 52"/>
                <a:gd name="T28" fmla="*/ 35 w 55"/>
                <a:gd name="T29" fmla="*/ 48 h 52"/>
                <a:gd name="T30" fmla="*/ 33 w 55"/>
                <a:gd name="T31" fmla="*/ 48 h 52"/>
                <a:gd name="T32" fmla="*/ 31 w 55"/>
                <a:gd name="T33" fmla="*/ 50 h 52"/>
                <a:gd name="T34" fmla="*/ 29 w 55"/>
                <a:gd name="T35" fmla="*/ 48 h 52"/>
                <a:gd name="T36" fmla="*/ 29 w 55"/>
                <a:gd name="T37" fmla="*/ 34 h 52"/>
                <a:gd name="T38" fmla="*/ 34 w 55"/>
                <a:gd name="T39" fmla="*/ 28 h 52"/>
                <a:gd name="T40" fmla="*/ 40 w 55"/>
                <a:gd name="T41" fmla="*/ 34 h 52"/>
                <a:gd name="T42" fmla="*/ 42 w 55"/>
                <a:gd name="T43" fmla="*/ 34 h 52"/>
                <a:gd name="T44" fmla="*/ 47 w 55"/>
                <a:gd name="T45" fmla="*/ 28 h 52"/>
                <a:gd name="T46" fmla="*/ 53 w 55"/>
                <a:gd name="T47" fmla="*/ 34 h 52"/>
                <a:gd name="T48" fmla="*/ 55 w 55"/>
                <a:gd name="T49" fmla="*/ 34 h 52"/>
                <a:gd name="T50" fmla="*/ 55 w 55"/>
                <a:gd name="T51" fmla="*/ 31 h 52"/>
                <a:gd name="T52" fmla="*/ 29 w 55"/>
                <a:gd name="T53"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2">
                  <a:moveTo>
                    <a:pt x="29" y="4"/>
                  </a:moveTo>
                  <a:cubicBezTo>
                    <a:pt x="29" y="0"/>
                    <a:pt x="29" y="0"/>
                    <a:pt x="29" y="0"/>
                  </a:cubicBezTo>
                  <a:cubicBezTo>
                    <a:pt x="27" y="0"/>
                    <a:pt x="27" y="0"/>
                    <a:pt x="27" y="0"/>
                  </a:cubicBezTo>
                  <a:cubicBezTo>
                    <a:pt x="27" y="4"/>
                    <a:pt x="27" y="4"/>
                    <a:pt x="27" y="4"/>
                  </a:cubicBezTo>
                  <a:cubicBezTo>
                    <a:pt x="12" y="4"/>
                    <a:pt x="0" y="16"/>
                    <a:pt x="0" y="31"/>
                  </a:cubicBezTo>
                  <a:cubicBezTo>
                    <a:pt x="0" y="32"/>
                    <a:pt x="0" y="33"/>
                    <a:pt x="0" y="34"/>
                  </a:cubicBezTo>
                  <a:cubicBezTo>
                    <a:pt x="2" y="34"/>
                    <a:pt x="2" y="34"/>
                    <a:pt x="2" y="34"/>
                  </a:cubicBezTo>
                  <a:cubicBezTo>
                    <a:pt x="2" y="31"/>
                    <a:pt x="5" y="28"/>
                    <a:pt x="8" y="28"/>
                  </a:cubicBezTo>
                  <a:cubicBezTo>
                    <a:pt x="11" y="28"/>
                    <a:pt x="14" y="31"/>
                    <a:pt x="14" y="34"/>
                  </a:cubicBezTo>
                  <a:cubicBezTo>
                    <a:pt x="15" y="34"/>
                    <a:pt x="15" y="34"/>
                    <a:pt x="15" y="34"/>
                  </a:cubicBezTo>
                  <a:cubicBezTo>
                    <a:pt x="15" y="31"/>
                    <a:pt x="18" y="28"/>
                    <a:pt x="21" y="28"/>
                  </a:cubicBezTo>
                  <a:cubicBezTo>
                    <a:pt x="24" y="28"/>
                    <a:pt x="27" y="30"/>
                    <a:pt x="27" y="33"/>
                  </a:cubicBezTo>
                  <a:cubicBezTo>
                    <a:pt x="27" y="48"/>
                    <a:pt x="27" y="48"/>
                    <a:pt x="27" y="48"/>
                  </a:cubicBezTo>
                  <a:cubicBezTo>
                    <a:pt x="27" y="51"/>
                    <a:pt x="29" y="52"/>
                    <a:pt x="31" y="52"/>
                  </a:cubicBezTo>
                  <a:cubicBezTo>
                    <a:pt x="33" y="52"/>
                    <a:pt x="35" y="51"/>
                    <a:pt x="35" y="48"/>
                  </a:cubicBezTo>
                  <a:cubicBezTo>
                    <a:pt x="33" y="48"/>
                    <a:pt x="33" y="48"/>
                    <a:pt x="33" y="48"/>
                  </a:cubicBezTo>
                  <a:cubicBezTo>
                    <a:pt x="33" y="49"/>
                    <a:pt x="32" y="50"/>
                    <a:pt x="31" y="50"/>
                  </a:cubicBezTo>
                  <a:cubicBezTo>
                    <a:pt x="30" y="50"/>
                    <a:pt x="29" y="49"/>
                    <a:pt x="29" y="48"/>
                  </a:cubicBezTo>
                  <a:cubicBezTo>
                    <a:pt x="29" y="34"/>
                    <a:pt x="29" y="34"/>
                    <a:pt x="29" y="34"/>
                  </a:cubicBezTo>
                  <a:cubicBezTo>
                    <a:pt x="29" y="31"/>
                    <a:pt x="31" y="28"/>
                    <a:pt x="34" y="28"/>
                  </a:cubicBezTo>
                  <a:cubicBezTo>
                    <a:pt x="37" y="28"/>
                    <a:pt x="40" y="31"/>
                    <a:pt x="40" y="34"/>
                  </a:cubicBezTo>
                  <a:cubicBezTo>
                    <a:pt x="42" y="34"/>
                    <a:pt x="42" y="34"/>
                    <a:pt x="42" y="34"/>
                  </a:cubicBezTo>
                  <a:cubicBezTo>
                    <a:pt x="42" y="31"/>
                    <a:pt x="44" y="28"/>
                    <a:pt x="47" y="28"/>
                  </a:cubicBezTo>
                  <a:cubicBezTo>
                    <a:pt x="50" y="28"/>
                    <a:pt x="53" y="30"/>
                    <a:pt x="53" y="34"/>
                  </a:cubicBezTo>
                  <a:cubicBezTo>
                    <a:pt x="55" y="34"/>
                    <a:pt x="55" y="34"/>
                    <a:pt x="55" y="34"/>
                  </a:cubicBezTo>
                  <a:cubicBezTo>
                    <a:pt x="55" y="33"/>
                    <a:pt x="55" y="32"/>
                    <a:pt x="55" y="31"/>
                  </a:cubicBezTo>
                  <a:cubicBezTo>
                    <a:pt x="55" y="16"/>
                    <a:pt x="43" y="4"/>
                    <a:pt x="2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498">
              <a:extLst>
                <a:ext uri="{FF2B5EF4-FFF2-40B4-BE49-F238E27FC236}">
                  <a16:creationId xmlns:a16="http://schemas.microsoft.com/office/drawing/2014/main" id="{F69DE841-42CF-4337-86BC-841B99890219}"/>
                </a:ext>
              </a:extLst>
            </p:cNvPr>
            <p:cNvSpPr>
              <a:spLocks/>
            </p:cNvSpPr>
            <p:nvPr/>
          </p:nvSpPr>
          <p:spPr bwMode="auto">
            <a:xfrm>
              <a:off x="1152" y="1806"/>
              <a:ext cx="36" cy="59"/>
            </a:xfrm>
            <a:custGeom>
              <a:avLst/>
              <a:gdLst>
                <a:gd name="T0" fmla="*/ 36 w 36"/>
                <a:gd name="T1" fmla="*/ 26 h 59"/>
                <a:gd name="T2" fmla="*/ 22 w 36"/>
                <a:gd name="T3" fmla="*/ 26 h 59"/>
                <a:gd name="T4" fmla="*/ 27 w 36"/>
                <a:gd name="T5" fmla="*/ 0 h 59"/>
                <a:gd name="T6" fmla="*/ 0 w 36"/>
                <a:gd name="T7" fmla="*/ 33 h 59"/>
                <a:gd name="T8" fmla="*/ 13 w 36"/>
                <a:gd name="T9" fmla="*/ 33 h 59"/>
                <a:gd name="T10" fmla="*/ 10 w 36"/>
                <a:gd name="T11" fmla="*/ 59 h 59"/>
                <a:gd name="T12" fmla="*/ 36 w 36"/>
                <a:gd name="T13" fmla="*/ 26 h 59"/>
              </a:gdLst>
              <a:ahLst/>
              <a:cxnLst>
                <a:cxn ang="0">
                  <a:pos x="T0" y="T1"/>
                </a:cxn>
                <a:cxn ang="0">
                  <a:pos x="T2" y="T3"/>
                </a:cxn>
                <a:cxn ang="0">
                  <a:pos x="T4" y="T5"/>
                </a:cxn>
                <a:cxn ang="0">
                  <a:pos x="T6" y="T7"/>
                </a:cxn>
                <a:cxn ang="0">
                  <a:pos x="T8" y="T9"/>
                </a:cxn>
                <a:cxn ang="0">
                  <a:pos x="T10" y="T11"/>
                </a:cxn>
                <a:cxn ang="0">
                  <a:pos x="T12" y="T13"/>
                </a:cxn>
              </a:cxnLst>
              <a:rect l="0" t="0" r="r" b="b"/>
              <a:pathLst>
                <a:path w="36" h="59">
                  <a:moveTo>
                    <a:pt x="36" y="26"/>
                  </a:moveTo>
                  <a:lnTo>
                    <a:pt x="22" y="26"/>
                  </a:lnTo>
                  <a:lnTo>
                    <a:pt x="27" y="0"/>
                  </a:lnTo>
                  <a:lnTo>
                    <a:pt x="0" y="33"/>
                  </a:lnTo>
                  <a:lnTo>
                    <a:pt x="13" y="33"/>
                  </a:lnTo>
                  <a:lnTo>
                    <a:pt x="10" y="59"/>
                  </a:lnTo>
                  <a:lnTo>
                    <a:pt x="3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499">
              <a:extLst>
                <a:ext uri="{FF2B5EF4-FFF2-40B4-BE49-F238E27FC236}">
                  <a16:creationId xmlns:a16="http://schemas.microsoft.com/office/drawing/2014/main" id="{4294A136-0AE1-469D-BC5A-222C1C38C2AD}"/>
                </a:ext>
              </a:extLst>
            </p:cNvPr>
            <p:cNvSpPr>
              <a:spLocks/>
            </p:cNvSpPr>
            <p:nvPr/>
          </p:nvSpPr>
          <p:spPr bwMode="auto">
            <a:xfrm>
              <a:off x="1315" y="1726"/>
              <a:ext cx="36" cy="58"/>
            </a:xfrm>
            <a:custGeom>
              <a:avLst/>
              <a:gdLst>
                <a:gd name="T0" fmla="*/ 36 w 36"/>
                <a:gd name="T1" fmla="*/ 25 h 58"/>
                <a:gd name="T2" fmla="*/ 22 w 36"/>
                <a:gd name="T3" fmla="*/ 25 h 58"/>
                <a:gd name="T4" fmla="*/ 26 w 36"/>
                <a:gd name="T5" fmla="*/ 0 h 58"/>
                <a:gd name="T6" fmla="*/ 0 w 36"/>
                <a:gd name="T7" fmla="*/ 33 h 58"/>
                <a:gd name="T8" fmla="*/ 14 w 36"/>
                <a:gd name="T9" fmla="*/ 33 h 58"/>
                <a:gd name="T10" fmla="*/ 10 w 36"/>
                <a:gd name="T11" fmla="*/ 58 h 58"/>
                <a:gd name="T12" fmla="*/ 36 w 36"/>
                <a:gd name="T13" fmla="*/ 25 h 58"/>
              </a:gdLst>
              <a:ahLst/>
              <a:cxnLst>
                <a:cxn ang="0">
                  <a:pos x="T0" y="T1"/>
                </a:cxn>
                <a:cxn ang="0">
                  <a:pos x="T2" y="T3"/>
                </a:cxn>
                <a:cxn ang="0">
                  <a:pos x="T4" y="T5"/>
                </a:cxn>
                <a:cxn ang="0">
                  <a:pos x="T6" y="T7"/>
                </a:cxn>
                <a:cxn ang="0">
                  <a:pos x="T8" y="T9"/>
                </a:cxn>
                <a:cxn ang="0">
                  <a:pos x="T10" y="T11"/>
                </a:cxn>
                <a:cxn ang="0">
                  <a:pos x="T12" y="T13"/>
                </a:cxn>
              </a:cxnLst>
              <a:rect l="0" t="0" r="r" b="b"/>
              <a:pathLst>
                <a:path w="36" h="58">
                  <a:moveTo>
                    <a:pt x="36" y="25"/>
                  </a:moveTo>
                  <a:lnTo>
                    <a:pt x="22" y="25"/>
                  </a:lnTo>
                  <a:lnTo>
                    <a:pt x="26" y="0"/>
                  </a:lnTo>
                  <a:lnTo>
                    <a:pt x="0" y="33"/>
                  </a:lnTo>
                  <a:lnTo>
                    <a:pt x="14" y="33"/>
                  </a:lnTo>
                  <a:lnTo>
                    <a:pt x="10" y="58"/>
                  </a:lnTo>
                  <a:lnTo>
                    <a:pt x="3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500">
              <a:extLst>
                <a:ext uri="{FF2B5EF4-FFF2-40B4-BE49-F238E27FC236}">
                  <a16:creationId xmlns:a16="http://schemas.microsoft.com/office/drawing/2014/main" id="{B974377C-6744-4DE9-9694-0909099F1770}"/>
                </a:ext>
              </a:extLst>
            </p:cNvPr>
            <p:cNvSpPr>
              <a:spLocks noEditPoints="1"/>
            </p:cNvSpPr>
            <p:nvPr/>
          </p:nvSpPr>
          <p:spPr bwMode="auto">
            <a:xfrm>
              <a:off x="1093" y="1954"/>
              <a:ext cx="92" cy="88"/>
            </a:xfrm>
            <a:custGeom>
              <a:avLst/>
              <a:gdLst>
                <a:gd name="T0" fmla="*/ 37 w 67"/>
                <a:gd name="T1" fmla="*/ 4 h 64"/>
                <a:gd name="T2" fmla="*/ 51 w 67"/>
                <a:gd name="T3" fmla="*/ 30 h 64"/>
                <a:gd name="T4" fmla="*/ 51 w 67"/>
                <a:gd name="T5" fmla="*/ 30 h 64"/>
                <a:gd name="T6" fmla="*/ 66 w 67"/>
                <a:gd name="T7" fmla="*/ 59 h 64"/>
                <a:gd name="T8" fmla="*/ 65 w 67"/>
                <a:gd name="T9" fmla="*/ 63 h 64"/>
                <a:gd name="T10" fmla="*/ 64 w 67"/>
                <a:gd name="T11" fmla="*/ 64 h 64"/>
                <a:gd name="T12" fmla="*/ 64 w 67"/>
                <a:gd name="T13" fmla="*/ 64 h 64"/>
                <a:gd name="T14" fmla="*/ 33 w 67"/>
                <a:gd name="T15" fmla="*/ 64 h 64"/>
                <a:gd name="T16" fmla="*/ 33 w 67"/>
                <a:gd name="T17" fmla="*/ 64 h 64"/>
                <a:gd name="T18" fmla="*/ 33 w 67"/>
                <a:gd name="T19" fmla="*/ 59 h 64"/>
                <a:gd name="T20" fmla="*/ 36 w 67"/>
                <a:gd name="T21" fmla="*/ 59 h 64"/>
                <a:gd name="T22" fmla="*/ 38 w 67"/>
                <a:gd name="T23" fmla="*/ 56 h 64"/>
                <a:gd name="T24" fmla="*/ 38 w 67"/>
                <a:gd name="T25" fmla="*/ 51 h 64"/>
                <a:gd name="T26" fmla="*/ 36 w 67"/>
                <a:gd name="T27" fmla="*/ 49 h 64"/>
                <a:gd name="T28" fmla="*/ 33 w 67"/>
                <a:gd name="T29" fmla="*/ 49 h 64"/>
                <a:gd name="T30" fmla="*/ 33 w 67"/>
                <a:gd name="T31" fmla="*/ 47 h 64"/>
                <a:gd name="T32" fmla="*/ 35 w 67"/>
                <a:gd name="T33" fmla="*/ 47 h 64"/>
                <a:gd name="T34" fmla="*/ 38 w 67"/>
                <a:gd name="T35" fmla="*/ 44 h 64"/>
                <a:gd name="T36" fmla="*/ 41 w 67"/>
                <a:gd name="T37" fmla="*/ 24 h 64"/>
                <a:gd name="T38" fmla="*/ 38 w 67"/>
                <a:gd name="T39" fmla="*/ 22 h 64"/>
                <a:gd name="T40" fmla="*/ 33 w 67"/>
                <a:gd name="T41" fmla="*/ 22 h 64"/>
                <a:gd name="T42" fmla="*/ 33 w 67"/>
                <a:gd name="T43" fmla="*/ 0 h 64"/>
                <a:gd name="T44" fmla="*/ 37 w 67"/>
                <a:gd name="T45" fmla="*/ 4 h 64"/>
                <a:gd name="T46" fmla="*/ 33 w 67"/>
                <a:gd name="T47" fmla="*/ 64 h 64"/>
                <a:gd name="T48" fmla="*/ 3 w 67"/>
                <a:gd name="T49" fmla="*/ 64 h 64"/>
                <a:gd name="T50" fmla="*/ 0 w 67"/>
                <a:gd name="T51" fmla="*/ 61 h 64"/>
                <a:gd name="T52" fmla="*/ 1 w 67"/>
                <a:gd name="T53" fmla="*/ 59 h 64"/>
                <a:gd name="T54" fmla="*/ 16 w 67"/>
                <a:gd name="T55" fmla="*/ 30 h 64"/>
                <a:gd name="T56" fmla="*/ 16 w 67"/>
                <a:gd name="T57" fmla="*/ 30 h 64"/>
                <a:gd name="T58" fmla="*/ 29 w 67"/>
                <a:gd name="T59" fmla="*/ 4 h 64"/>
                <a:gd name="T60" fmla="*/ 33 w 67"/>
                <a:gd name="T61" fmla="*/ 0 h 64"/>
                <a:gd name="T62" fmla="*/ 33 w 67"/>
                <a:gd name="T63" fmla="*/ 22 h 64"/>
                <a:gd name="T64" fmla="*/ 29 w 67"/>
                <a:gd name="T65" fmla="*/ 22 h 64"/>
                <a:gd name="T66" fmla="*/ 26 w 67"/>
                <a:gd name="T67" fmla="*/ 24 h 64"/>
                <a:gd name="T68" fmla="*/ 29 w 67"/>
                <a:gd name="T69" fmla="*/ 44 h 64"/>
                <a:gd name="T70" fmla="*/ 32 w 67"/>
                <a:gd name="T71" fmla="*/ 47 h 64"/>
                <a:gd name="T72" fmla="*/ 33 w 67"/>
                <a:gd name="T73" fmla="*/ 47 h 64"/>
                <a:gd name="T74" fmla="*/ 33 w 67"/>
                <a:gd name="T75" fmla="*/ 49 h 64"/>
                <a:gd name="T76" fmla="*/ 31 w 67"/>
                <a:gd name="T77" fmla="*/ 49 h 64"/>
                <a:gd name="T78" fmla="*/ 29 w 67"/>
                <a:gd name="T79" fmla="*/ 51 h 64"/>
                <a:gd name="T80" fmla="*/ 29 w 67"/>
                <a:gd name="T81" fmla="*/ 56 h 64"/>
                <a:gd name="T82" fmla="*/ 31 w 67"/>
                <a:gd name="T83" fmla="*/ 59 h 64"/>
                <a:gd name="T84" fmla="*/ 33 w 67"/>
                <a:gd name="T85" fmla="*/ 59 h 64"/>
                <a:gd name="T86" fmla="*/ 33 w 67"/>
                <a:gd name="T8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64">
                  <a:moveTo>
                    <a:pt x="37" y="4"/>
                  </a:moveTo>
                  <a:cubicBezTo>
                    <a:pt x="51" y="30"/>
                    <a:pt x="51" y="30"/>
                    <a:pt x="51" y="30"/>
                  </a:cubicBezTo>
                  <a:cubicBezTo>
                    <a:pt x="51" y="30"/>
                    <a:pt x="51" y="30"/>
                    <a:pt x="51" y="30"/>
                  </a:cubicBezTo>
                  <a:cubicBezTo>
                    <a:pt x="66" y="59"/>
                    <a:pt x="66" y="59"/>
                    <a:pt x="66" y="59"/>
                  </a:cubicBezTo>
                  <a:cubicBezTo>
                    <a:pt x="67" y="61"/>
                    <a:pt x="66" y="63"/>
                    <a:pt x="65" y="63"/>
                  </a:cubicBezTo>
                  <a:cubicBezTo>
                    <a:pt x="65" y="64"/>
                    <a:pt x="64" y="64"/>
                    <a:pt x="64" y="64"/>
                  </a:cubicBezTo>
                  <a:cubicBezTo>
                    <a:pt x="64" y="64"/>
                    <a:pt x="64" y="64"/>
                    <a:pt x="64" y="64"/>
                  </a:cubicBezTo>
                  <a:cubicBezTo>
                    <a:pt x="33" y="64"/>
                    <a:pt x="33" y="64"/>
                    <a:pt x="33" y="64"/>
                  </a:cubicBezTo>
                  <a:cubicBezTo>
                    <a:pt x="33" y="64"/>
                    <a:pt x="33" y="64"/>
                    <a:pt x="33" y="64"/>
                  </a:cubicBezTo>
                  <a:cubicBezTo>
                    <a:pt x="33" y="59"/>
                    <a:pt x="33" y="59"/>
                    <a:pt x="33" y="59"/>
                  </a:cubicBezTo>
                  <a:cubicBezTo>
                    <a:pt x="36" y="59"/>
                    <a:pt x="36" y="59"/>
                    <a:pt x="36" y="59"/>
                  </a:cubicBezTo>
                  <a:cubicBezTo>
                    <a:pt x="37" y="59"/>
                    <a:pt x="38" y="58"/>
                    <a:pt x="38" y="56"/>
                  </a:cubicBezTo>
                  <a:cubicBezTo>
                    <a:pt x="38" y="51"/>
                    <a:pt x="38" y="51"/>
                    <a:pt x="38" y="51"/>
                  </a:cubicBezTo>
                  <a:cubicBezTo>
                    <a:pt x="38" y="50"/>
                    <a:pt x="37" y="49"/>
                    <a:pt x="36" y="49"/>
                  </a:cubicBezTo>
                  <a:cubicBezTo>
                    <a:pt x="33" y="49"/>
                    <a:pt x="33" y="49"/>
                    <a:pt x="33" y="49"/>
                  </a:cubicBezTo>
                  <a:cubicBezTo>
                    <a:pt x="33" y="47"/>
                    <a:pt x="33" y="47"/>
                    <a:pt x="33" y="47"/>
                  </a:cubicBezTo>
                  <a:cubicBezTo>
                    <a:pt x="35" y="47"/>
                    <a:pt x="35" y="47"/>
                    <a:pt x="35" y="47"/>
                  </a:cubicBezTo>
                  <a:cubicBezTo>
                    <a:pt x="37" y="47"/>
                    <a:pt x="38" y="46"/>
                    <a:pt x="38" y="44"/>
                  </a:cubicBezTo>
                  <a:cubicBezTo>
                    <a:pt x="41" y="24"/>
                    <a:pt x="41" y="24"/>
                    <a:pt x="41" y="24"/>
                  </a:cubicBezTo>
                  <a:cubicBezTo>
                    <a:pt x="41" y="23"/>
                    <a:pt x="39" y="22"/>
                    <a:pt x="38" y="22"/>
                  </a:cubicBezTo>
                  <a:cubicBezTo>
                    <a:pt x="33" y="22"/>
                    <a:pt x="33" y="22"/>
                    <a:pt x="33" y="22"/>
                  </a:cubicBezTo>
                  <a:cubicBezTo>
                    <a:pt x="33" y="0"/>
                    <a:pt x="33" y="0"/>
                    <a:pt x="33" y="0"/>
                  </a:cubicBezTo>
                  <a:cubicBezTo>
                    <a:pt x="35" y="0"/>
                    <a:pt x="36" y="2"/>
                    <a:pt x="37" y="4"/>
                  </a:cubicBezTo>
                  <a:close/>
                  <a:moveTo>
                    <a:pt x="33" y="64"/>
                  </a:moveTo>
                  <a:cubicBezTo>
                    <a:pt x="3" y="64"/>
                    <a:pt x="3" y="64"/>
                    <a:pt x="3" y="64"/>
                  </a:cubicBezTo>
                  <a:cubicBezTo>
                    <a:pt x="2" y="64"/>
                    <a:pt x="0" y="63"/>
                    <a:pt x="0" y="61"/>
                  </a:cubicBezTo>
                  <a:cubicBezTo>
                    <a:pt x="0" y="60"/>
                    <a:pt x="1" y="60"/>
                    <a:pt x="1" y="59"/>
                  </a:cubicBezTo>
                  <a:cubicBezTo>
                    <a:pt x="16" y="30"/>
                    <a:pt x="16" y="30"/>
                    <a:pt x="16" y="30"/>
                  </a:cubicBezTo>
                  <a:cubicBezTo>
                    <a:pt x="16" y="30"/>
                    <a:pt x="16" y="30"/>
                    <a:pt x="16" y="30"/>
                  </a:cubicBezTo>
                  <a:cubicBezTo>
                    <a:pt x="29" y="4"/>
                    <a:pt x="29" y="4"/>
                    <a:pt x="29" y="4"/>
                  </a:cubicBezTo>
                  <a:cubicBezTo>
                    <a:pt x="30" y="2"/>
                    <a:pt x="32" y="0"/>
                    <a:pt x="33" y="0"/>
                  </a:cubicBezTo>
                  <a:cubicBezTo>
                    <a:pt x="33" y="22"/>
                    <a:pt x="33" y="22"/>
                    <a:pt x="33" y="22"/>
                  </a:cubicBezTo>
                  <a:cubicBezTo>
                    <a:pt x="29" y="22"/>
                    <a:pt x="29" y="22"/>
                    <a:pt x="29" y="22"/>
                  </a:cubicBezTo>
                  <a:cubicBezTo>
                    <a:pt x="27" y="22"/>
                    <a:pt x="26" y="23"/>
                    <a:pt x="26" y="24"/>
                  </a:cubicBezTo>
                  <a:cubicBezTo>
                    <a:pt x="29" y="44"/>
                    <a:pt x="29" y="44"/>
                    <a:pt x="29" y="44"/>
                  </a:cubicBezTo>
                  <a:cubicBezTo>
                    <a:pt x="29" y="46"/>
                    <a:pt x="30" y="47"/>
                    <a:pt x="32" y="47"/>
                  </a:cubicBezTo>
                  <a:cubicBezTo>
                    <a:pt x="33" y="47"/>
                    <a:pt x="33" y="47"/>
                    <a:pt x="33" y="47"/>
                  </a:cubicBezTo>
                  <a:cubicBezTo>
                    <a:pt x="33" y="49"/>
                    <a:pt x="33" y="49"/>
                    <a:pt x="33" y="49"/>
                  </a:cubicBezTo>
                  <a:cubicBezTo>
                    <a:pt x="31" y="49"/>
                    <a:pt x="31" y="49"/>
                    <a:pt x="31" y="49"/>
                  </a:cubicBezTo>
                  <a:cubicBezTo>
                    <a:pt x="30" y="49"/>
                    <a:pt x="29" y="50"/>
                    <a:pt x="29" y="51"/>
                  </a:cubicBezTo>
                  <a:cubicBezTo>
                    <a:pt x="29" y="56"/>
                    <a:pt x="29" y="56"/>
                    <a:pt x="29" y="56"/>
                  </a:cubicBezTo>
                  <a:cubicBezTo>
                    <a:pt x="29" y="58"/>
                    <a:pt x="30" y="59"/>
                    <a:pt x="31" y="59"/>
                  </a:cubicBezTo>
                  <a:cubicBezTo>
                    <a:pt x="33" y="59"/>
                    <a:pt x="33" y="59"/>
                    <a:pt x="33" y="59"/>
                  </a:cubicBezTo>
                  <a:lnTo>
                    <a:pt x="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501">
              <a:extLst>
                <a:ext uri="{FF2B5EF4-FFF2-40B4-BE49-F238E27FC236}">
                  <a16:creationId xmlns:a16="http://schemas.microsoft.com/office/drawing/2014/main" id="{B0EF9CE9-5FF2-495F-9B54-1C21D9925283}"/>
                </a:ext>
              </a:extLst>
            </p:cNvPr>
            <p:cNvSpPr>
              <a:spLocks/>
            </p:cNvSpPr>
            <p:nvPr/>
          </p:nvSpPr>
          <p:spPr bwMode="auto">
            <a:xfrm>
              <a:off x="516" y="1709"/>
              <a:ext cx="65" cy="65"/>
            </a:xfrm>
            <a:custGeom>
              <a:avLst/>
              <a:gdLst>
                <a:gd name="T0" fmla="*/ 4 w 47"/>
                <a:gd name="T1" fmla="*/ 8 h 47"/>
                <a:gd name="T2" fmla="*/ 8 w 47"/>
                <a:gd name="T3" fmla="*/ 4 h 47"/>
                <a:gd name="T4" fmla="*/ 18 w 47"/>
                <a:gd name="T5" fmla="*/ 2 h 47"/>
                <a:gd name="T6" fmla="*/ 24 w 47"/>
                <a:gd name="T7" fmla="*/ 8 h 47"/>
                <a:gd name="T8" fmla="*/ 29 w 47"/>
                <a:gd name="T9" fmla="*/ 2 h 47"/>
                <a:gd name="T10" fmla="*/ 40 w 47"/>
                <a:gd name="T11" fmla="*/ 4 h 47"/>
                <a:gd name="T12" fmla="*/ 44 w 47"/>
                <a:gd name="T13" fmla="*/ 8 h 47"/>
                <a:gd name="T14" fmla="*/ 45 w 47"/>
                <a:gd name="T15" fmla="*/ 18 h 47"/>
                <a:gd name="T16" fmla="*/ 40 w 47"/>
                <a:gd name="T17" fmla="*/ 24 h 47"/>
                <a:gd name="T18" fmla="*/ 45 w 47"/>
                <a:gd name="T19" fmla="*/ 29 h 47"/>
                <a:gd name="T20" fmla="*/ 44 w 47"/>
                <a:gd name="T21" fmla="*/ 39 h 47"/>
                <a:gd name="T22" fmla="*/ 40 w 47"/>
                <a:gd name="T23" fmla="*/ 43 h 47"/>
                <a:gd name="T24" fmla="*/ 29 w 47"/>
                <a:gd name="T25" fmla="*/ 45 h 47"/>
                <a:gd name="T26" fmla="*/ 24 w 47"/>
                <a:gd name="T27" fmla="*/ 39 h 47"/>
                <a:gd name="T28" fmla="*/ 18 w 47"/>
                <a:gd name="T29" fmla="*/ 45 h 47"/>
                <a:gd name="T30" fmla="*/ 8 w 47"/>
                <a:gd name="T31" fmla="*/ 43 h 47"/>
                <a:gd name="T32" fmla="*/ 4 w 47"/>
                <a:gd name="T33" fmla="*/ 39 h 47"/>
                <a:gd name="T34" fmla="*/ 3 w 47"/>
                <a:gd name="T35" fmla="*/ 29 h 47"/>
                <a:gd name="T36" fmla="*/ 8 w 47"/>
                <a:gd name="T37" fmla="*/ 24 h 47"/>
                <a:gd name="T38" fmla="*/ 3 w 47"/>
                <a:gd name="T39" fmla="*/ 18 h 47"/>
                <a:gd name="T40" fmla="*/ 4 w 47"/>
                <a:gd name="T41"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7">
                  <a:moveTo>
                    <a:pt x="4" y="8"/>
                  </a:moveTo>
                  <a:cubicBezTo>
                    <a:pt x="8" y="4"/>
                    <a:pt x="8" y="4"/>
                    <a:pt x="8" y="4"/>
                  </a:cubicBezTo>
                  <a:cubicBezTo>
                    <a:pt x="11" y="1"/>
                    <a:pt x="16" y="0"/>
                    <a:pt x="18" y="2"/>
                  </a:cubicBezTo>
                  <a:cubicBezTo>
                    <a:pt x="24" y="8"/>
                    <a:pt x="24" y="8"/>
                    <a:pt x="24" y="8"/>
                  </a:cubicBezTo>
                  <a:cubicBezTo>
                    <a:pt x="29" y="2"/>
                    <a:pt x="29" y="2"/>
                    <a:pt x="29" y="2"/>
                  </a:cubicBezTo>
                  <a:cubicBezTo>
                    <a:pt x="32" y="0"/>
                    <a:pt x="37" y="1"/>
                    <a:pt x="40" y="4"/>
                  </a:cubicBezTo>
                  <a:cubicBezTo>
                    <a:pt x="44" y="8"/>
                    <a:pt x="44" y="8"/>
                    <a:pt x="44" y="8"/>
                  </a:cubicBezTo>
                  <a:cubicBezTo>
                    <a:pt x="47" y="11"/>
                    <a:pt x="47" y="16"/>
                    <a:pt x="45" y="18"/>
                  </a:cubicBezTo>
                  <a:cubicBezTo>
                    <a:pt x="40" y="24"/>
                    <a:pt x="40" y="24"/>
                    <a:pt x="40" y="24"/>
                  </a:cubicBezTo>
                  <a:cubicBezTo>
                    <a:pt x="45" y="29"/>
                    <a:pt x="45" y="29"/>
                    <a:pt x="45" y="29"/>
                  </a:cubicBezTo>
                  <a:cubicBezTo>
                    <a:pt x="47" y="32"/>
                    <a:pt x="47" y="36"/>
                    <a:pt x="44" y="39"/>
                  </a:cubicBezTo>
                  <a:cubicBezTo>
                    <a:pt x="40" y="43"/>
                    <a:pt x="40" y="43"/>
                    <a:pt x="40" y="43"/>
                  </a:cubicBezTo>
                  <a:cubicBezTo>
                    <a:pt x="37" y="47"/>
                    <a:pt x="32" y="47"/>
                    <a:pt x="29" y="45"/>
                  </a:cubicBezTo>
                  <a:cubicBezTo>
                    <a:pt x="24" y="39"/>
                    <a:pt x="24" y="39"/>
                    <a:pt x="24" y="39"/>
                  </a:cubicBezTo>
                  <a:cubicBezTo>
                    <a:pt x="18" y="45"/>
                    <a:pt x="18" y="45"/>
                    <a:pt x="18" y="45"/>
                  </a:cubicBezTo>
                  <a:cubicBezTo>
                    <a:pt x="16" y="47"/>
                    <a:pt x="11" y="47"/>
                    <a:pt x="8" y="43"/>
                  </a:cubicBezTo>
                  <a:cubicBezTo>
                    <a:pt x="4" y="39"/>
                    <a:pt x="4" y="39"/>
                    <a:pt x="4" y="39"/>
                  </a:cubicBezTo>
                  <a:cubicBezTo>
                    <a:pt x="1" y="36"/>
                    <a:pt x="0" y="32"/>
                    <a:pt x="3" y="29"/>
                  </a:cubicBezTo>
                  <a:cubicBezTo>
                    <a:pt x="8" y="24"/>
                    <a:pt x="8" y="24"/>
                    <a:pt x="8" y="24"/>
                  </a:cubicBezTo>
                  <a:cubicBezTo>
                    <a:pt x="3" y="18"/>
                    <a:pt x="3" y="18"/>
                    <a:pt x="3" y="18"/>
                  </a:cubicBezTo>
                  <a:cubicBezTo>
                    <a:pt x="0" y="16"/>
                    <a:pt x="1" y="11"/>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02">
              <a:extLst>
                <a:ext uri="{FF2B5EF4-FFF2-40B4-BE49-F238E27FC236}">
                  <a16:creationId xmlns:a16="http://schemas.microsoft.com/office/drawing/2014/main" id="{E573271A-3D4A-40A4-A65A-E00141AC6A9E}"/>
                </a:ext>
              </a:extLst>
            </p:cNvPr>
            <p:cNvSpPr>
              <a:spLocks/>
            </p:cNvSpPr>
            <p:nvPr/>
          </p:nvSpPr>
          <p:spPr bwMode="auto">
            <a:xfrm>
              <a:off x="917" y="1919"/>
              <a:ext cx="189" cy="167"/>
            </a:xfrm>
            <a:custGeom>
              <a:avLst/>
              <a:gdLst>
                <a:gd name="T0" fmla="*/ 117 w 137"/>
                <a:gd name="T1" fmla="*/ 7 h 122"/>
                <a:gd name="T2" fmla="*/ 130 w 137"/>
                <a:gd name="T3" fmla="*/ 18 h 122"/>
                <a:gd name="T4" fmla="*/ 131 w 137"/>
                <a:gd name="T5" fmla="*/ 42 h 122"/>
                <a:gd name="T6" fmla="*/ 68 w 137"/>
                <a:gd name="T7" fmla="*/ 114 h 122"/>
                <a:gd name="T8" fmla="*/ 61 w 137"/>
                <a:gd name="T9" fmla="*/ 118 h 122"/>
                <a:gd name="T10" fmla="*/ 42 w 137"/>
                <a:gd name="T11" fmla="*/ 116 h 122"/>
                <a:gd name="T12" fmla="*/ 6 w 137"/>
                <a:gd name="T13" fmla="*/ 83 h 122"/>
                <a:gd name="T14" fmla="*/ 6 w 137"/>
                <a:gd name="T15" fmla="*/ 60 h 122"/>
                <a:gd name="T16" fmla="*/ 19 w 137"/>
                <a:gd name="T17" fmla="*/ 46 h 122"/>
                <a:gd name="T18" fmla="*/ 41 w 137"/>
                <a:gd name="T19" fmla="*/ 46 h 122"/>
                <a:gd name="T20" fmla="*/ 51 w 137"/>
                <a:gd name="T21" fmla="*/ 55 h 122"/>
                <a:gd name="T22" fmla="*/ 93 w 137"/>
                <a:gd name="T23" fmla="*/ 8 h 122"/>
                <a:gd name="T24" fmla="*/ 117 w 137"/>
                <a:gd name="T25" fmla="*/ 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22">
                  <a:moveTo>
                    <a:pt x="117" y="7"/>
                  </a:moveTo>
                  <a:cubicBezTo>
                    <a:pt x="130" y="18"/>
                    <a:pt x="130" y="18"/>
                    <a:pt x="130" y="18"/>
                  </a:cubicBezTo>
                  <a:cubicBezTo>
                    <a:pt x="137" y="24"/>
                    <a:pt x="137" y="35"/>
                    <a:pt x="131" y="42"/>
                  </a:cubicBezTo>
                  <a:cubicBezTo>
                    <a:pt x="68" y="114"/>
                    <a:pt x="68" y="114"/>
                    <a:pt x="68" y="114"/>
                  </a:cubicBezTo>
                  <a:cubicBezTo>
                    <a:pt x="66" y="116"/>
                    <a:pt x="64" y="117"/>
                    <a:pt x="61" y="118"/>
                  </a:cubicBezTo>
                  <a:cubicBezTo>
                    <a:pt x="55" y="122"/>
                    <a:pt x="47" y="122"/>
                    <a:pt x="42" y="116"/>
                  </a:cubicBezTo>
                  <a:cubicBezTo>
                    <a:pt x="6" y="83"/>
                    <a:pt x="6" y="83"/>
                    <a:pt x="6" y="83"/>
                  </a:cubicBezTo>
                  <a:cubicBezTo>
                    <a:pt x="0" y="77"/>
                    <a:pt x="0" y="67"/>
                    <a:pt x="6" y="60"/>
                  </a:cubicBezTo>
                  <a:cubicBezTo>
                    <a:pt x="19" y="46"/>
                    <a:pt x="19" y="46"/>
                    <a:pt x="19" y="46"/>
                  </a:cubicBezTo>
                  <a:cubicBezTo>
                    <a:pt x="25" y="40"/>
                    <a:pt x="35" y="40"/>
                    <a:pt x="41" y="46"/>
                  </a:cubicBezTo>
                  <a:cubicBezTo>
                    <a:pt x="51" y="55"/>
                    <a:pt x="51" y="55"/>
                    <a:pt x="51" y="55"/>
                  </a:cubicBezTo>
                  <a:cubicBezTo>
                    <a:pt x="93" y="8"/>
                    <a:pt x="93" y="8"/>
                    <a:pt x="93" y="8"/>
                  </a:cubicBezTo>
                  <a:cubicBezTo>
                    <a:pt x="99" y="1"/>
                    <a:pt x="110" y="0"/>
                    <a:pt x="11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03">
              <a:extLst>
                <a:ext uri="{FF2B5EF4-FFF2-40B4-BE49-F238E27FC236}">
                  <a16:creationId xmlns:a16="http://schemas.microsoft.com/office/drawing/2014/main" id="{3E49F2E8-E797-4563-9AFE-521D0B5C8864}"/>
                </a:ext>
              </a:extLst>
            </p:cNvPr>
            <p:cNvSpPr>
              <a:spLocks/>
            </p:cNvSpPr>
            <p:nvPr/>
          </p:nvSpPr>
          <p:spPr bwMode="auto">
            <a:xfrm>
              <a:off x="1195" y="1696"/>
              <a:ext cx="87" cy="97"/>
            </a:xfrm>
            <a:custGeom>
              <a:avLst/>
              <a:gdLst>
                <a:gd name="T0" fmla="*/ 3 w 63"/>
                <a:gd name="T1" fmla="*/ 38 h 71"/>
                <a:gd name="T2" fmla="*/ 4 w 63"/>
                <a:gd name="T3" fmla="*/ 26 h 71"/>
                <a:gd name="T4" fmla="*/ 25 w 63"/>
                <a:gd name="T5" fmla="*/ 4 h 71"/>
                <a:gd name="T6" fmla="*/ 38 w 63"/>
                <a:gd name="T7" fmla="*/ 4 h 71"/>
                <a:gd name="T8" fmla="*/ 60 w 63"/>
                <a:gd name="T9" fmla="*/ 26 h 71"/>
                <a:gd name="T10" fmla="*/ 60 w 63"/>
                <a:gd name="T11" fmla="*/ 38 h 71"/>
                <a:gd name="T12" fmla="*/ 58 w 63"/>
                <a:gd name="T13" fmla="*/ 38 h 71"/>
                <a:gd name="T14" fmla="*/ 58 w 63"/>
                <a:gd name="T15" fmla="*/ 59 h 71"/>
                <a:gd name="T16" fmla="*/ 43 w 63"/>
                <a:gd name="T17" fmla="*/ 71 h 71"/>
                <a:gd name="T18" fmla="*/ 38 w 63"/>
                <a:gd name="T19" fmla="*/ 71 h 71"/>
                <a:gd name="T20" fmla="*/ 38 w 63"/>
                <a:gd name="T21" fmla="*/ 53 h 71"/>
                <a:gd name="T22" fmla="*/ 35 w 63"/>
                <a:gd name="T23" fmla="*/ 50 h 71"/>
                <a:gd name="T24" fmla="*/ 28 w 63"/>
                <a:gd name="T25" fmla="*/ 50 h 71"/>
                <a:gd name="T26" fmla="*/ 25 w 63"/>
                <a:gd name="T27" fmla="*/ 53 h 71"/>
                <a:gd name="T28" fmla="*/ 25 w 63"/>
                <a:gd name="T29" fmla="*/ 71 h 71"/>
                <a:gd name="T30" fmla="*/ 22 w 63"/>
                <a:gd name="T31" fmla="*/ 71 h 71"/>
                <a:gd name="T32" fmla="*/ 5 w 63"/>
                <a:gd name="T33" fmla="*/ 59 h 71"/>
                <a:gd name="T34" fmla="*/ 5 w 63"/>
                <a:gd name="T35" fmla="*/ 38 h 71"/>
                <a:gd name="T36" fmla="*/ 3 w 63"/>
                <a:gd name="T37"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71">
                  <a:moveTo>
                    <a:pt x="3" y="38"/>
                  </a:moveTo>
                  <a:cubicBezTo>
                    <a:pt x="0" y="34"/>
                    <a:pt x="0" y="29"/>
                    <a:pt x="4" y="26"/>
                  </a:cubicBezTo>
                  <a:cubicBezTo>
                    <a:pt x="25" y="4"/>
                    <a:pt x="25" y="4"/>
                    <a:pt x="25" y="4"/>
                  </a:cubicBezTo>
                  <a:cubicBezTo>
                    <a:pt x="29" y="0"/>
                    <a:pt x="34" y="0"/>
                    <a:pt x="38" y="4"/>
                  </a:cubicBezTo>
                  <a:cubicBezTo>
                    <a:pt x="60" y="26"/>
                    <a:pt x="60" y="26"/>
                    <a:pt x="60" y="26"/>
                  </a:cubicBezTo>
                  <a:cubicBezTo>
                    <a:pt x="63" y="29"/>
                    <a:pt x="63" y="34"/>
                    <a:pt x="60" y="38"/>
                  </a:cubicBezTo>
                  <a:cubicBezTo>
                    <a:pt x="58" y="38"/>
                    <a:pt x="58" y="38"/>
                    <a:pt x="58" y="38"/>
                  </a:cubicBezTo>
                  <a:cubicBezTo>
                    <a:pt x="58" y="59"/>
                    <a:pt x="58" y="59"/>
                    <a:pt x="58" y="59"/>
                  </a:cubicBezTo>
                  <a:cubicBezTo>
                    <a:pt x="58" y="67"/>
                    <a:pt x="51" y="71"/>
                    <a:pt x="43" y="71"/>
                  </a:cubicBezTo>
                  <a:cubicBezTo>
                    <a:pt x="38" y="71"/>
                    <a:pt x="38" y="71"/>
                    <a:pt x="38" y="71"/>
                  </a:cubicBezTo>
                  <a:cubicBezTo>
                    <a:pt x="38" y="53"/>
                    <a:pt x="38" y="53"/>
                    <a:pt x="38" y="53"/>
                  </a:cubicBezTo>
                  <a:cubicBezTo>
                    <a:pt x="38" y="51"/>
                    <a:pt x="37" y="50"/>
                    <a:pt x="35" y="50"/>
                  </a:cubicBezTo>
                  <a:cubicBezTo>
                    <a:pt x="28" y="50"/>
                    <a:pt x="28" y="50"/>
                    <a:pt x="28" y="50"/>
                  </a:cubicBezTo>
                  <a:cubicBezTo>
                    <a:pt x="26" y="50"/>
                    <a:pt x="25" y="51"/>
                    <a:pt x="25" y="53"/>
                  </a:cubicBezTo>
                  <a:cubicBezTo>
                    <a:pt x="25" y="71"/>
                    <a:pt x="25" y="71"/>
                    <a:pt x="25" y="71"/>
                  </a:cubicBezTo>
                  <a:cubicBezTo>
                    <a:pt x="22" y="71"/>
                    <a:pt x="22" y="71"/>
                    <a:pt x="22" y="71"/>
                  </a:cubicBezTo>
                  <a:cubicBezTo>
                    <a:pt x="13" y="71"/>
                    <a:pt x="5" y="67"/>
                    <a:pt x="5" y="59"/>
                  </a:cubicBezTo>
                  <a:cubicBezTo>
                    <a:pt x="5" y="38"/>
                    <a:pt x="5" y="38"/>
                    <a:pt x="5" y="38"/>
                  </a:cubicBezTo>
                  <a:lnTo>
                    <a:pt x="3"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504">
              <a:extLst>
                <a:ext uri="{FF2B5EF4-FFF2-40B4-BE49-F238E27FC236}">
                  <a16:creationId xmlns:a16="http://schemas.microsoft.com/office/drawing/2014/main" id="{22CDD6DE-0CF0-4043-985A-AD32828C5230}"/>
                </a:ext>
              </a:extLst>
            </p:cNvPr>
            <p:cNvSpPr>
              <a:spLocks/>
            </p:cNvSpPr>
            <p:nvPr/>
          </p:nvSpPr>
          <p:spPr bwMode="auto">
            <a:xfrm>
              <a:off x="861" y="1989"/>
              <a:ext cx="11" cy="5"/>
            </a:xfrm>
            <a:custGeom>
              <a:avLst/>
              <a:gdLst>
                <a:gd name="T0" fmla="*/ 8 w 8"/>
                <a:gd name="T1" fmla="*/ 2 h 4"/>
                <a:gd name="T2" fmla="*/ 6 w 8"/>
                <a:gd name="T3" fmla="*/ 4 h 4"/>
                <a:gd name="T4" fmla="*/ 2 w 8"/>
                <a:gd name="T5" fmla="*/ 4 h 4"/>
                <a:gd name="T6" fmla="*/ 0 w 8"/>
                <a:gd name="T7" fmla="*/ 2 h 4"/>
                <a:gd name="T8" fmla="*/ 0 w 8"/>
                <a:gd name="T9" fmla="*/ 2 h 4"/>
                <a:gd name="T10" fmla="*/ 2 w 8"/>
                <a:gd name="T11" fmla="*/ 0 h 4"/>
                <a:gd name="T12" fmla="*/ 6 w 8"/>
                <a:gd name="T13" fmla="*/ 0 h 4"/>
                <a:gd name="T14" fmla="*/ 8 w 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8" y="2"/>
                  </a:moveTo>
                  <a:cubicBezTo>
                    <a:pt x="8" y="3"/>
                    <a:pt x="7" y="4"/>
                    <a:pt x="6" y="4"/>
                  </a:cubicBezTo>
                  <a:cubicBezTo>
                    <a:pt x="2" y="4"/>
                    <a:pt x="2" y="4"/>
                    <a:pt x="2" y="4"/>
                  </a:cubicBezTo>
                  <a:cubicBezTo>
                    <a:pt x="1" y="4"/>
                    <a:pt x="0" y="3"/>
                    <a:pt x="0" y="2"/>
                  </a:cubicBezTo>
                  <a:cubicBezTo>
                    <a:pt x="0" y="2"/>
                    <a:pt x="0" y="2"/>
                    <a:pt x="0" y="2"/>
                  </a:cubicBezTo>
                  <a:cubicBezTo>
                    <a:pt x="0" y="1"/>
                    <a:pt x="1" y="0"/>
                    <a:pt x="2" y="0"/>
                  </a:cubicBezTo>
                  <a:cubicBezTo>
                    <a:pt x="6" y="0"/>
                    <a:pt x="6" y="0"/>
                    <a:pt x="6" y="0"/>
                  </a:cubicBezTo>
                  <a:cubicBezTo>
                    <a:pt x="7" y="0"/>
                    <a:pt x="8"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505">
              <a:extLst>
                <a:ext uri="{FF2B5EF4-FFF2-40B4-BE49-F238E27FC236}">
                  <a16:creationId xmlns:a16="http://schemas.microsoft.com/office/drawing/2014/main" id="{259CCB83-3B88-481A-AFF9-A62AF2E160FB}"/>
                </a:ext>
              </a:extLst>
            </p:cNvPr>
            <p:cNvSpPr>
              <a:spLocks noEditPoints="1"/>
            </p:cNvSpPr>
            <p:nvPr/>
          </p:nvSpPr>
          <p:spPr bwMode="auto">
            <a:xfrm>
              <a:off x="840" y="1954"/>
              <a:ext cx="54" cy="55"/>
            </a:xfrm>
            <a:custGeom>
              <a:avLst/>
              <a:gdLst>
                <a:gd name="T0" fmla="*/ 35 w 39"/>
                <a:gd name="T1" fmla="*/ 0 h 40"/>
                <a:gd name="T2" fmla="*/ 4 w 39"/>
                <a:gd name="T3" fmla="*/ 0 h 40"/>
                <a:gd name="T4" fmla="*/ 0 w 39"/>
                <a:gd name="T5" fmla="*/ 3 h 40"/>
                <a:gd name="T6" fmla="*/ 0 w 39"/>
                <a:gd name="T7" fmla="*/ 36 h 40"/>
                <a:gd name="T8" fmla="*/ 4 w 39"/>
                <a:gd name="T9" fmla="*/ 40 h 40"/>
                <a:gd name="T10" fmla="*/ 35 w 39"/>
                <a:gd name="T11" fmla="*/ 40 h 40"/>
                <a:gd name="T12" fmla="*/ 39 w 39"/>
                <a:gd name="T13" fmla="*/ 36 h 40"/>
                <a:gd name="T14" fmla="*/ 39 w 39"/>
                <a:gd name="T15" fmla="*/ 3 h 40"/>
                <a:gd name="T16" fmla="*/ 35 w 39"/>
                <a:gd name="T17" fmla="*/ 0 h 40"/>
                <a:gd name="T18" fmla="*/ 34 w 39"/>
                <a:gd name="T19" fmla="*/ 34 h 40"/>
                <a:gd name="T20" fmla="*/ 32 w 39"/>
                <a:gd name="T21" fmla="*/ 35 h 40"/>
                <a:gd name="T22" fmla="*/ 7 w 39"/>
                <a:gd name="T23" fmla="*/ 35 h 40"/>
                <a:gd name="T24" fmla="*/ 5 w 39"/>
                <a:gd name="T25" fmla="*/ 34 h 40"/>
                <a:gd name="T26" fmla="*/ 5 w 39"/>
                <a:gd name="T27" fmla="*/ 24 h 40"/>
                <a:gd name="T28" fmla="*/ 7 w 39"/>
                <a:gd name="T29" fmla="*/ 22 h 40"/>
                <a:gd name="T30" fmla="*/ 32 w 39"/>
                <a:gd name="T31" fmla="*/ 22 h 40"/>
                <a:gd name="T32" fmla="*/ 34 w 39"/>
                <a:gd name="T33" fmla="*/ 24 h 40"/>
                <a:gd name="T34" fmla="*/ 34 w 39"/>
                <a:gd name="T35" fmla="*/ 34 h 40"/>
                <a:gd name="T36" fmla="*/ 34 w 39"/>
                <a:gd name="T37" fmla="*/ 16 h 40"/>
                <a:gd name="T38" fmla="*/ 32 w 39"/>
                <a:gd name="T39" fmla="*/ 18 h 40"/>
                <a:gd name="T40" fmla="*/ 7 w 39"/>
                <a:gd name="T41" fmla="*/ 18 h 40"/>
                <a:gd name="T42" fmla="*/ 5 w 39"/>
                <a:gd name="T43" fmla="*/ 16 h 40"/>
                <a:gd name="T44" fmla="*/ 5 w 39"/>
                <a:gd name="T45" fmla="*/ 6 h 40"/>
                <a:gd name="T46" fmla="*/ 7 w 39"/>
                <a:gd name="T47" fmla="*/ 4 h 40"/>
                <a:gd name="T48" fmla="*/ 32 w 39"/>
                <a:gd name="T49" fmla="*/ 4 h 40"/>
                <a:gd name="T50" fmla="*/ 34 w 39"/>
                <a:gd name="T51" fmla="*/ 6 h 40"/>
                <a:gd name="T52" fmla="*/ 34 w 39"/>
                <a:gd name="T53"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0">
                  <a:moveTo>
                    <a:pt x="35" y="0"/>
                  </a:moveTo>
                  <a:cubicBezTo>
                    <a:pt x="4" y="0"/>
                    <a:pt x="4" y="0"/>
                    <a:pt x="4" y="0"/>
                  </a:cubicBezTo>
                  <a:cubicBezTo>
                    <a:pt x="2" y="0"/>
                    <a:pt x="0" y="1"/>
                    <a:pt x="0" y="3"/>
                  </a:cubicBezTo>
                  <a:cubicBezTo>
                    <a:pt x="0" y="36"/>
                    <a:pt x="0" y="36"/>
                    <a:pt x="0" y="36"/>
                  </a:cubicBezTo>
                  <a:cubicBezTo>
                    <a:pt x="0" y="39"/>
                    <a:pt x="2" y="40"/>
                    <a:pt x="4" y="40"/>
                  </a:cubicBezTo>
                  <a:cubicBezTo>
                    <a:pt x="35" y="40"/>
                    <a:pt x="35" y="40"/>
                    <a:pt x="35" y="40"/>
                  </a:cubicBezTo>
                  <a:cubicBezTo>
                    <a:pt x="37" y="40"/>
                    <a:pt x="39" y="39"/>
                    <a:pt x="39" y="36"/>
                  </a:cubicBezTo>
                  <a:cubicBezTo>
                    <a:pt x="39" y="3"/>
                    <a:pt x="39" y="3"/>
                    <a:pt x="39" y="3"/>
                  </a:cubicBezTo>
                  <a:cubicBezTo>
                    <a:pt x="39" y="1"/>
                    <a:pt x="37" y="0"/>
                    <a:pt x="35" y="0"/>
                  </a:cubicBezTo>
                  <a:close/>
                  <a:moveTo>
                    <a:pt x="34" y="34"/>
                  </a:moveTo>
                  <a:cubicBezTo>
                    <a:pt x="34" y="35"/>
                    <a:pt x="33" y="35"/>
                    <a:pt x="32" y="35"/>
                  </a:cubicBezTo>
                  <a:cubicBezTo>
                    <a:pt x="7" y="35"/>
                    <a:pt x="7" y="35"/>
                    <a:pt x="7" y="35"/>
                  </a:cubicBezTo>
                  <a:cubicBezTo>
                    <a:pt x="6" y="35"/>
                    <a:pt x="5" y="35"/>
                    <a:pt x="5" y="34"/>
                  </a:cubicBezTo>
                  <a:cubicBezTo>
                    <a:pt x="5" y="24"/>
                    <a:pt x="5" y="24"/>
                    <a:pt x="5" y="24"/>
                  </a:cubicBezTo>
                  <a:cubicBezTo>
                    <a:pt x="5" y="23"/>
                    <a:pt x="6" y="22"/>
                    <a:pt x="7" y="22"/>
                  </a:cubicBezTo>
                  <a:cubicBezTo>
                    <a:pt x="32" y="22"/>
                    <a:pt x="32" y="22"/>
                    <a:pt x="32" y="22"/>
                  </a:cubicBezTo>
                  <a:cubicBezTo>
                    <a:pt x="33" y="22"/>
                    <a:pt x="34" y="23"/>
                    <a:pt x="34" y="24"/>
                  </a:cubicBezTo>
                  <a:lnTo>
                    <a:pt x="34" y="34"/>
                  </a:lnTo>
                  <a:close/>
                  <a:moveTo>
                    <a:pt x="34" y="16"/>
                  </a:moveTo>
                  <a:cubicBezTo>
                    <a:pt x="34" y="17"/>
                    <a:pt x="33" y="18"/>
                    <a:pt x="32" y="18"/>
                  </a:cubicBezTo>
                  <a:cubicBezTo>
                    <a:pt x="7" y="18"/>
                    <a:pt x="7" y="18"/>
                    <a:pt x="7" y="18"/>
                  </a:cubicBezTo>
                  <a:cubicBezTo>
                    <a:pt x="6" y="18"/>
                    <a:pt x="5" y="17"/>
                    <a:pt x="5" y="16"/>
                  </a:cubicBezTo>
                  <a:cubicBezTo>
                    <a:pt x="5" y="6"/>
                    <a:pt x="5" y="6"/>
                    <a:pt x="5" y="6"/>
                  </a:cubicBezTo>
                  <a:cubicBezTo>
                    <a:pt x="5" y="5"/>
                    <a:pt x="6" y="4"/>
                    <a:pt x="7" y="4"/>
                  </a:cubicBezTo>
                  <a:cubicBezTo>
                    <a:pt x="32" y="4"/>
                    <a:pt x="32" y="4"/>
                    <a:pt x="32" y="4"/>
                  </a:cubicBezTo>
                  <a:cubicBezTo>
                    <a:pt x="33" y="4"/>
                    <a:pt x="34" y="5"/>
                    <a:pt x="34" y="6"/>
                  </a:cubicBezTo>
                  <a:lnTo>
                    <a:pt x="3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506">
              <a:extLst>
                <a:ext uri="{FF2B5EF4-FFF2-40B4-BE49-F238E27FC236}">
                  <a16:creationId xmlns:a16="http://schemas.microsoft.com/office/drawing/2014/main" id="{25BA8F30-04B3-4014-9F8F-23A2B19C4251}"/>
                </a:ext>
              </a:extLst>
            </p:cNvPr>
            <p:cNvSpPr>
              <a:spLocks/>
            </p:cNvSpPr>
            <p:nvPr/>
          </p:nvSpPr>
          <p:spPr bwMode="auto">
            <a:xfrm>
              <a:off x="861" y="1965"/>
              <a:ext cx="11" cy="6"/>
            </a:xfrm>
            <a:custGeom>
              <a:avLst/>
              <a:gdLst>
                <a:gd name="T0" fmla="*/ 8 w 8"/>
                <a:gd name="T1" fmla="*/ 2 h 4"/>
                <a:gd name="T2" fmla="*/ 6 w 8"/>
                <a:gd name="T3" fmla="*/ 4 h 4"/>
                <a:gd name="T4" fmla="*/ 2 w 8"/>
                <a:gd name="T5" fmla="*/ 4 h 4"/>
                <a:gd name="T6" fmla="*/ 0 w 8"/>
                <a:gd name="T7" fmla="*/ 2 h 4"/>
                <a:gd name="T8" fmla="*/ 0 w 8"/>
                <a:gd name="T9" fmla="*/ 2 h 4"/>
                <a:gd name="T10" fmla="*/ 2 w 8"/>
                <a:gd name="T11" fmla="*/ 0 h 4"/>
                <a:gd name="T12" fmla="*/ 6 w 8"/>
                <a:gd name="T13" fmla="*/ 0 h 4"/>
                <a:gd name="T14" fmla="*/ 8 w 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8" y="2"/>
                  </a:moveTo>
                  <a:cubicBezTo>
                    <a:pt x="8" y="3"/>
                    <a:pt x="7" y="4"/>
                    <a:pt x="6" y="4"/>
                  </a:cubicBezTo>
                  <a:cubicBezTo>
                    <a:pt x="2" y="4"/>
                    <a:pt x="2" y="4"/>
                    <a:pt x="2" y="4"/>
                  </a:cubicBezTo>
                  <a:cubicBezTo>
                    <a:pt x="1" y="4"/>
                    <a:pt x="0" y="3"/>
                    <a:pt x="0" y="2"/>
                  </a:cubicBezTo>
                  <a:cubicBezTo>
                    <a:pt x="0" y="2"/>
                    <a:pt x="0" y="2"/>
                    <a:pt x="0" y="2"/>
                  </a:cubicBezTo>
                  <a:cubicBezTo>
                    <a:pt x="0" y="1"/>
                    <a:pt x="1" y="0"/>
                    <a:pt x="2" y="0"/>
                  </a:cubicBezTo>
                  <a:cubicBezTo>
                    <a:pt x="6" y="0"/>
                    <a:pt x="6" y="0"/>
                    <a:pt x="6" y="0"/>
                  </a:cubicBezTo>
                  <a:cubicBezTo>
                    <a:pt x="7" y="0"/>
                    <a:pt x="8"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507">
              <a:extLst>
                <a:ext uri="{FF2B5EF4-FFF2-40B4-BE49-F238E27FC236}">
                  <a16:creationId xmlns:a16="http://schemas.microsoft.com/office/drawing/2014/main" id="{7964B9E9-C487-4C1D-BDE3-7E386A053539}"/>
                </a:ext>
              </a:extLst>
            </p:cNvPr>
            <p:cNvSpPr>
              <a:spLocks/>
            </p:cNvSpPr>
            <p:nvPr/>
          </p:nvSpPr>
          <p:spPr bwMode="auto">
            <a:xfrm>
              <a:off x="1110" y="2085"/>
              <a:ext cx="49" cy="48"/>
            </a:xfrm>
            <a:custGeom>
              <a:avLst/>
              <a:gdLst>
                <a:gd name="T0" fmla="*/ 2 w 36"/>
                <a:gd name="T1" fmla="*/ 34 h 35"/>
                <a:gd name="T2" fmla="*/ 6 w 36"/>
                <a:gd name="T3" fmla="*/ 35 h 35"/>
                <a:gd name="T4" fmla="*/ 12 w 36"/>
                <a:gd name="T5" fmla="*/ 33 h 35"/>
                <a:gd name="T6" fmla="*/ 33 w 36"/>
                <a:gd name="T7" fmla="*/ 9 h 35"/>
                <a:gd name="T8" fmla="*/ 35 w 36"/>
                <a:gd name="T9" fmla="*/ 1 h 35"/>
                <a:gd name="T10" fmla="*/ 33 w 36"/>
                <a:gd name="T11" fmla="*/ 0 h 35"/>
                <a:gd name="T12" fmla="*/ 27 w 36"/>
                <a:gd name="T13" fmla="*/ 3 h 35"/>
                <a:gd name="T14" fmla="*/ 3 w 36"/>
                <a:gd name="T15" fmla="*/ 24 h 35"/>
                <a:gd name="T16" fmla="*/ 2 w 36"/>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5">
                  <a:moveTo>
                    <a:pt x="2" y="34"/>
                  </a:moveTo>
                  <a:cubicBezTo>
                    <a:pt x="4" y="35"/>
                    <a:pt x="5" y="35"/>
                    <a:pt x="6" y="35"/>
                  </a:cubicBezTo>
                  <a:cubicBezTo>
                    <a:pt x="8" y="35"/>
                    <a:pt x="10" y="34"/>
                    <a:pt x="12" y="33"/>
                  </a:cubicBezTo>
                  <a:cubicBezTo>
                    <a:pt x="33" y="9"/>
                    <a:pt x="33" y="9"/>
                    <a:pt x="33" y="9"/>
                  </a:cubicBezTo>
                  <a:cubicBezTo>
                    <a:pt x="35" y="6"/>
                    <a:pt x="36" y="3"/>
                    <a:pt x="35" y="1"/>
                  </a:cubicBezTo>
                  <a:cubicBezTo>
                    <a:pt x="34" y="1"/>
                    <a:pt x="33" y="0"/>
                    <a:pt x="33" y="0"/>
                  </a:cubicBezTo>
                  <a:cubicBezTo>
                    <a:pt x="31" y="0"/>
                    <a:pt x="29" y="2"/>
                    <a:pt x="27" y="3"/>
                  </a:cubicBezTo>
                  <a:cubicBezTo>
                    <a:pt x="3" y="24"/>
                    <a:pt x="3" y="24"/>
                    <a:pt x="3" y="24"/>
                  </a:cubicBezTo>
                  <a:cubicBezTo>
                    <a:pt x="0" y="27"/>
                    <a:pt x="0" y="31"/>
                    <a:pt x="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508">
              <a:extLst>
                <a:ext uri="{FF2B5EF4-FFF2-40B4-BE49-F238E27FC236}">
                  <a16:creationId xmlns:a16="http://schemas.microsoft.com/office/drawing/2014/main" id="{FB622806-824D-4A54-9897-3A4ADE12A6D5}"/>
                </a:ext>
              </a:extLst>
            </p:cNvPr>
            <p:cNvSpPr>
              <a:spLocks noEditPoints="1"/>
            </p:cNvSpPr>
            <p:nvPr/>
          </p:nvSpPr>
          <p:spPr bwMode="auto">
            <a:xfrm>
              <a:off x="1045" y="2064"/>
              <a:ext cx="90" cy="105"/>
            </a:xfrm>
            <a:custGeom>
              <a:avLst/>
              <a:gdLst>
                <a:gd name="T0" fmla="*/ 60 w 65"/>
                <a:gd name="T1" fmla="*/ 49 h 76"/>
                <a:gd name="T2" fmla="*/ 55 w 65"/>
                <a:gd name="T3" fmla="*/ 52 h 76"/>
                <a:gd name="T4" fmla="*/ 56 w 65"/>
                <a:gd name="T5" fmla="*/ 53 h 76"/>
                <a:gd name="T6" fmla="*/ 53 w 65"/>
                <a:gd name="T7" fmla="*/ 58 h 76"/>
                <a:gd name="T8" fmla="*/ 54 w 65"/>
                <a:gd name="T9" fmla="*/ 61 h 76"/>
                <a:gd name="T10" fmla="*/ 46 w 65"/>
                <a:gd name="T11" fmla="*/ 69 h 76"/>
                <a:gd name="T12" fmla="*/ 38 w 65"/>
                <a:gd name="T13" fmla="*/ 64 h 76"/>
                <a:gd name="T14" fmla="*/ 38 w 65"/>
                <a:gd name="T15" fmla="*/ 64 h 76"/>
                <a:gd name="T16" fmla="*/ 24 w 65"/>
                <a:gd name="T17" fmla="*/ 58 h 76"/>
                <a:gd name="T18" fmla="*/ 24 w 65"/>
                <a:gd name="T19" fmla="*/ 57 h 76"/>
                <a:gd name="T20" fmla="*/ 25 w 65"/>
                <a:gd name="T21" fmla="*/ 56 h 76"/>
                <a:gd name="T22" fmla="*/ 26 w 65"/>
                <a:gd name="T23" fmla="*/ 56 h 76"/>
                <a:gd name="T24" fmla="*/ 27 w 65"/>
                <a:gd name="T25" fmla="*/ 57 h 76"/>
                <a:gd name="T26" fmla="*/ 34 w 65"/>
                <a:gd name="T27" fmla="*/ 51 h 76"/>
                <a:gd name="T28" fmla="*/ 45 w 65"/>
                <a:gd name="T29" fmla="*/ 42 h 76"/>
                <a:gd name="T30" fmla="*/ 46 w 65"/>
                <a:gd name="T31" fmla="*/ 43 h 76"/>
                <a:gd name="T32" fmla="*/ 46 w 65"/>
                <a:gd name="T33" fmla="*/ 43 h 76"/>
                <a:gd name="T34" fmla="*/ 47 w 65"/>
                <a:gd name="T35" fmla="*/ 41 h 76"/>
                <a:gd name="T36" fmla="*/ 45 w 65"/>
                <a:gd name="T37" fmla="*/ 35 h 76"/>
                <a:gd name="T38" fmla="*/ 48 w 65"/>
                <a:gd name="T39" fmla="*/ 25 h 76"/>
                <a:gd name="T40" fmla="*/ 46 w 65"/>
                <a:gd name="T41" fmla="*/ 3 h 76"/>
                <a:gd name="T42" fmla="*/ 36 w 65"/>
                <a:gd name="T43" fmla="*/ 0 h 76"/>
                <a:gd name="T44" fmla="*/ 0 w 65"/>
                <a:gd name="T45" fmla="*/ 42 h 76"/>
                <a:gd name="T46" fmla="*/ 37 w 65"/>
                <a:gd name="T47" fmla="*/ 76 h 76"/>
                <a:gd name="T48" fmla="*/ 65 w 65"/>
                <a:gd name="T49" fmla="*/ 62 h 76"/>
                <a:gd name="T50" fmla="*/ 60 w 65"/>
                <a:gd name="T51" fmla="*/ 49 h 76"/>
                <a:gd name="T52" fmla="*/ 34 w 65"/>
                <a:gd name="T53" fmla="*/ 13 h 76"/>
                <a:gd name="T54" fmla="*/ 40 w 65"/>
                <a:gd name="T55" fmla="*/ 19 h 76"/>
                <a:gd name="T56" fmla="*/ 34 w 65"/>
                <a:gd name="T57" fmla="*/ 24 h 76"/>
                <a:gd name="T58" fmla="*/ 29 w 65"/>
                <a:gd name="T59" fmla="*/ 19 h 76"/>
                <a:gd name="T60" fmla="*/ 34 w 65"/>
                <a:gd name="T61" fmla="*/ 13 h 76"/>
                <a:gd name="T62" fmla="*/ 19 w 65"/>
                <a:gd name="T63" fmla="*/ 24 h 76"/>
                <a:gd name="T64" fmla="*/ 25 w 65"/>
                <a:gd name="T65" fmla="*/ 31 h 76"/>
                <a:gd name="T66" fmla="*/ 19 w 65"/>
                <a:gd name="T67" fmla="*/ 37 h 76"/>
                <a:gd name="T68" fmla="*/ 13 w 65"/>
                <a:gd name="T69" fmla="*/ 31 h 76"/>
                <a:gd name="T70" fmla="*/ 19 w 65"/>
                <a:gd name="T71" fmla="*/ 24 h 76"/>
                <a:gd name="T72" fmla="*/ 18 w 65"/>
                <a:gd name="T73" fmla="*/ 60 h 76"/>
                <a:gd name="T74" fmla="*/ 11 w 65"/>
                <a:gd name="T75" fmla="*/ 53 h 76"/>
                <a:gd name="T76" fmla="*/ 18 w 65"/>
                <a:gd name="T77" fmla="*/ 45 h 76"/>
                <a:gd name="T78" fmla="*/ 25 w 65"/>
                <a:gd name="T79" fmla="*/ 53 h 76"/>
                <a:gd name="T80" fmla="*/ 18 w 65"/>
                <a:gd name="T81" fmla="*/ 6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76">
                  <a:moveTo>
                    <a:pt x="60" y="49"/>
                  </a:moveTo>
                  <a:cubicBezTo>
                    <a:pt x="58" y="51"/>
                    <a:pt x="57" y="51"/>
                    <a:pt x="55" y="52"/>
                  </a:cubicBezTo>
                  <a:cubicBezTo>
                    <a:pt x="56" y="52"/>
                    <a:pt x="56" y="53"/>
                    <a:pt x="56" y="53"/>
                  </a:cubicBezTo>
                  <a:cubicBezTo>
                    <a:pt x="55" y="55"/>
                    <a:pt x="54" y="56"/>
                    <a:pt x="53" y="58"/>
                  </a:cubicBezTo>
                  <a:cubicBezTo>
                    <a:pt x="54" y="59"/>
                    <a:pt x="54" y="60"/>
                    <a:pt x="54" y="61"/>
                  </a:cubicBezTo>
                  <a:cubicBezTo>
                    <a:pt x="54" y="65"/>
                    <a:pt x="50" y="69"/>
                    <a:pt x="46" y="69"/>
                  </a:cubicBezTo>
                  <a:cubicBezTo>
                    <a:pt x="42" y="69"/>
                    <a:pt x="40" y="67"/>
                    <a:pt x="38" y="64"/>
                  </a:cubicBezTo>
                  <a:cubicBezTo>
                    <a:pt x="38" y="64"/>
                    <a:pt x="38" y="64"/>
                    <a:pt x="38" y="64"/>
                  </a:cubicBezTo>
                  <a:cubicBezTo>
                    <a:pt x="25" y="62"/>
                    <a:pt x="24" y="60"/>
                    <a:pt x="24" y="58"/>
                  </a:cubicBezTo>
                  <a:cubicBezTo>
                    <a:pt x="24" y="58"/>
                    <a:pt x="24" y="57"/>
                    <a:pt x="24" y="57"/>
                  </a:cubicBezTo>
                  <a:cubicBezTo>
                    <a:pt x="24" y="57"/>
                    <a:pt x="25" y="56"/>
                    <a:pt x="25" y="56"/>
                  </a:cubicBezTo>
                  <a:cubicBezTo>
                    <a:pt x="25" y="56"/>
                    <a:pt x="26" y="56"/>
                    <a:pt x="26" y="56"/>
                  </a:cubicBezTo>
                  <a:cubicBezTo>
                    <a:pt x="26" y="56"/>
                    <a:pt x="26" y="57"/>
                    <a:pt x="27" y="57"/>
                  </a:cubicBezTo>
                  <a:cubicBezTo>
                    <a:pt x="30" y="57"/>
                    <a:pt x="33" y="56"/>
                    <a:pt x="34" y="51"/>
                  </a:cubicBezTo>
                  <a:cubicBezTo>
                    <a:pt x="36" y="44"/>
                    <a:pt x="42" y="42"/>
                    <a:pt x="45" y="42"/>
                  </a:cubicBezTo>
                  <a:cubicBezTo>
                    <a:pt x="45" y="42"/>
                    <a:pt x="46" y="42"/>
                    <a:pt x="46" y="43"/>
                  </a:cubicBezTo>
                  <a:cubicBezTo>
                    <a:pt x="46" y="43"/>
                    <a:pt x="46" y="43"/>
                    <a:pt x="46" y="43"/>
                  </a:cubicBezTo>
                  <a:cubicBezTo>
                    <a:pt x="46" y="42"/>
                    <a:pt x="47" y="42"/>
                    <a:pt x="47" y="41"/>
                  </a:cubicBezTo>
                  <a:cubicBezTo>
                    <a:pt x="46" y="40"/>
                    <a:pt x="45" y="38"/>
                    <a:pt x="45" y="35"/>
                  </a:cubicBezTo>
                  <a:cubicBezTo>
                    <a:pt x="45" y="32"/>
                    <a:pt x="46" y="29"/>
                    <a:pt x="48" y="25"/>
                  </a:cubicBezTo>
                  <a:cubicBezTo>
                    <a:pt x="53" y="16"/>
                    <a:pt x="55" y="10"/>
                    <a:pt x="46" y="3"/>
                  </a:cubicBezTo>
                  <a:cubicBezTo>
                    <a:pt x="44" y="1"/>
                    <a:pt x="40" y="0"/>
                    <a:pt x="36" y="0"/>
                  </a:cubicBezTo>
                  <a:cubicBezTo>
                    <a:pt x="21" y="0"/>
                    <a:pt x="0" y="16"/>
                    <a:pt x="0" y="42"/>
                  </a:cubicBezTo>
                  <a:cubicBezTo>
                    <a:pt x="0" y="67"/>
                    <a:pt x="20" y="76"/>
                    <a:pt x="37" y="76"/>
                  </a:cubicBezTo>
                  <a:cubicBezTo>
                    <a:pt x="52" y="76"/>
                    <a:pt x="65" y="69"/>
                    <a:pt x="65" y="62"/>
                  </a:cubicBezTo>
                  <a:cubicBezTo>
                    <a:pt x="65" y="54"/>
                    <a:pt x="63" y="51"/>
                    <a:pt x="60" y="49"/>
                  </a:cubicBezTo>
                  <a:close/>
                  <a:moveTo>
                    <a:pt x="34" y="13"/>
                  </a:moveTo>
                  <a:cubicBezTo>
                    <a:pt x="37" y="13"/>
                    <a:pt x="40" y="16"/>
                    <a:pt x="40" y="19"/>
                  </a:cubicBezTo>
                  <a:cubicBezTo>
                    <a:pt x="40" y="22"/>
                    <a:pt x="37" y="24"/>
                    <a:pt x="34" y="24"/>
                  </a:cubicBezTo>
                  <a:cubicBezTo>
                    <a:pt x="31" y="24"/>
                    <a:pt x="29" y="22"/>
                    <a:pt x="29" y="19"/>
                  </a:cubicBezTo>
                  <a:cubicBezTo>
                    <a:pt x="29" y="16"/>
                    <a:pt x="31" y="13"/>
                    <a:pt x="34" y="13"/>
                  </a:cubicBezTo>
                  <a:close/>
                  <a:moveTo>
                    <a:pt x="19" y="24"/>
                  </a:moveTo>
                  <a:cubicBezTo>
                    <a:pt x="23" y="24"/>
                    <a:pt x="25" y="27"/>
                    <a:pt x="25" y="31"/>
                  </a:cubicBezTo>
                  <a:cubicBezTo>
                    <a:pt x="25" y="34"/>
                    <a:pt x="23" y="37"/>
                    <a:pt x="19" y="37"/>
                  </a:cubicBezTo>
                  <a:cubicBezTo>
                    <a:pt x="16" y="37"/>
                    <a:pt x="13" y="34"/>
                    <a:pt x="13" y="31"/>
                  </a:cubicBezTo>
                  <a:cubicBezTo>
                    <a:pt x="13" y="27"/>
                    <a:pt x="16" y="24"/>
                    <a:pt x="19" y="24"/>
                  </a:cubicBezTo>
                  <a:close/>
                  <a:moveTo>
                    <a:pt x="18" y="60"/>
                  </a:moveTo>
                  <a:cubicBezTo>
                    <a:pt x="14" y="60"/>
                    <a:pt x="11" y="57"/>
                    <a:pt x="11" y="53"/>
                  </a:cubicBezTo>
                  <a:cubicBezTo>
                    <a:pt x="11" y="49"/>
                    <a:pt x="14" y="45"/>
                    <a:pt x="18" y="45"/>
                  </a:cubicBezTo>
                  <a:cubicBezTo>
                    <a:pt x="22" y="45"/>
                    <a:pt x="25" y="49"/>
                    <a:pt x="25" y="53"/>
                  </a:cubicBezTo>
                  <a:cubicBezTo>
                    <a:pt x="25" y="57"/>
                    <a:pt x="22" y="60"/>
                    <a:pt x="1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509">
              <a:extLst>
                <a:ext uri="{FF2B5EF4-FFF2-40B4-BE49-F238E27FC236}">
                  <a16:creationId xmlns:a16="http://schemas.microsoft.com/office/drawing/2014/main" id="{5B186954-E073-4FC5-840D-9B645830FB11}"/>
                </a:ext>
              </a:extLst>
            </p:cNvPr>
            <p:cNvSpPr>
              <a:spLocks/>
            </p:cNvSpPr>
            <p:nvPr/>
          </p:nvSpPr>
          <p:spPr bwMode="auto">
            <a:xfrm>
              <a:off x="1079" y="2125"/>
              <a:ext cx="40" cy="25"/>
            </a:xfrm>
            <a:custGeom>
              <a:avLst/>
              <a:gdLst>
                <a:gd name="T0" fmla="*/ 23 w 29"/>
                <a:gd name="T1" fmla="*/ 6 h 18"/>
                <a:gd name="T2" fmla="*/ 21 w 29"/>
                <a:gd name="T3" fmla="*/ 1 h 18"/>
                <a:gd name="T4" fmla="*/ 20 w 29"/>
                <a:gd name="T5" fmla="*/ 0 h 18"/>
                <a:gd name="T6" fmla="*/ 11 w 29"/>
                <a:gd name="T7" fmla="*/ 7 h 18"/>
                <a:gd name="T8" fmla="*/ 2 w 29"/>
                <a:gd name="T9" fmla="*/ 14 h 18"/>
                <a:gd name="T10" fmla="*/ 0 w 29"/>
                <a:gd name="T11" fmla="*/ 14 h 18"/>
                <a:gd name="T12" fmla="*/ 13 w 29"/>
                <a:gd name="T13" fmla="*/ 18 h 18"/>
                <a:gd name="T14" fmla="*/ 16 w 29"/>
                <a:gd name="T15" fmla="*/ 18 h 18"/>
                <a:gd name="T16" fmla="*/ 29 w 29"/>
                <a:gd name="T17" fmla="*/ 9 h 18"/>
                <a:gd name="T18" fmla="*/ 28 w 29"/>
                <a:gd name="T19" fmla="*/ 8 h 18"/>
                <a:gd name="T20" fmla="*/ 23 w 29"/>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8">
                  <a:moveTo>
                    <a:pt x="23" y="6"/>
                  </a:moveTo>
                  <a:cubicBezTo>
                    <a:pt x="22" y="5"/>
                    <a:pt x="21" y="3"/>
                    <a:pt x="21" y="1"/>
                  </a:cubicBezTo>
                  <a:cubicBezTo>
                    <a:pt x="20" y="0"/>
                    <a:pt x="20" y="0"/>
                    <a:pt x="20" y="0"/>
                  </a:cubicBezTo>
                  <a:cubicBezTo>
                    <a:pt x="20" y="0"/>
                    <a:pt x="13" y="0"/>
                    <a:pt x="11" y="7"/>
                  </a:cubicBezTo>
                  <a:cubicBezTo>
                    <a:pt x="9" y="13"/>
                    <a:pt x="4" y="14"/>
                    <a:pt x="2" y="14"/>
                  </a:cubicBezTo>
                  <a:cubicBezTo>
                    <a:pt x="1" y="14"/>
                    <a:pt x="0" y="14"/>
                    <a:pt x="0" y="14"/>
                  </a:cubicBezTo>
                  <a:cubicBezTo>
                    <a:pt x="0" y="14"/>
                    <a:pt x="0" y="16"/>
                    <a:pt x="13" y="18"/>
                  </a:cubicBezTo>
                  <a:cubicBezTo>
                    <a:pt x="14" y="18"/>
                    <a:pt x="15" y="18"/>
                    <a:pt x="16" y="18"/>
                  </a:cubicBezTo>
                  <a:cubicBezTo>
                    <a:pt x="26" y="18"/>
                    <a:pt x="29" y="9"/>
                    <a:pt x="29" y="9"/>
                  </a:cubicBezTo>
                  <a:cubicBezTo>
                    <a:pt x="28" y="8"/>
                    <a:pt x="28" y="8"/>
                    <a:pt x="28" y="8"/>
                  </a:cubicBezTo>
                  <a:cubicBezTo>
                    <a:pt x="26" y="8"/>
                    <a:pt x="24" y="7"/>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510">
              <a:extLst>
                <a:ext uri="{FF2B5EF4-FFF2-40B4-BE49-F238E27FC236}">
                  <a16:creationId xmlns:a16="http://schemas.microsoft.com/office/drawing/2014/main" id="{10694127-3D48-4B20-B295-73C3B0B2DBA8}"/>
                </a:ext>
              </a:extLst>
            </p:cNvPr>
            <p:cNvSpPr>
              <a:spLocks/>
            </p:cNvSpPr>
            <p:nvPr/>
          </p:nvSpPr>
          <p:spPr bwMode="auto">
            <a:xfrm>
              <a:off x="3310" y="1524"/>
              <a:ext cx="16" cy="15"/>
            </a:xfrm>
            <a:custGeom>
              <a:avLst/>
              <a:gdLst>
                <a:gd name="T0" fmla="*/ 3 w 12"/>
                <a:gd name="T1" fmla="*/ 2 h 11"/>
                <a:gd name="T2" fmla="*/ 0 w 12"/>
                <a:gd name="T3" fmla="*/ 0 h 11"/>
                <a:gd name="T4" fmla="*/ 0 w 12"/>
                <a:gd name="T5" fmla="*/ 2 h 11"/>
                <a:gd name="T6" fmla="*/ 0 w 12"/>
                <a:gd name="T7" fmla="*/ 8 h 11"/>
                <a:gd name="T8" fmla="*/ 4 w 12"/>
                <a:gd name="T9" fmla="*/ 11 h 11"/>
                <a:gd name="T10" fmla="*/ 10 w 12"/>
                <a:gd name="T11" fmla="*/ 11 h 11"/>
                <a:gd name="T12" fmla="*/ 12 w 12"/>
                <a:gd name="T13" fmla="*/ 11 h 11"/>
                <a:gd name="T14" fmla="*/ 10 w 12"/>
                <a:gd name="T15" fmla="*/ 9 h 11"/>
                <a:gd name="T16" fmla="*/ 3 w 12"/>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3" y="2"/>
                  </a:moveTo>
                  <a:cubicBezTo>
                    <a:pt x="2" y="1"/>
                    <a:pt x="1" y="1"/>
                    <a:pt x="0" y="0"/>
                  </a:cubicBezTo>
                  <a:cubicBezTo>
                    <a:pt x="0" y="0"/>
                    <a:pt x="0" y="1"/>
                    <a:pt x="0" y="2"/>
                  </a:cubicBezTo>
                  <a:cubicBezTo>
                    <a:pt x="0" y="8"/>
                    <a:pt x="0" y="8"/>
                    <a:pt x="0" y="8"/>
                  </a:cubicBezTo>
                  <a:cubicBezTo>
                    <a:pt x="0" y="10"/>
                    <a:pt x="2" y="11"/>
                    <a:pt x="4" y="11"/>
                  </a:cubicBezTo>
                  <a:cubicBezTo>
                    <a:pt x="10" y="11"/>
                    <a:pt x="10" y="11"/>
                    <a:pt x="10" y="11"/>
                  </a:cubicBezTo>
                  <a:cubicBezTo>
                    <a:pt x="11" y="11"/>
                    <a:pt x="11" y="11"/>
                    <a:pt x="12" y="11"/>
                  </a:cubicBezTo>
                  <a:cubicBezTo>
                    <a:pt x="11" y="11"/>
                    <a:pt x="11" y="10"/>
                    <a:pt x="10" y="9"/>
                  </a:cubicBez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511">
              <a:extLst>
                <a:ext uri="{FF2B5EF4-FFF2-40B4-BE49-F238E27FC236}">
                  <a16:creationId xmlns:a16="http://schemas.microsoft.com/office/drawing/2014/main" id="{694DB2FF-AC47-4A2E-A132-E63367D7D3F5}"/>
                </a:ext>
              </a:extLst>
            </p:cNvPr>
            <p:cNvSpPr>
              <a:spLocks/>
            </p:cNvSpPr>
            <p:nvPr/>
          </p:nvSpPr>
          <p:spPr bwMode="auto">
            <a:xfrm>
              <a:off x="3260" y="1613"/>
              <a:ext cx="74" cy="17"/>
            </a:xfrm>
            <a:custGeom>
              <a:avLst/>
              <a:gdLst>
                <a:gd name="T0" fmla="*/ 4 w 54"/>
                <a:gd name="T1" fmla="*/ 12 h 12"/>
                <a:gd name="T2" fmla="*/ 50 w 54"/>
                <a:gd name="T3" fmla="*/ 12 h 12"/>
                <a:gd name="T4" fmla="*/ 54 w 54"/>
                <a:gd name="T5" fmla="*/ 8 h 12"/>
                <a:gd name="T6" fmla="*/ 54 w 54"/>
                <a:gd name="T7" fmla="*/ 6 h 12"/>
                <a:gd name="T8" fmla="*/ 54 w 54"/>
                <a:gd name="T9" fmla="*/ 0 h 12"/>
                <a:gd name="T10" fmla="*/ 48 w 54"/>
                <a:gd name="T11" fmla="*/ 0 h 12"/>
                <a:gd name="T12" fmla="*/ 6 w 54"/>
                <a:gd name="T13" fmla="*/ 0 h 12"/>
                <a:gd name="T14" fmla="*/ 0 w 54"/>
                <a:gd name="T15" fmla="*/ 0 h 12"/>
                <a:gd name="T16" fmla="*/ 0 w 54"/>
                <a:gd name="T17" fmla="*/ 6 h 12"/>
                <a:gd name="T18" fmla="*/ 0 w 54"/>
                <a:gd name="T19" fmla="*/ 8 h 12"/>
                <a:gd name="T20" fmla="*/ 4 w 5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2">
                  <a:moveTo>
                    <a:pt x="4" y="12"/>
                  </a:moveTo>
                  <a:cubicBezTo>
                    <a:pt x="50" y="12"/>
                    <a:pt x="50" y="12"/>
                    <a:pt x="50" y="12"/>
                  </a:cubicBezTo>
                  <a:cubicBezTo>
                    <a:pt x="52" y="12"/>
                    <a:pt x="54" y="10"/>
                    <a:pt x="54" y="8"/>
                  </a:cubicBezTo>
                  <a:cubicBezTo>
                    <a:pt x="54" y="6"/>
                    <a:pt x="54" y="6"/>
                    <a:pt x="54" y="6"/>
                  </a:cubicBezTo>
                  <a:cubicBezTo>
                    <a:pt x="54" y="0"/>
                    <a:pt x="54" y="0"/>
                    <a:pt x="54" y="0"/>
                  </a:cubicBezTo>
                  <a:cubicBezTo>
                    <a:pt x="52" y="0"/>
                    <a:pt x="50" y="0"/>
                    <a:pt x="48" y="0"/>
                  </a:cubicBezTo>
                  <a:cubicBezTo>
                    <a:pt x="6" y="0"/>
                    <a:pt x="6" y="0"/>
                    <a:pt x="6" y="0"/>
                  </a:cubicBezTo>
                  <a:cubicBezTo>
                    <a:pt x="4" y="0"/>
                    <a:pt x="1" y="0"/>
                    <a:pt x="0" y="0"/>
                  </a:cubicBezTo>
                  <a:cubicBezTo>
                    <a:pt x="0" y="6"/>
                    <a:pt x="0" y="6"/>
                    <a:pt x="0" y="6"/>
                  </a:cubicBezTo>
                  <a:cubicBezTo>
                    <a:pt x="0" y="8"/>
                    <a:pt x="0" y="8"/>
                    <a:pt x="0" y="8"/>
                  </a:cubicBezTo>
                  <a:cubicBezTo>
                    <a:pt x="0" y="10"/>
                    <a:pt x="2"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512">
              <a:extLst>
                <a:ext uri="{FF2B5EF4-FFF2-40B4-BE49-F238E27FC236}">
                  <a16:creationId xmlns:a16="http://schemas.microsoft.com/office/drawing/2014/main" id="{7FD1D3D4-6AD8-40A8-8B7B-B6F63E8D457D}"/>
                </a:ext>
              </a:extLst>
            </p:cNvPr>
            <p:cNvSpPr>
              <a:spLocks/>
            </p:cNvSpPr>
            <p:nvPr/>
          </p:nvSpPr>
          <p:spPr bwMode="auto">
            <a:xfrm>
              <a:off x="3260" y="1570"/>
              <a:ext cx="74" cy="37"/>
            </a:xfrm>
            <a:custGeom>
              <a:avLst/>
              <a:gdLst>
                <a:gd name="T0" fmla="*/ 50 w 54"/>
                <a:gd name="T1" fmla="*/ 0 h 27"/>
                <a:gd name="T2" fmla="*/ 4 w 54"/>
                <a:gd name="T3" fmla="*/ 0 h 27"/>
                <a:gd name="T4" fmla="*/ 0 w 54"/>
                <a:gd name="T5" fmla="*/ 4 h 27"/>
                <a:gd name="T6" fmla="*/ 0 w 54"/>
                <a:gd name="T7" fmla="*/ 22 h 27"/>
                <a:gd name="T8" fmla="*/ 0 w 54"/>
                <a:gd name="T9" fmla="*/ 27 h 27"/>
                <a:gd name="T10" fmla="*/ 6 w 54"/>
                <a:gd name="T11" fmla="*/ 27 h 27"/>
                <a:gd name="T12" fmla="*/ 48 w 54"/>
                <a:gd name="T13" fmla="*/ 27 h 27"/>
                <a:gd name="T14" fmla="*/ 54 w 54"/>
                <a:gd name="T15" fmla="*/ 27 h 27"/>
                <a:gd name="T16" fmla="*/ 54 w 54"/>
                <a:gd name="T17" fmla="*/ 22 h 27"/>
                <a:gd name="T18" fmla="*/ 54 w 54"/>
                <a:gd name="T19" fmla="*/ 4 h 27"/>
                <a:gd name="T20" fmla="*/ 50 w 5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27">
                  <a:moveTo>
                    <a:pt x="50" y="0"/>
                  </a:moveTo>
                  <a:cubicBezTo>
                    <a:pt x="4" y="0"/>
                    <a:pt x="4" y="0"/>
                    <a:pt x="4" y="0"/>
                  </a:cubicBezTo>
                  <a:cubicBezTo>
                    <a:pt x="2" y="0"/>
                    <a:pt x="0" y="2"/>
                    <a:pt x="0" y="4"/>
                  </a:cubicBezTo>
                  <a:cubicBezTo>
                    <a:pt x="0" y="22"/>
                    <a:pt x="0" y="22"/>
                    <a:pt x="0" y="22"/>
                  </a:cubicBezTo>
                  <a:cubicBezTo>
                    <a:pt x="0" y="27"/>
                    <a:pt x="0" y="27"/>
                    <a:pt x="0" y="27"/>
                  </a:cubicBezTo>
                  <a:cubicBezTo>
                    <a:pt x="1" y="27"/>
                    <a:pt x="4" y="27"/>
                    <a:pt x="6" y="27"/>
                  </a:cubicBezTo>
                  <a:cubicBezTo>
                    <a:pt x="48" y="27"/>
                    <a:pt x="48" y="27"/>
                    <a:pt x="48" y="27"/>
                  </a:cubicBezTo>
                  <a:cubicBezTo>
                    <a:pt x="50" y="27"/>
                    <a:pt x="52" y="27"/>
                    <a:pt x="54" y="27"/>
                  </a:cubicBezTo>
                  <a:cubicBezTo>
                    <a:pt x="54" y="22"/>
                    <a:pt x="54" y="22"/>
                    <a:pt x="54" y="22"/>
                  </a:cubicBezTo>
                  <a:cubicBezTo>
                    <a:pt x="54" y="4"/>
                    <a:pt x="54" y="4"/>
                    <a:pt x="54" y="4"/>
                  </a:cubicBezTo>
                  <a:cubicBezTo>
                    <a:pt x="54"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513">
              <a:extLst>
                <a:ext uri="{FF2B5EF4-FFF2-40B4-BE49-F238E27FC236}">
                  <a16:creationId xmlns:a16="http://schemas.microsoft.com/office/drawing/2014/main" id="{99048B93-7E19-43E0-8FAD-6D438CAE43F0}"/>
                </a:ext>
              </a:extLst>
            </p:cNvPr>
            <p:cNvSpPr>
              <a:spLocks/>
            </p:cNvSpPr>
            <p:nvPr/>
          </p:nvSpPr>
          <p:spPr bwMode="auto">
            <a:xfrm>
              <a:off x="3239" y="1570"/>
              <a:ext cx="17" cy="49"/>
            </a:xfrm>
            <a:custGeom>
              <a:avLst/>
              <a:gdLst>
                <a:gd name="T0" fmla="*/ 11 w 12"/>
                <a:gd name="T1" fmla="*/ 30 h 35"/>
                <a:gd name="T2" fmla="*/ 11 w 12"/>
                <a:gd name="T3" fmla="*/ 28 h 35"/>
                <a:gd name="T4" fmla="*/ 11 w 12"/>
                <a:gd name="T5" fmla="*/ 22 h 35"/>
                <a:gd name="T6" fmla="*/ 11 w 12"/>
                <a:gd name="T7" fmla="*/ 4 h 35"/>
                <a:gd name="T8" fmla="*/ 12 w 12"/>
                <a:gd name="T9" fmla="*/ 0 h 35"/>
                <a:gd name="T10" fmla="*/ 11 w 12"/>
                <a:gd name="T11" fmla="*/ 0 h 35"/>
                <a:gd name="T12" fmla="*/ 2 w 12"/>
                <a:gd name="T13" fmla="*/ 3 h 35"/>
                <a:gd name="T14" fmla="*/ 0 w 12"/>
                <a:gd name="T15" fmla="*/ 12 h 35"/>
                <a:gd name="T16" fmla="*/ 0 w 12"/>
                <a:gd name="T17" fmla="*/ 31 h 35"/>
                <a:gd name="T18" fmla="*/ 3 w 12"/>
                <a:gd name="T19" fmla="*/ 35 h 35"/>
                <a:gd name="T20" fmla="*/ 11 w 12"/>
                <a:gd name="T21" fmla="*/ 35 h 35"/>
                <a:gd name="T22" fmla="*/ 11 w 12"/>
                <a:gd name="T23"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5">
                  <a:moveTo>
                    <a:pt x="11" y="30"/>
                  </a:moveTo>
                  <a:cubicBezTo>
                    <a:pt x="11" y="29"/>
                    <a:pt x="11" y="29"/>
                    <a:pt x="11" y="28"/>
                  </a:cubicBezTo>
                  <a:cubicBezTo>
                    <a:pt x="11" y="27"/>
                    <a:pt x="11" y="24"/>
                    <a:pt x="11" y="22"/>
                  </a:cubicBezTo>
                  <a:cubicBezTo>
                    <a:pt x="11" y="4"/>
                    <a:pt x="11" y="4"/>
                    <a:pt x="11" y="4"/>
                  </a:cubicBezTo>
                  <a:cubicBezTo>
                    <a:pt x="11" y="3"/>
                    <a:pt x="12" y="2"/>
                    <a:pt x="12" y="0"/>
                  </a:cubicBezTo>
                  <a:cubicBezTo>
                    <a:pt x="11" y="0"/>
                    <a:pt x="11" y="0"/>
                    <a:pt x="11" y="0"/>
                  </a:cubicBezTo>
                  <a:cubicBezTo>
                    <a:pt x="7" y="0"/>
                    <a:pt x="3" y="2"/>
                    <a:pt x="2" y="3"/>
                  </a:cubicBezTo>
                  <a:cubicBezTo>
                    <a:pt x="1" y="4"/>
                    <a:pt x="0" y="8"/>
                    <a:pt x="0" y="12"/>
                  </a:cubicBezTo>
                  <a:cubicBezTo>
                    <a:pt x="0" y="31"/>
                    <a:pt x="0" y="31"/>
                    <a:pt x="0" y="31"/>
                  </a:cubicBezTo>
                  <a:cubicBezTo>
                    <a:pt x="0" y="33"/>
                    <a:pt x="1" y="35"/>
                    <a:pt x="3" y="35"/>
                  </a:cubicBezTo>
                  <a:cubicBezTo>
                    <a:pt x="11" y="35"/>
                    <a:pt x="11" y="35"/>
                    <a:pt x="11" y="35"/>
                  </a:cubicBezTo>
                  <a:cubicBezTo>
                    <a:pt x="11" y="33"/>
                    <a:pt x="11" y="31"/>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514">
              <a:extLst>
                <a:ext uri="{FF2B5EF4-FFF2-40B4-BE49-F238E27FC236}">
                  <a16:creationId xmlns:a16="http://schemas.microsoft.com/office/drawing/2014/main" id="{3638C607-FE52-4A46-9608-4AF03BEF3B41}"/>
                </a:ext>
              </a:extLst>
            </p:cNvPr>
            <p:cNvSpPr>
              <a:spLocks/>
            </p:cNvSpPr>
            <p:nvPr/>
          </p:nvSpPr>
          <p:spPr bwMode="auto">
            <a:xfrm>
              <a:off x="3337" y="1570"/>
              <a:ext cx="18" cy="49"/>
            </a:xfrm>
            <a:custGeom>
              <a:avLst/>
              <a:gdLst>
                <a:gd name="T0" fmla="*/ 10 w 13"/>
                <a:gd name="T1" fmla="*/ 3 h 35"/>
                <a:gd name="T2" fmla="*/ 2 w 13"/>
                <a:gd name="T3" fmla="*/ 0 h 35"/>
                <a:gd name="T4" fmla="*/ 0 w 13"/>
                <a:gd name="T5" fmla="*/ 0 h 35"/>
                <a:gd name="T6" fmla="*/ 2 w 13"/>
                <a:gd name="T7" fmla="*/ 4 h 35"/>
                <a:gd name="T8" fmla="*/ 2 w 13"/>
                <a:gd name="T9" fmla="*/ 22 h 35"/>
                <a:gd name="T10" fmla="*/ 2 w 13"/>
                <a:gd name="T11" fmla="*/ 28 h 35"/>
                <a:gd name="T12" fmla="*/ 2 w 13"/>
                <a:gd name="T13" fmla="*/ 30 h 35"/>
                <a:gd name="T14" fmla="*/ 2 w 13"/>
                <a:gd name="T15" fmla="*/ 35 h 35"/>
                <a:gd name="T16" fmla="*/ 9 w 13"/>
                <a:gd name="T17" fmla="*/ 35 h 35"/>
                <a:gd name="T18" fmla="*/ 13 w 13"/>
                <a:gd name="T19" fmla="*/ 31 h 35"/>
                <a:gd name="T20" fmla="*/ 13 w 13"/>
                <a:gd name="T21" fmla="*/ 12 h 35"/>
                <a:gd name="T22" fmla="*/ 10 w 13"/>
                <a:gd name="T2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5">
                  <a:moveTo>
                    <a:pt x="10" y="3"/>
                  </a:moveTo>
                  <a:cubicBezTo>
                    <a:pt x="9" y="2"/>
                    <a:pt x="5" y="0"/>
                    <a:pt x="2" y="0"/>
                  </a:cubicBezTo>
                  <a:cubicBezTo>
                    <a:pt x="0" y="0"/>
                    <a:pt x="0" y="0"/>
                    <a:pt x="0" y="0"/>
                  </a:cubicBezTo>
                  <a:cubicBezTo>
                    <a:pt x="1" y="2"/>
                    <a:pt x="2" y="3"/>
                    <a:pt x="2" y="4"/>
                  </a:cubicBezTo>
                  <a:cubicBezTo>
                    <a:pt x="2" y="22"/>
                    <a:pt x="2" y="22"/>
                    <a:pt x="2" y="22"/>
                  </a:cubicBezTo>
                  <a:cubicBezTo>
                    <a:pt x="2" y="24"/>
                    <a:pt x="2" y="27"/>
                    <a:pt x="2" y="28"/>
                  </a:cubicBezTo>
                  <a:cubicBezTo>
                    <a:pt x="2" y="29"/>
                    <a:pt x="2" y="29"/>
                    <a:pt x="2" y="30"/>
                  </a:cubicBezTo>
                  <a:cubicBezTo>
                    <a:pt x="2" y="31"/>
                    <a:pt x="2" y="33"/>
                    <a:pt x="2" y="35"/>
                  </a:cubicBezTo>
                  <a:cubicBezTo>
                    <a:pt x="9" y="35"/>
                    <a:pt x="9" y="35"/>
                    <a:pt x="9" y="35"/>
                  </a:cubicBezTo>
                  <a:cubicBezTo>
                    <a:pt x="11" y="35"/>
                    <a:pt x="13" y="33"/>
                    <a:pt x="13" y="31"/>
                  </a:cubicBezTo>
                  <a:cubicBezTo>
                    <a:pt x="13" y="12"/>
                    <a:pt x="13" y="12"/>
                    <a:pt x="13" y="12"/>
                  </a:cubicBezTo>
                  <a:cubicBezTo>
                    <a:pt x="13" y="8"/>
                    <a:pt x="11" y="4"/>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515">
              <a:extLst>
                <a:ext uri="{FF2B5EF4-FFF2-40B4-BE49-F238E27FC236}">
                  <a16:creationId xmlns:a16="http://schemas.microsoft.com/office/drawing/2014/main" id="{09A6E9FB-056D-43E6-90C0-23438F7FAF59}"/>
                </a:ext>
              </a:extLst>
            </p:cNvPr>
            <p:cNvSpPr>
              <a:spLocks/>
            </p:cNvSpPr>
            <p:nvPr/>
          </p:nvSpPr>
          <p:spPr bwMode="auto">
            <a:xfrm>
              <a:off x="3266" y="1521"/>
              <a:ext cx="63" cy="45"/>
            </a:xfrm>
            <a:custGeom>
              <a:avLst/>
              <a:gdLst>
                <a:gd name="T0" fmla="*/ 46 w 46"/>
                <a:gd name="T1" fmla="*/ 33 h 33"/>
                <a:gd name="T2" fmla="*/ 46 w 46"/>
                <a:gd name="T3" fmla="*/ 24 h 33"/>
                <a:gd name="T4" fmla="*/ 46 w 46"/>
                <a:gd name="T5" fmla="*/ 17 h 33"/>
                <a:gd name="T6" fmla="*/ 42 w 46"/>
                <a:gd name="T7" fmla="*/ 17 h 33"/>
                <a:gd name="T8" fmla="*/ 36 w 46"/>
                <a:gd name="T9" fmla="*/ 17 h 33"/>
                <a:gd name="T10" fmla="*/ 29 w 46"/>
                <a:gd name="T11" fmla="*/ 10 h 33"/>
                <a:gd name="T12" fmla="*/ 29 w 46"/>
                <a:gd name="T13" fmla="*/ 4 h 33"/>
                <a:gd name="T14" fmla="*/ 29 w 46"/>
                <a:gd name="T15" fmla="*/ 0 h 33"/>
                <a:gd name="T16" fmla="*/ 22 w 46"/>
                <a:gd name="T17" fmla="*/ 0 h 33"/>
                <a:gd name="T18" fmla="*/ 4 w 46"/>
                <a:gd name="T19" fmla="*/ 0 h 33"/>
                <a:gd name="T20" fmla="*/ 0 w 46"/>
                <a:gd name="T21" fmla="*/ 4 h 33"/>
                <a:gd name="T22" fmla="*/ 0 w 46"/>
                <a:gd name="T23" fmla="*/ 33 h 33"/>
                <a:gd name="T24" fmla="*/ 46 w 46"/>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3">
                  <a:moveTo>
                    <a:pt x="46" y="33"/>
                  </a:moveTo>
                  <a:cubicBezTo>
                    <a:pt x="46" y="24"/>
                    <a:pt x="46" y="24"/>
                    <a:pt x="46" y="24"/>
                  </a:cubicBezTo>
                  <a:cubicBezTo>
                    <a:pt x="46" y="17"/>
                    <a:pt x="46" y="17"/>
                    <a:pt x="46" y="17"/>
                  </a:cubicBezTo>
                  <a:cubicBezTo>
                    <a:pt x="45" y="17"/>
                    <a:pt x="43" y="17"/>
                    <a:pt x="42" y="17"/>
                  </a:cubicBezTo>
                  <a:cubicBezTo>
                    <a:pt x="36" y="17"/>
                    <a:pt x="36" y="17"/>
                    <a:pt x="36" y="17"/>
                  </a:cubicBezTo>
                  <a:cubicBezTo>
                    <a:pt x="32" y="17"/>
                    <a:pt x="29" y="14"/>
                    <a:pt x="29" y="10"/>
                  </a:cubicBezTo>
                  <a:cubicBezTo>
                    <a:pt x="29" y="4"/>
                    <a:pt x="29" y="4"/>
                    <a:pt x="29" y="4"/>
                  </a:cubicBezTo>
                  <a:cubicBezTo>
                    <a:pt x="29" y="2"/>
                    <a:pt x="29" y="1"/>
                    <a:pt x="29" y="0"/>
                  </a:cubicBezTo>
                  <a:cubicBezTo>
                    <a:pt x="22" y="0"/>
                    <a:pt x="22" y="0"/>
                    <a:pt x="22" y="0"/>
                  </a:cubicBezTo>
                  <a:cubicBezTo>
                    <a:pt x="4" y="0"/>
                    <a:pt x="4" y="0"/>
                    <a:pt x="4" y="0"/>
                  </a:cubicBezTo>
                  <a:cubicBezTo>
                    <a:pt x="1" y="0"/>
                    <a:pt x="0" y="2"/>
                    <a:pt x="0" y="4"/>
                  </a:cubicBezTo>
                  <a:cubicBezTo>
                    <a:pt x="0" y="33"/>
                    <a:pt x="0" y="33"/>
                    <a:pt x="0" y="33"/>
                  </a:cubicBezTo>
                  <a:lnTo>
                    <a:pt x="46"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516">
              <a:extLst>
                <a:ext uri="{FF2B5EF4-FFF2-40B4-BE49-F238E27FC236}">
                  <a16:creationId xmlns:a16="http://schemas.microsoft.com/office/drawing/2014/main" id="{8C006DAD-B543-4E21-90BB-7BA075E3155D}"/>
                </a:ext>
              </a:extLst>
            </p:cNvPr>
            <p:cNvSpPr>
              <a:spLocks/>
            </p:cNvSpPr>
            <p:nvPr/>
          </p:nvSpPr>
          <p:spPr bwMode="auto">
            <a:xfrm>
              <a:off x="1386" y="2331"/>
              <a:ext cx="24" cy="13"/>
            </a:xfrm>
            <a:custGeom>
              <a:avLst/>
              <a:gdLst>
                <a:gd name="T0" fmla="*/ 9 w 17"/>
                <a:gd name="T1" fmla="*/ 3 h 9"/>
                <a:gd name="T2" fmla="*/ 15 w 17"/>
                <a:gd name="T3" fmla="*/ 9 h 9"/>
                <a:gd name="T4" fmla="*/ 15 w 17"/>
                <a:gd name="T5" fmla="*/ 9 h 9"/>
                <a:gd name="T6" fmla="*/ 17 w 17"/>
                <a:gd name="T7" fmla="*/ 8 h 9"/>
                <a:gd name="T8" fmla="*/ 9 w 17"/>
                <a:gd name="T9" fmla="*/ 0 h 9"/>
                <a:gd name="T10" fmla="*/ 0 w 17"/>
                <a:gd name="T11" fmla="*/ 8 h 9"/>
                <a:gd name="T12" fmla="*/ 2 w 17"/>
                <a:gd name="T13" fmla="*/ 9 h 9"/>
                <a:gd name="T14" fmla="*/ 2 w 17"/>
                <a:gd name="T15" fmla="*/ 9 h 9"/>
                <a:gd name="T16" fmla="*/ 9 w 17"/>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9">
                  <a:moveTo>
                    <a:pt x="9" y="3"/>
                  </a:moveTo>
                  <a:cubicBezTo>
                    <a:pt x="12" y="3"/>
                    <a:pt x="15" y="6"/>
                    <a:pt x="15" y="9"/>
                  </a:cubicBezTo>
                  <a:cubicBezTo>
                    <a:pt x="15" y="9"/>
                    <a:pt x="15" y="9"/>
                    <a:pt x="15" y="9"/>
                  </a:cubicBezTo>
                  <a:cubicBezTo>
                    <a:pt x="17" y="8"/>
                    <a:pt x="17" y="8"/>
                    <a:pt x="17" y="8"/>
                  </a:cubicBezTo>
                  <a:cubicBezTo>
                    <a:pt x="17" y="4"/>
                    <a:pt x="13" y="0"/>
                    <a:pt x="9" y="0"/>
                  </a:cubicBezTo>
                  <a:cubicBezTo>
                    <a:pt x="4" y="0"/>
                    <a:pt x="1" y="4"/>
                    <a:pt x="0" y="8"/>
                  </a:cubicBezTo>
                  <a:cubicBezTo>
                    <a:pt x="2" y="9"/>
                    <a:pt x="2" y="9"/>
                    <a:pt x="2" y="9"/>
                  </a:cubicBezTo>
                  <a:cubicBezTo>
                    <a:pt x="2" y="9"/>
                    <a:pt x="2" y="9"/>
                    <a:pt x="2" y="9"/>
                  </a:cubicBezTo>
                  <a:cubicBezTo>
                    <a:pt x="3" y="6"/>
                    <a:pt x="5" y="3"/>
                    <a:pt x="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517">
              <a:extLst>
                <a:ext uri="{FF2B5EF4-FFF2-40B4-BE49-F238E27FC236}">
                  <a16:creationId xmlns:a16="http://schemas.microsoft.com/office/drawing/2014/main" id="{1B251CBC-F6DF-4998-8255-F933FD558366}"/>
                </a:ext>
              </a:extLst>
            </p:cNvPr>
            <p:cNvSpPr>
              <a:spLocks/>
            </p:cNvSpPr>
            <p:nvPr/>
          </p:nvSpPr>
          <p:spPr bwMode="auto">
            <a:xfrm>
              <a:off x="1373" y="2316"/>
              <a:ext cx="51" cy="24"/>
            </a:xfrm>
            <a:custGeom>
              <a:avLst/>
              <a:gdLst>
                <a:gd name="T0" fmla="*/ 18 w 37"/>
                <a:gd name="T1" fmla="*/ 0 h 17"/>
                <a:gd name="T2" fmla="*/ 0 w 37"/>
                <a:gd name="T3" fmla="*/ 15 h 17"/>
                <a:gd name="T4" fmla="*/ 5 w 37"/>
                <a:gd name="T5" fmla="*/ 17 h 17"/>
                <a:gd name="T6" fmla="*/ 5 w 37"/>
                <a:gd name="T7" fmla="*/ 17 h 17"/>
                <a:gd name="T8" fmla="*/ 18 w 37"/>
                <a:gd name="T9" fmla="*/ 6 h 17"/>
                <a:gd name="T10" fmla="*/ 31 w 37"/>
                <a:gd name="T11" fmla="*/ 17 h 17"/>
                <a:gd name="T12" fmla="*/ 32 w 37"/>
                <a:gd name="T13" fmla="*/ 17 h 17"/>
                <a:gd name="T14" fmla="*/ 37 w 37"/>
                <a:gd name="T15" fmla="*/ 15 h 17"/>
                <a:gd name="T16" fmla="*/ 18 w 3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7">
                  <a:moveTo>
                    <a:pt x="18" y="0"/>
                  </a:moveTo>
                  <a:cubicBezTo>
                    <a:pt x="9" y="0"/>
                    <a:pt x="2" y="7"/>
                    <a:pt x="0" y="15"/>
                  </a:cubicBezTo>
                  <a:cubicBezTo>
                    <a:pt x="5" y="17"/>
                    <a:pt x="5" y="17"/>
                    <a:pt x="5" y="17"/>
                  </a:cubicBezTo>
                  <a:cubicBezTo>
                    <a:pt x="5" y="17"/>
                    <a:pt x="5" y="17"/>
                    <a:pt x="5" y="17"/>
                  </a:cubicBezTo>
                  <a:cubicBezTo>
                    <a:pt x="6" y="11"/>
                    <a:pt x="11" y="6"/>
                    <a:pt x="18" y="6"/>
                  </a:cubicBezTo>
                  <a:cubicBezTo>
                    <a:pt x="25" y="6"/>
                    <a:pt x="31" y="11"/>
                    <a:pt x="31" y="17"/>
                  </a:cubicBezTo>
                  <a:cubicBezTo>
                    <a:pt x="32" y="17"/>
                    <a:pt x="32" y="17"/>
                    <a:pt x="32" y="17"/>
                  </a:cubicBezTo>
                  <a:cubicBezTo>
                    <a:pt x="37" y="15"/>
                    <a:pt x="37" y="15"/>
                    <a:pt x="37" y="15"/>
                  </a:cubicBezTo>
                  <a:cubicBezTo>
                    <a:pt x="35" y="7"/>
                    <a:pt x="2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518">
              <a:extLst>
                <a:ext uri="{FF2B5EF4-FFF2-40B4-BE49-F238E27FC236}">
                  <a16:creationId xmlns:a16="http://schemas.microsoft.com/office/drawing/2014/main" id="{2D102D10-3B6A-4631-B984-30F224DD851B}"/>
                </a:ext>
              </a:extLst>
            </p:cNvPr>
            <p:cNvSpPr>
              <a:spLocks/>
            </p:cNvSpPr>
            <p:nvPr/>
          </p:nvSpPr>
          <p:spPr bwMode="auto">
            <a:xfrm>
              <a:off x="1356" y="2296"/>
              <a:ext cx="86" cy="41"/>
            </a:xfrm>
            <a:custGeom>
              <a:avLst/>
              <a:gdLst>
                <a:gd name="T0" fmla="*/ 31 w 62"/>
                <a:gd name="T1" fmla="*/ 0 h 30"/>
                <a:gd name="T2" fmla="*/ 0 w 62"/>
                <a:gd name="T3" fmla="*/ 26 h 30"/>
                <a:gd name="T4" fmla="*/ 7 w 62"/>
                <a:gd name="T5" fmla="*/ 30 h 30"/>
                <a:gd name="T6" fmla="*/ 8 w 62"/>
                <a:gd name="T7" fmla="*/ 30 h 30"/>
                <a:gd name="T8" fmla="*/ 31 w 62"/>
                <a:gd name="T9" fmla="*/ 9 h 30"/>
                <a:gd name="T10" fmla="*/ 54 w 62"/>
                <a:gd name="T11" fmla="*/ 30 h 30"/>
                <a:gd name="T12" fmla="*/ 54 w 62"/>
                <a:gd name="T13" fmla="*/ 30 h 30"/>
                <a:gd name="T14" fmla="*/ 62 w 62"/>
                <a:gd name="T15" fmla="*/ 26 h 30"/>
                <a:gd name="T16" fmla="*/ 31 w 6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0">
                  <a:moveTo>
                    <a:pt x="31" y="0"/>
                  </a:moveTo>
                  <a:cubicBezTo>
                    <a:pt x="15" y="0"/>
                    <a:pt x="2" y="11"/>
                    <a:pt x="0" y="26"/>
                  </a:cubicBezTo>
                  <a:cubicBezTo>
                    <a:pt x="7" y="30"/>
                    <a:pt x="7" y="30"/>
                    <a:pt x="7" y="30"/>
                  </a:cubicBezTo>
                  <a:cubicBezTo>
                    <a:pt x="8" y="30"/>
                    <a:pt x="8" y="30"/>
                    <a:pt x="8" y="30"/>
                  </a:cubicBezTo>
                  <a:cubicBezTo>
                    <a:pt x="9" y="18"/>
                    <a:pt x="19" y="9"/>
                    <a:pt x="31" y="9"/>
                  </a:cubicBezTo>
                  <a:cubicBezTo>
                    <a:pt x="43" y="9"/>
                    <a:pt x="53" y="18"/>
                    <a:pt x="54" y="30"/>
                  </a:cubicBezTo>
                  <a:cubicBezTo>
                    <a:pt x="54" y="30"/>
                    <a:pt x="54" y="30"/>
                    <a:pt x="54" y="30"/>
                  </a:cubicBezTo>
                  <a:cubicBezTo>
                    <a:pt x="62" y="26"/>
                    <a:pt x="62" y="26"/>
                    <a:pt x="62" y="26"/>
                  </a:cubicBezTo>
                  <a:cubicBezTo>
                    <a:pt x="60" y="11"/>
                    <a:pt x="47"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519">
              <a:extLst>
                <a:ext uri="{FF2B5EF4-FFF2-40B4-BE49-F238E27FC236}">
                  <a16:creationId xmlns:a16="http://schemas.microsoft.com/office/drawing/2014/main" id="{44FF4066-4B0A-470C-80BA-B9FFD89EE17A}"/>
                </a:ext>
              </a:extLst>
            </p:cNvPr>
            <p:cNvSpPr>
              <a:spLocks/>
            </p:cNvSpPr>
            <p:nvPr/>
          </p:nvSpPr>
          <p:spPr bwMode="auto">
            <a:xfrm>
              <a:off x="1382" y="2341"/>
              <a:ext cx="32" cy="41"/>
            </a:xfrm>
            <a:custGeom>
              <a:avLst/>
              <a:gdLst>
                <a:gd name="T0" fmla="*/ 20 w 23"/>
                <a:gd name="T1" fmla="*/ 26 h 30"/>
                <a:gd name="T2" fmla="*/ 13 w 23"/>
                <a:gd name="T3" fmla="*/ 26 h 30"/>
                <a:gd name="T4" fmla="*/ 13 w 23"/>
                <a:gd name="T5" fmla="*/ 8 h 30"/>
                <a:gd name="T6" fmla="*/ 16 w 23"/>
                <a:gd name="T7" fmla="*/ 5 h 30"/>
                <a:gd name="T8" fmla="*/ 12 w 23"/>
                <a:gd name="T9" fmla="*/ 0 h 30"/>
                <a:gd name="T10" fmla="*/ 7 w 23"/>
                <a:gd name="T11" fmla="*/ 5 h 30"/>
                <a:gd name="T12" fmla="*/ 10 w 23"/>
                <a:gd name="T13" fmla="*/ 9 h 30"/>
                <a:gd name="T14" fmla="*/ 10 w 23"/>
                <a:gd name="T15" fmla="*/ 26 h 30"/>
                <a:gd name="T16" fmla="*/ 3 w 23"/>
                <a:gd name="T17" fmla="*/ 26 h 30"/>
                <a:gd name="T18" fmla="*/ 0 w 23"/>
                <a:gd name="T19" fmla="*/ 28 h 30"/>
                <a:gd name="T20" fmla="*/ 3 w 23"/>
                <a:gd name="T21" fmla="*/ 30 h 30"/>
                <a:gd name="T22" fmla="*/ 20 w 23"/>
                <a:gd name="T23" fmla="*/ 30 h 30"/>
                <a:gd name="T24" fmla="*/ 23 w 23"/>
                <a:gd name="T25" fmla="*/ 28 h 30"/>
                <a:gd name="T26" fmla="*/ 20 w 23"/>
                <a:gd name="T2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0">
                  <a:moveTo>
                    <a:pt x="20" y="26"/>
                  </a:moveTo>
                  <a:cubicBezTo>
                    <a:pt x="13" y="26"/>
                    <a:pt x="13" y="26"/>
                    <a:pt x="13" y="26"/>
                  </a:cubicBezTo>
                  <a:cubicBezTo>
                    <a:pt x="13" y="8"/>
                    <a:pt x="13" y="8"/>
                    <a:pt x="13" y="8"/>
                  </a:cubicBezTo>
                  <a:cubicBezTo>
                    <a:pt x="15" y="8"/>
                    <a:pt x="16" y="6"/>
                    <a:pt x="16" y="5"/>
                  </a:cubicBezTo>
                  <a:cubicBezTo>
                    <a:pt x="16" y="2"/>
                    <a:pt x="14" y="0"/>
                    <a:pt x="12" y="0"/>
                  </a:cubicBezTo>
                  <a:cubicBezTo>
                    <a:pt x="9" y="0"/>
                    <a:pt x="7" y="2"/>
                    <a:pt x="7" y="5"/>
                  </a:cubicBezTo>
                  <a:cubicBezTo>
                    <a:pt x="7" y="6"/>
                    <a:pt x="8" y="8"/>
                    <a:pt x="10" y="9"/>
                  </a:cubicBezTo>
                  <a:cubicBezTo>
                    <a:pt x="10" y="26"/>
                    <a:pt x="10" y="26"/>
                    <a:pt x="10" y="26"/>
                  </a:cubicBezTo>
                  <a:cubicBezTo>
                    <a:pt x="3" y="26"/>
                    <a:pt x="3" y="26"/>
                    <a:pt x="3" y="26"/>
                  </a:cubicBezTo>
                  <a:cubicBezTo>
                    <a:pt x="1" y="26"/>
                    <a:pt x="0" y="27"/>
                    <a:pt x="0" y="28"/>
                  </a:cubicBezTo>
                  <a:cubicBezTo>
                    <a:pt x="0" y="29"/>
                    <a:pt x="1" y="30"/>
                    <a:pt x="3" y="30"/>
                  </a:cubicBezTo>
                  <a:cubicBezTo>
                    <a:pt x="20" y="30"/>
                    <a:pt x="20" y="30"/>
                    <a:pt x="20" y="30"/>
                  </a:cubicBezTo>
                  <a:cubicBezTo>
                    <a:pt x="22" y="30"/>
                    <a:pt x="23" y="29"/>
                    <a:pt x="23" y="28"/>
                  </a:cubicBezTo>
                  <a:cubicBezTo>
                    <a:pt x="23" y="27"/>
                    <a:pt x="22" y="26"/>
                    <a:pt x="2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520">
              <a:extLst>
                <a:ext uri="{FF2B5EF4-FFF2-40B4-BE49-F238E27FC236}">
                  <a16:creationId xmlns:a16="http://schemas.microsoft.com/office/drawing/2014/main" id="{86229551-63AB-4444-B7CA-E3AFC23D9B31}"/>
                </a:ext>
              </a:extLst>
            </p:cNvPr>
            <p:cNvSpPr>
              <a:spLocks/>
            </p:cNvSpPr>
            <p:nvPr/>
          </p:nvSpPr>
          <p:spPr bwMode="auto">
            <a:xfrm>
              <a:off x="1508" y="2122"/>
              <a:ext cx="38" cy="68"/>
            </a:xfrm>
            <a:custGeom>
              <a:avLst/>
              <a:gdLst>
                <a:gd name="T0" fmla="*/ 11 w 28"/>
                <a:gd name="T1" fmla="*/ 29 h 49"/>
                <a:gd name="T2" fmla="*/ 8 w 28"/>
                <a:gd name="T3" fmla="*/ 32 h 49"/>
                <a:gd name="T4" fmla="*/ 5 w 28"/>
                <a:gd name="T5" fmla="*/ 29 h 49"/>
                <a:gd name="T6" fmla="*/ 5 w 28"/>
                <a:gd name="T7" fmla="*/ 13 h 49"/>
                <a:gd name="T8" fmla="*/ 0 w 28"/>
                <a:gd name="T9" fmla="*/ 16 h 49"/>
                <a:gd name="T10" fmla="*/ 0 w 28"/>
                <a:gd name="T11" fmla="*/ 49 h 49"/>
                <a:gd name="T12" fmla="*/ 28 w 28"/>
                <a:gd name="T13" fmla="*/ 49 h 49"/>
                <a:gd name="T14" fmla="*/ 28 w 28"/>
                <a:gd name="T15" fmla="*/ 0 h 49"/>
                <a:gd name="T16" fmla="*/ 11 w 28"/>
                <a:gd name="T17" fmla="*/ 10 h 49"/>
                <a:gd name="T18" fmla="*/ 11 w 28"/>
                <a:gd name="T19"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9">
                  <a:moveTo>
                    <a:pt x="11" y="29"/>
                  </a:moveTo>
                  <a:cubicBezTo>
                    <a:pt x="11" y="31"/>
                    <a:pt x="9" y="32"/>
                    <a:pt x="8" y="32"/>
                  </a:cubicBezTo>
                  <a:cubicBezTo>
                    <a:pt x="7" y="32"/>
                    <a:pt x="5" y="31"/>
                    <a:pt x="5" y="29"/>
                  </a:cubicBezTo>
                  <a:cubicBezTo>
                    <a:pt x="5" y="13"/>
                    <a:pt x="5" y="13"/>
                    <a:pt x="5" y="13"/>
                  </a:cubicBezTo>
                  <a:cubicBezTo>
                    <a:pt x="0" y="16"/>
                    <a:pt x="0" y="16"/>
                    <a:pt x="0" y="16"/>
                  </a:cubicBezTo>
                  <a:cubicBezTo>
                    <a:pt x="0" y="49"/>
                    <a:pt x="0" y="49"/>
                    <a:pt x="0" y="49"/>
                  </a:cubicBezTo>
                  <a:cubicBezTo>
                    <a:pt x="28" y="49"/>
                    <a:pt x="28" y="49"/>
                    <a:pt x="28" y="49"/>
                  </a:cubicBezTo>
                  <a:cubicBezTo>
                    <a:pt x="28" y="0"/>
                    <a:pt x="28" y="0"/>
                    <a:pt x="28" y="0"/>
                  </a:cubicBezTo>
                  <a:cubicBezTo>
                    <a:pt x="11" y="10"/>
                    <a:pt x="11" y="10"/>
                    <a:pt x="11" y="10"/>
                  </a:cubicBezTo>
                  <a:lnTo>
                    <a:pt x="11"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521">
              <a:extLst>
                <a:ext uri="{FF2B5EF4-FFF2-40B4-BE49-F238E27FC236}">
                  <a16:creationId xmlns:a16="http://schemas.microsoft.com/office/drawing/2014/main" id="{07B5EDAF-71DA-4AA4-8A98-807B7B208F37}"/>
                </a:ext>
              </a:extLst>
            </p:cNvPr>
            <p:cNvSpPr>
              <a:spLocks noEditPoints="1"/>
            </p:cNvSpPr>
            <p:nvPr/>
          </p:nvSpPr>
          <p:spPr bwMode="auto">
            <a:xfrm>
              <a:off x="1494" y="2075"/>
              <a:ext cx="66" cy="131"/>
            </a:xfrm>
            <a:custGeom>
              <a:avLst/>
              <a:gdLst>
                <a:gd name="T0" fmla="*/ 38 w 48"/>
                <a:gd name="T1" fmla="*/ 7 h 95"/>
                <a:gd name="T2" fmla="*/ 37 w 48"/>
                <a:gd name="T3" fmla="*/ 7 h 95"/>
                <a:gd name="T4" fmla="*/ 37 w 48"/>
                <a:gd name="T5" fmla="*/ 7 h 95"/>
                <a:gd name="T6" fmla="*/ 37 w 48"/>
                <a:gd name="T7" fmla="*/ 6 h 95"/>
                <a:gd name="T8" fmla="*/ 31 w 48"/>
                <a:gd name="T9" fmla="*/ 0 h 95"/>
                <a:gd name="T10" fmla="*/ 18 w 48"/>
                <a:gd name="T11" fmla="*/ 0 h 95"/>
                <a:gd name="T12" fmla="*/ 13 w 48"/>
                <a:gd name="T13" fmla="*/ 5 h 95"/>
                <a:gd name="T14" fmla="*/ 32 w 48"/>
                <a:gd name="T15" fmla="*/ 5 h 95"/>
                <a:gd name="T16" fmla="*/ 32 w 48"/>
                <a:gd name="T17" fmla="*/ 7 h 95"/>
                <a:gd name="T18" fmla="*/ 9 w 48"/>
                <a:gd name="T19" fmla="*/ 7 h 95"/>
                <a:gd name="T20" fmla="*/ 0 w 48"/>
                <a:gd name="T21" fmla="*/ 17 h 95"/>
                <a:gd name="T22" fmla="*/ 0 w 48"/>
                <a:gd name="T23" fmla="*/ 85 h 95"/>
                <a:gd name="T24" fmla="*/ 10 w 48"/>
                <a:gd name="T25" fmla="*/ 95 h 95"/>
                <a:gd name="T26" fmla="*/ 38 w 48"/>
                <a:gd name="T27" fmla="*/ 95 h 95"/>
                <a:gd name="T28" fmla="*/ 48 w 48"/>
                <a:gd name="T29" fmla="*/ 85 h 95"/>
                <a:gd name="T30" fmla="*/ 48 w 48"/>
                <a:gd name="T31" fmla="*/ 17 h 95"/>
                <a:gd name="T32" fmla="*/ 38 w 48"/>
                <a:gd name="T33" fmla="*/ 7 h 95"/>
                <a:gd name="T34" fmla="*/ 42 w 48"/>
                <a:gd name="T35" fmla="*/ 85 h 95"/>
                <a:gd name="T36" fmla="*/ 38 w 48"/>
                <a:gd name="T37" fmla="*/ 89 h 95"/>
                <a:gd name="T38" fmla="*/ 10 w 48"/>
                <a:gd name="T39" fmla="*/ 89 h 95"/>
                <a:gd name="T40" fmla="*/ 6 w 48"/>
                <a:gd name="T41" fmla="*/ 85 h 95"/>
                <a:gd name="T42" fmla="*/ 6 w 48"/>
                <a:gd name="T43" fmla="*/ 17 h 95"/>
                <a:gd name="T44" fmla="*/ 10 w 48"/>
                <a:gd name="T45" fmla="*/ 13 h 95"/>
                <a:gd name="T46" fmla="*/ 38 w 48"/>
                <a:gd name="T47" fmla="*/ 13 h 95"/>
                <a:gd name="T48" fmla="*/ 42 w 48"/>
                <a:gd name="T49" fmla="*/ 17 h 95"/>
                <a:gd name="T50" fmla="*/ 42 w 48"/>
                <a:gd name="T51" fmla="*/ 8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95">
                  <a:moveTo>
                    <a:pt x="38" y="7"/>
                  </a:moveTo>
                  <a:cubicBezTo>
                    <a:pt x="37" y="7"/>
                    <a:pt x="37" y="7"/>
                    <a:pt x="37" y="7"/>
                  </a:cubicBezTo>
                  <a:cubicBezTo>
                    <a:pt x="37" y="7"/>
                    <a:pt x="37" y="7"/>
                    <a:pt x="37" y="7"/>
                  </a:cubicBezTo>
                  <a:cubicBezTo>
                    <a:pt x="37" y="6"/>
                    <a:pt x="37" y="6"/>
                    <a:pt x="37" y="6"/>
                  </a:cubicBezTo>
                  <a:cubicBezTo>
                    <a:pt x="37" y="3"/>
                    <a:pt x="34" y="0"/>
                    <a:pt x="31" y="0"/>
                  </a:cubicBezTo>
                  <a:cubicBezTo>
                    <a:pt x="18" y="0"/>
                    <a:pt x="18" y="0"/>
                    <a:pt x="18" y="0"/>
                  </a:cubicBezTo>
                  <a:cubicBezTo>
                    <a:pt x="16" y="0"/>
                    <a:pt x="13" y="2"/>
                    <a:pt x="13" y="5"/>
                  </a:cubicBezTo>
                  <a:cubicBezTo>
                    <a:pt x="32" y="5"/>
                    <a:pt x="32" y="5"/>
                    <a:pt x="32" y="5"/>
                  </a:cubicBezTo>
                  <a:cubicBezTo>
                    <a:pt x="32" y="7"/>
                    <a:pt x="32" y="7"/>
                    <a:pt x="32" y="7"/>
                  </a:cubicBezTo>
                  <a:cubicBezTo>
                    <a:pt x="9" y="7"/>
                    <a:pt x="9" y="7"/>
                    <a:pt x="9" y="7"/>
                  </a:cubicBezTo>
                  <a:cubicBezTo>
                    <a:pt x="4" y="8"/>
                    <a:pt x="0" y="12"/>
                    <a:pt x="0" y="17"/>
                  </a:cubicBezTo>
                  <a:cubicBezTo>
                    <a:pt x="0" y="85"/>
                    <a:pt x="0" y="85"/>
                    <a:pt x="0" y="85"/>
                  </a:cubicBezTo>
                  <a:cubicBezTo>
                    <a:pt x="0" y="90"/>
                    <a:pt x="5" y="95"/>
                    <a:pt x="10" y="95"/>
                  </a:cubicBezTo>
                  <a:cubicBezTo>
                    <a:pt x="38" y="95"/>
                    <a:pt x="38" y="95"/>
                    <a:pt x="38" y="95"/>
                  </a:cubicBezTo>
                  <a:cubicBezTo>
                    <a:pt x="44" y="95"/>
                    <a:pt x="48" y="90"/>
                    <a:pt x="48" y="85"/>
                  </a:cubicBezTo>
                  <a:cubicBezTo>
                    <a:pt x="48" y="17"/>
                    <a:pt x="48" y="17"/>
                    <a:pt x="48" y="17"/>
                  </a:cubicBezTo>
                  <a:cubicBezTo>
                    <a:pt x="48" y="12"/>
                    <a:pt x="44" y="7"/>
                    <a:pt x="38" y="7"/>
                  </a:cubicBezTo>
                  <a:close/>
                  <a:moveTo>
                    <a:pt x="42" y="85"/>
                  </a:moveTo>
                  <a:cubicBezTo>
                    <a:pt x="42" y="87"/>
                    <a:pt x="40" y="89"/>
                    <a:pt x="38" y="89"/>
                  </a:cubicBezTo>
                  <a:cubicBezTo>
                    <a:pt x="10" y="89"/>
                    <a:pt x="10" y="89"/>
                    <a:pt x="10" y="89"/>
                  </a:cubicBezTo>
                  <a:cubicBezTo>
                    <a:pt x="8" y="89"/>
                    <a:pt x="6" y="87"/>
                    <a:pt x="6" y="85"/>
                  </a:cubicBezTo>
                  <a:cubicBezTo>
                    <a:pt x="6" y="17"/>
                    <a:pt x="6" y="17"/>
                    <a:pt x="6" y="17"/>
                  </a:cubicBezTo>
                  <a:cubicBezTo>
                    <a:pt x="6" y="15"/>
                    <a:pt x="8" y="13"/>
                    <a:pt x="10" y="13"/>
                  </a:cubicBezTo>
                  <a:cubicBezTo>
                    <a:pt x="38" y="13"/>
                    <a:pt x="38" y="13"/>
                    <a:pt x="38" y="13"/>
                  </a:cubicBezTo>
                  <a:cubicBezTo>
                    <a:pt x="40" y="13"/>
                    <a:pt x="42" y="15"/>
                    <a:pt x="42" y="17"/>
                  </a:cubicBezTo>
                  <a:lnTo>
                    <a:pt x="42"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522">
              <a:extLst>
                <a:ext uri="{FF2B5EF4-FFF2-40B4-BE49-F238E27FC236}">
                  <a16:creationId xmlns:a16="http://schemas.microsoft.com/office/drawing/2014/main" id="{EED191C0-7304-4658-B516-FA6C757C66D9}"/>
                </a:ext>
              </a:extLst>
            </p:cNvPr>
            <p:cNvSpPr>
              <a:spLocks noEditPoints="1"/>
            </p:cNvSpPr>
            <p:nvPr/>
          </p:nvSpPr>
          <p:spPr bwMode="auto">
            <a:xfrm>
              <a:off x="1358" y="2173"/>
              <a:ext cx="114" cy="74"/>
            </a:xfrm>
            <a:custGeom>
              <a:avLst/>
              <a:gdLst>
                <a:gd name="T0" fmla="*/ 0 w 114"/>
                <a:gd name="T1" fmla="*/ 0 h 74"/>
                <a:gd name="T2" fmla="*/ 0 w 114"/>
                <a:gd name="T3" fmla="*/ 74 h 74"/>
                <a:gd name="T4" fmla="*/ 114 w 114"/>
                <a:gd name="T5" fmla="*/ 74 h 74"/>
                <a:gd name="T6" fmla="*/ 114 w 114"/>
                <a:gd name="T7" fmla="*/ 0 h 74"/>
                <a:gd name="T8" fmla="*/ 0 w 114"/>
                <a:gd name="T9" fmla="*/ 0 h 74"/>
                <a:gd name="T10" fmla="*/ 73 w 114"/>
                <a:gd name="T11" fmla="*/ 48 h 74"/>
                <a:gd name="T12" fmla="*/ 100 w 114"/>
                <a:gd name="T13" fmla="*/ 68 h 74"/>
                <a:gd name="T14" fmla="*/ 12 w 114"/>
                <a:gd name="T15" fmla="*/ 68 h 74"/>
                <a:gd name="T16" fmla="*/ 41 w 114"/>
                <a:gd name="T17" fmla="*/ 48 h 74"/>
                <a:gd name="T18" fmla="*/ 5 w 114"/>
                <a:gd name="T19" fmla="*/ 65 h 74"/>
                <a:gd name="T20" fmla="*/ 5 w 114"/>
                <a:gd name="T21" fmla="*/ 10 h 74"/>
                <a:gd name="T22" fmla="*/ 56 w 114"/>
                <a:gd name="T23" fmla="*/ 41 h 74"/>
                <a:gd name="T24" fmla="*/ 107 w 114"/>
                <a:gd name="T25" fmla="*/ 8 h 74"/>
                <a:gd name="T26" fmla="*/ 107 w 114"/>
                <a:gd name="T27" fmla="*/ 65 h 74"/>
                <a:gd name="T28" fmla="*/ 73 w 114"/>
                <a:gd name="T29" fmla="*/ 48 h 74"/>
                <a:gd name="T30" fmla="*/ 13 w 114"/>
                <a:gd name="T31" fmla="*/ 7 h 74"/>
                <a:gd name="T32" fmla="*/ 100 w 114"/>
                <a:gd name="T33" fmla="*/ 7 h 74"/>
                <a:gd name="T34" fmla="*/ 56 w 114"/>
                <a:gd name="T35" fmla="*/ 33 h 74"/>
                <a:gd name="T36" fmla="*/ 13 w 114"/>
                <a:gd name="T37"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74">
                  <a:moveTo>
                    <a:pt x="0" y="0"/>
                  </a:moveTo>
                  <a:lnTo>
                    <a:pt x="0" y="74"/>
                  </a:lnTo>
                  <a:lnTo>
                    <a:pt x="114" y="74"/>
                  </a:lnTo>
                  <a:lnTo>
                    <a:pt x="114" y="0"/>
                  </a:lnTo>
                  <a:lnTo>
                    <a:pt x="0" y="0"/>
                  </a:lnTo>
                  <a:close/>
                  <a:moveTo>
                    <a:pt x="73" y="48"/>
                  </a:moveTo>
                  <a:lnTo>
                    <a:pt x="100" y="68"/>
                  </a:lnTo>
                  <a:lnTo>
                    <a:pt x="12" y="68"/>
                  </a:lnTo>
                  <a:lnTo>
                    <a:pt x="41" y="48"/>
                  </a:lnTo>
                  <a:lnTo>
                    <a:pt x="5" y="65"/>
                  </a:lnTo>
                  <a:lnTo>
                    <a:pt x="5" y="10"/>
                  </a:lnTo>
                  <a:lnTo>
                    <a:pt x="56" y="41"/>
                  </a:lnTo>
                  <a:lnTo>
                    <a:pt x="107" y="8"/>
                  </a:lnTo>
                  <a:lnTo>
                    <a:pt x="107" y="65"/>
                  </a:lnTo>
                  <a:lnTo>
                    <a:pt x="73" y="48"/>
                  </a:lnTo>
                  <a:close/>
                  <a:moveTo>
                    <a:pt x="13" y="7"/>
                  </a:moveTo>
                  <a:lnTo>
                    <a:pt x="100" y="7"/>
                  </a:lnTo>
                  <a:lnTo>
                    <a:pt x="56" y="33"/>
                  </a:ln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523">
              <a:extLst>
                <a:ext uri="{FF2B5EF4-FFF2-40B4-BE49-F238E27FC236}">
                  <a16:creationId xmlns:a16="http://schemas.microsoft.com/office/drawing/2014/main" id="{CDDC7C33-DA6D-43D9-9CBC-058FFE7D85BB}"/>
                </a:ext>
              </a:extLst>
            </p:cNvPr>
            <p:cNvSpPr>
              <a:spLocks noEditPoints="1"/>
            </p:cNvSpPr>
            <p:nvPr/>
          </p:nvSpPr>
          <p:spPr bwMode="auto">
            <a:xfrm>
              <a:off x="964" y="1634"/>
              <a:ext cx="63" cy="78"/>
            </a:xfrm>
            <a:custGeom>
              <a:avLst/>
              <a:gdLst>
                <a:gd name="T0" fmla="*/ 0 w 63"/>
                <a:gd name="T1" fmla="*/ 0 h 78"/>
                <a:gd name="T2" fmla="*/ 0 w 63"/>
                <a:gd name="T3" fmla="*/ 78 h 78"/>
                <a:gd name="T4" fmla="*/ 32 w 63"/>
                <a:gd name="T5" fmla="*/ 56 h 78"/>
                <a:gd name="T6" fmla="*/ 63 w 63"/>
                <a:gd name="T7" fmla="*/ 78 h 78"/>
                <a:gd name="T8" fmla="*/ 63 w 63"/>
                <a:gd name="T9" fmla="*/ 0 h 78"/>
                <a:gd name="T10" fmla="*/ 0 w 63"/>
                <a:gd name="T11" fmla="*/ 0 h 78"/>
                <a:gd name="T12" fmla="*/ 48 w 63"/>
                <a:gd name="T13" fmla="*/ 35 h 78"/>
                <a:gd name="T14" fmla="*/ 15 w 63"/>
                <a:gd name="T15" fmla="*/ 35 h 78"/>
                <a:gd name="T16" fmla="*/ 15 w 63"/>
                <a:gd name="T17" fmla="*/ 33 h 78"/>
                <a:gd name="T18" fmla="*/ 48 w 63"/>
                <a:gd name="T19" fmla="*/ 33 h 78"/>
                <a:gd name="T20" fmla="*/ 48 w 63"/>
                <a:gd name="T21" fmla="*/ 35 h 78"/>
                <a:gd name="T22" fmla="*/ 48 w 63"/>
                <a:gd name="T23" fmla="*/ 23 h 78"/>
                <a:gd name="T24" fmla="*/ 15 w 63"/>
                <a:gd name="T25" fmla="*/ 23 h 78"/>
                <a:gd name="T26" fmla="*/ 15 w 63"/>
                <a:gd name="T27" fmla="*/ 20 h 78"/>
                <a:gd name="T28" fmla="*/ 48 w 63"/>
                <a:gd name="T29" fmla="*/ 20 h 78"/>
                <a:gd name="T30" fmla="*/ 48 w 63"/>
                <a:gd name="T31"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78">
                  <a:moveTo>
                    <a:pt x="0" y="0"/>
                  </a:moveTo>
                  <a:lnTo>
                    <a:pt x="0" y="78"/>
                  </a:lnTo>
                  <a:lnTo>
                    <a:pt x="32" y="56"/>
                  </a:lnTo>
                  <a:lnTo>
                    <a:pt x="63" y="78"/>
                  </a:lnTo>
                  <a:lnTo>
                    <a:pt x="63" y="0"/>
                  </a:lnTo>
                  <a:lnTo>
                    <a:pt x="0" y="0"/>
                  </a:lnTo>
                  <a:close/>
                  <a:moveTo>
                    <a:pt x="48" y="35"/>
                  </a:moveTo>
                  <a:lnTo>
                    <a:pt x="15" y="35"/>
                  </a:lnTo>
                  <a:lnTo>
                    <a:pt x="15" y="33"/>
                  </a:lnTo>
                  <a:lnTo>
                    <a:pt x="48" y="33"/>
                  </a:lnTo>
                  <a:lnTo>
                    <a:pt x="48" y="35"/>
                  </a:lnTo>
                  <a:close/>
                  <a:moveTo>
                    <a:pt x="48" y="23"/>
                  </a:moveTo>
                  <a:lnTo>
                    <a:pt x="15" y="23"/>
                  </a:lnTo>
                  <a:lnTo>
                    <a:pt x="15" y="20"/>
                  </a:lnTo>
                  <a:lnTo>
                    <a:pt x="48" y="20"/>
                  </a:lnTo>
                  <a:lnTo>
                    <a:pt x="4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524">
              <a:extLst>
                <a:ext uri="{FF2B5EF4-FFF2-40B4-BE49-F238E27FC236}">
                  <a16:creationId xmlns:a16="http://schemas.microsoft.com/office/drawing/2014/main" id="{8314DE1B-4521-46A6-B3E5-47F818FBE066}"/>
                </a:ext>
              </a:extLst>
            </p:cNvPr>
            <p:cNvSpPr>
              <a:spLocks noEditPoints="1"/>
            </p:cNvSpPr>
            <p:nvPr/>
          </p:nvSpPr>
          <p:spPr bwMode="auto">
            <a:xfrm>
              <a:off x="1611" y="2246"/>
              <a:ext cx="69" cy="65"/>
            </a:xfrm>
            <a:custGeom>
              <a:avLst/>
              <a:gdLst>
                <a:gd name="T0" fmla="*/ 50 w 50"/>
                <a:gd name="T1" fmla="*/ 12 h 47"/>
                <a:gd name="T2" fmla="*/ 12 w 50"/>
                <a:gd name="T3" fmla="*/ 12 h 47"/>
                <a:gd name="T4" fmla="*/ 8 w 50"/>
                <a:gd name="T5" fmla="*/ 0 h 47"/>
                <a:gd name="T6" fmla="*/ 0 w 50"/>
                <a:gd name="T7" fmla="*/ 0 h 47"/>
                <a:gd name="T8" fmla="*/ 0 w 50"/>
                <a:gd name="T9" fmla="*/ 2 h 47"/>
                <a:gd name="T10" fmla="*/ 7 w 50"/>
                <a:gd name="T11" fmla="*/ 2 h 47"/>
                <a:gd name="T12" fmla="*/ 16 w 50"/>
                <a:gd name="T13" fmla="*/ 38 h 47"/>
                <a:gd name="T14" fmla="*/ 13 w 50"/>
                <a:gd name="T15" fmla="*/ 42 h 47"/>
                <a:gd name="T16" fmla="*/ 17 w 50"/>
                <a:gd name="T17" fmla="*/ 47 h 47"/>
                <a:gd name="T18" fmla="*/ 22 w 50"/>
                <a:gd name="T19" fmla="*/ 42 h 47"/>
                <a:gd name="T20" fmla="*/ 21 w 50"/>
                <a:gd name="T21" fmla="*/ 40 h 47"/>
                <a:gd name="T22" fmla="*/ 34 w 50"/>
                <a:gd name="T23" fmla="*/ 40 h 47"/>
                <a:gd name="T24" fmla="*/ 33 w 50"/>
                <a:gd name="T25" fmla="*/ 42 h 47"/>
                <a:gd name="T26" fmla="*/ 37 w 50"/>
                <a:gd name="T27" fmla="*/ 47 h 47"/>
                <a:gd name="T28" fmla="*/ 42 w 50"/>
                <a:gd name="T29" fmla="*/ 42 h 47"/>
                <a:gd name="T30" fmla="*/ 37 w 50"/>
                <a:gd name="T31" fmla="*/ 38 h 47"/>
                <a:gd name="T32" fmla="*/ 18 w 50"/>
                <a:gd name="T33" fmla="*/ 38 h 47"/>
                <a:gd name="T34" fmla="*/ 17 w 50"/>
                <a:gd name="T35" fmla="*/ 34 h 47"/>
                <a:gd name="T36" fmla="*/ 42 w 50"/>
                <a:gd name="T37" fmla="*/ 34 h 47"/>
                <a:gd name="T38" fmla="*/ 50 w 50"/>
                <a:gd name="T39" fmla="*/ 12 h 47"/>
                <a:gd name="T40" fmla="*/ 37 w 50"/>
                <a:gd name="T41" fmla="*/ 40 h 47"/>
                <a:gd name="T42" fmla="*/ 40 w 50"/>
                <a:gd name="T43" fmla="*/ 42 h 47"/>
                <a:gd name="T44" fmla="*/ 37 w 50"/>
                <a:gd name="T45" fmla="*/ 45 h 47"/>
                <a:gd name="T46" fmla="*/ 34 w 50"/>
                <a:gd name="T47" fmla="*/ 42 h 47"/>
                <a:gd name="T48" fmla="*/ 37 w 50"/>
                <a:gd name="T49" fmla="*/ 40 h 47"/>
                <a:gd name="T50" fmla="*/ 17 w 50"/>
                <a:gd name="T51" fmla="*/ 40 h 47"/>
                <a:gd name="T52" fmla="*/ 20 w 50"/>
                <a:gd name="T53" fmla="*/ 42 h 47"/>
                <a:gd name="T54" fmla="*/ 17 w 50"/>
                <a:gd name="T55" fmla="*/ 45 h 47"/>
                <a:gd name="T56" fmla="*/ 14 w 50"/>
                <a:gd name="T57" fmla="*/ 42 h 47"/>
                <a:gd name="T58" fmla="*/ 17 w 50"/>
                <a:gd name="T59"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47">
                  <a:moveTo>
                    <a:pt x="50" y="12"/>
                  </a:moveTo>
                  <a:cubicBezTo>
                    <a:pt x="12" y="12"/>
                    <a:pt x="12" y="12"/>
                    <a:pt x="12" y="12"/>
                  </a:cubicBezTo>
                  <a:cubicBezTo>
                    <a:pt x="8" y="0"/>
                    <a:pt x="8" y="0"/>
                    <a:pt x="8" y="0"/>
                  </a:cubicBezTo>
                  <a:cubicBezTo>
                    <a:pt x="0" y="0"/>
                    <a:pt x="0" y="0"/>
                    <a:pt x="0" y="0"/>
                  </a:cubicBezTo>
                  <a:cubicBezTo>
                    <a:pt x="0" y="2"/>
                    <a:pt x="0" y="2"/>
                    <a:pt x="0" y="2"/>
                  </a:cubicBezTo>
                  <a:cubicBezTo>
                    <a:pt x="7" y="2"/>
                    <a:pt x="7" y="2"/>
                    <a:pt x="7" y="2"/>
                  </a:cubicBezTo>
                  <a:cubicBezTo>
                    <a:pt x="16" y="38"/>
                    <a:pt x="16" y="38"/>
                    <a:pt x="16" y="38"/>
                  </a:cubicBezTo>
                  <a:cubicBezTo>
                    <a:pt x="14" y="39"/>
                    <a:pt x="13" y="40"/>
                    <a:pt x="13" y="42"/>
                  </a:cubicBezTo>
                  <a:cubicBezTo>
                    <a:pt x="13" y="45"/>
                    <a:pt x="15" y="47"/>
                    <a:pt x="17" y="47"/>
                  </a:cubicBezTo>
                  <a:cubicBezTo>
                    <a:pt x="20" y="47"/>
                    <a:pt x="22" y="45"/>
                    <a:pt x="22" y="42"/>
                  </a:cubicBezTo>
                  <a:cubicBezTo>
                    <a:pt x="22" y="41"/>
                    <a:pt x="21" y="41"/>
                    <a:pt x="21" y="40"/>
                  </a:cubicBezTo>
                  <a:cubicBezTo>
                    <a:pt x="34" y="40"/>
                    <a:pt x="34" y="40"/>
                    <a:pt x="34" y="40"/>
                  </a:cubicBezTo>
                  <a:cubicBezTo>
                    <a:pt x="33" y="41"/>
                    <a:pt x="33" y="41"/>
                    <a:pt x="33" y="42"/>
                  </a:cubicBezTo>
                  <a:cubicBezTo>
                    <a:pt x="33" y="45"/>
                    <a:pt x="35" y="47"/>
                    <a:pt x="37" y="47"/>
                  </a:cubicBezTo>
                  <a:cubicBezTo>
                    <a:pt x="40" y="47"/>
                    <a:pt x="42" y="45"/>
                    <a:pt x="42" y="42"/>
                  </a:cubicBezTo>
                  <a:cubicBezTo>
                    <a:pt x="42" y="40"/>
                    <a:pt x="40" y="38"/>
                    <a:pt x="37" y="38"/>
                  </a:cubicBezTo>
                  <a:cubicBezTo>
                    <a:pt x="18" y="38"/>
                    <a:pt x="18" y="38"/>
                    <a:pt x="18" y="38"/>
                  </a:cubicBezTo>
                  <a:cubicBezTo>
                    <a:pt x="17" y="34"/>
                    <a:pt x="17" y="34"/>
                    <a:pt x="17" y="34"/>
                  </a:cubicBezTo>
                  <a:cubicBezTo>
                    <a:pt x="42" y="34"/>
                    <a:pt x="42" y="34"/>
                    <a:pt x="42" y="34"/>
                  </a:cubicBezTo>
                  <a:lnTo>
                    <a:pt x="50" y="12"/>
                  </a:lnTo>
                  <a:close/>
                  <a:moveTo>
                    <a:pt x="37" y="40"/>
                  </a:moveTo>
                  <a:cubicBezTo>
                    <a:pt x="39" y="40"/>
                    <a:pt x="40" y="41"/>
                    <a:pt x="40" y="42"/>
                  </a:cubicBezTo>
                  <a:cubicBezTo>
                    <a:pt x="40" y="44"/>
                    <a:pt x="39" y="45"/>
                    <a:pt x="37" y="45"/>
                  </a:cubicBezTo>
                  <a:cubicBezTo>
                    <a:pt x="36" y="45"/>
                    <a:pt x="34" y="44"/>
                    <a:pt x="34" y="42"/>
                  </a:cubicBezTo>
                  <a:cubicBezTo>
                    <a:pt x="34" y="41"/>
                    <a:pt x="36" y="40"/>
                    <a:pt x="37" y="40"/>
                  </a:cubicBezTo>
                  <a:close/>
                  <a:moveTo>
                    <a:pt x="17" y="40"/>
                  </a:moveTo>
                  <a:cubicBezTo>
                    <a:pt x="19" y="40"/>
                    <a:pt x="20" y="41"/>
                    <a:pt x="20" y="42"/>
                  </a:cubicBezTo>
                  <a:cubicBezTo>
                    <a:pt x="20" y="44"/>
                    <a:pt x="19" y="45"/>
                    <a:pt x="17" y="45"/>
                  </a:cubicBezTo>
                  <a:cubicBezTo>
                    <a:pt x="16" y="45"/>
                    <a:pt x="14" y="44"/>
                    <a:pt x="14" y="42"/>
                  </a:cubicBezTo>
                  <a:cubicBezTo>
                    <a:pt x="14" y="41"/>
                    <a:pt x="16" y="40"/>
                    <a:pt x="1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25">
              <a:extLst>
                <a:ext uri="{FF2B5EF4-FFF2-40B4-BE49-F238E27FC236}">
                  <a16:creationId xmlns:a16="http://schemas.microsoft.com/office/drawing/2014/main" id="{B4B8859A-1502-4A0A-A14A-A55189BE76EA}"/>
                </a:ext>
              </a:extLst>
            </p:cNvPr>
            <p:cNvSpPr>
              <a:spLocks/>
            </p:cNvSpPr>
            <p:nvPr/>
          </p:nvSpPr>
          <p:spPr bwMode="auto">
            <a:xfrm>
              <a:off x="1444" y="2019"/>
              <a:ext cx="40" cy="44"/>
            </a:xfrm>
            <a:custGeom>
              <a:avLst/>
              <a:gdLst>
                <a:gd name="T0" fmla="*/ 0 w 29"/>
                <a:gd name="T1" fmla="*/ 32 h 32"/>
                <a:gd name="T2" fmla="*/ 29 w 29"/>
                <a:gd name="T3" fmla="*/ 19 h 32"/>
                <a:gd name="T4" fmla="*/ 0 w 29"/>
                <a:gd name="T5" fmla="*/ 0 h 32"/>
                <a:gd name="T6" fmla="*/ 0 w 29"/>
                <a:gd name="T7" fmla="*/ 32 h 32"/>
              </a:gdLst>
              <a:ahLst/>
              <a:cxnLst>
                <a:cxn ang="0">
                  <a:pos x="T0" y="T1"/>
                </a:cxn>
                <a:cxn ang="0">
                  <a:pos x="T2" y="T3"/>
                </a:cxn>
                <a:cxn ang="0">
                  <a:pos x="T4" y="T5"/>
                </a:cxn>
                <a:cxn ang="0">
                  <a:pos x="T6" y="T7"/>
                </a:cxn>
              </a:cxnLst>
              <a:rect l="0" t="0" r="r" b="b"/>
              <a:pathLst>
                <a:path w="29" h="32">
                  <a:moveTo>
                    <a:pt x="0" y="32"/>
                  </a:moveTo>
                  <a:cubicBezTo>
                    <a:pt x="29" y="19"/>
                    <a:pt x="29" y="19"/>
                    <a:pt x="29" y="19"/>
                  </a:cubicBezTo>
                  <a:cubicBezTo>
                    <a:pt x="23" y="8"/>
                    <a:pt x="13" y="1"/>
                    <a:pt x="0" y="0"/>
                  </a:cubicBez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26">
              <a:extLst>
                <a:ext uri="{FF2B5EF4-FFF2-40B4-BE49-F238E27FC236}">
                  <a16:creationId xmlns:a16="http://schemas.microsoft.com/office/drawing/2014/main" id="{53A5862B-8C05-4CC1-8D9D-00AC570ECB0D}"/>
                </a:ext>
              </a:extLst>
            </p:cNvPr>
            <p:cNvSpPr>
              <a:spLocks/>
            </p:cNvSpPr>
            <p:nvPr/>
          </p:nvSpPr>
          <p:spPr bwMode="auto">
            <a:xfrm>
              <a:off x="1396" y="2019"/>
              <a:ext cx="72" cy="92"/>
            </a:xfrm>
            <a:custGeom>
              <a:avLst/>
              <a:gdLst>
                <a:gd name="T0" fmla="*/ 32 w 52"/>
                <a:gd name="T1" fmla="*/ 34 h 67"/>
                <a:gd name="T2" fmla="*/ 32 w 52"/>
                <a:gd name="T3" fmla="*/ 0 h 67"/>
                <a:gd name="T4" fmla="*/ 0 w 52"/>
                <a:gd name="T5" fmla="*/ 33 h 67"/>
                <a:gd name="T6" fmla="*/ 33 w 52"/>
                <a:gd name="T7" fmla="*/ 67 h 67"/>
                <a:gd name="T8" fmla="*/ 51 w 52"/>
                <a:gd name="T9" fmla="*/ 62 h 67"/>
                <a:gd name="T10" fmla="*/ 51 w 52"/>
                <a:gd name="T11" fmla="*/ 62 h 67"/>
                <a:gd name="T12" fmla="*/ 52 w 52"/>
                <a:gd name="T13" fmla="*/ 61 h 67"/>
                <a:gd name="T14" fmla="*/ 52 w 52"/>
                <a:gd name="T15" fmla="*/ 61 h 67"/>
                <a:gd name="T16" fmla="*/ 52 w 52"/>
                <a:gd name="T17" fmla="*/ 61 h 67"/>
                <a:gd name="T18" fmla="*/ 32 w 52"/>
                <a:gd name="T19"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7">
                  <a:moveTo>
                    <a:pt x="32" y="34"/>
                  </a:moveTo>
                  <a:cubicBezTo>
                    <a:pt x="32" y="0"/>
                    <a:pt x="32" y="0"/>
                    <a:pt x="32" y="0"/>
                  </a:cubicBezTo>
                  <a:cubicBezTo>
                    <a:pt x="14" y="1"/>
                    <a:pt x="0" y="15"/>
                    <a:pt x="0" y="33"/>
                  </a:cubicBezTo>
                  <a:cubicBezTo>
                    <a:pt x="0" y="52"/>
                    <a:pt x="15" y="67"/>
                    <a:pt x="33" y="67"/>
                  </a:cubicBezTo>
                  <a:cubicBezTo>
                    <a:pt x="40" y="67"/>
                    <a:pt x="46" y="65"/>
                    <a:pt x="51" y="62"/>
                  </a:cubicBezTo>
                  <a:cubicBezTo>
                    <a:pt x="51" y="62"/>
                    <a:pt x="51" y="62"/>
                    <a:pt x="51" y="62"/>
                  </a:cubicBezTo>
                  <a:cubicBezTo>
                    <a:pt x="52" y="61"/>
                    <a:pt x="52" y="61"/>
                    <a:pt x="52" y="61"/>
                  </a:cubicBezTo>
                  <a:cubicBezTo>
                    <a:pt x="52" y="61"/>
                    <a:pt x="52" y="61"/>
                    <a:pt x="52" y="61"/>
                  </a:cubicBezTo>
                  <a:cubicBezTo>
                    <a:pt x="52" y="61"/>
                    <a:pt x="52" y="61"/>
                    <a:pt x="52" y="61"/>
                  </a:cubicBezTo>
                  <a:lnTo>
                    <a:pt x="3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7">
              <a:extLst>
                <a:ext uri="{FF2B5EF4-FFF2-40B4-BE49-F238E27FC236}">
                  <a16:creationId xmlns:a16="http://schemas.microsoft.com/office/drawing/2014/main" id="{E874C5D4-9884-482B-B534-70D4A7A176E4}"/>
                </a:ext>
              </a:extLst>
            </p:cNvPr>
            <p:cNvSpPr>
              <a:spLocks/>
            </p:cNvSpPr>
            <p:nvPr/>
          </p:nvSpPr>
          <p:spPr bwMode="auto">
            <a:xfrm>
              <a:off x="1444" y="2049"/>
              <a:ext cx="44" cy="51"/>
            </a:xfrm>
            <a:custGeom>
              <a:avLst/>
              <a:gdLst>
                <a:gd name="T0" fmla="*/ 32 w 32"/>
                <a:gd name="T1" fmla="*/ 11 h 37"/>
                <a:gd name="T2" fmla="*/ 30 w 32"/>
                <a:gd name="T3" fmla="*/ 0 h 37"/>
                <a:gd name="T4" fmla="*/ 0 w 32"/>
                <a:gd name="T5" fmla="*/ 12 h 37"/>
                <a:gd name="T6" fmla="*/ 19 w 32"/>
                <a:gd name="T7" fmla="*/ 37 h 37"/>
                <a:gd name="T8" fmla="*/ 32 w 32"/>
                <a:gd name="T9" fmla="*/ 11 h 37"/>
              </a:gdLst>
              <a:ahLst/>
              <a:cxnLst>
                <a:cxn ang="0">
                  <a:pos x="T0" y="T1"/>
                </a:cxn>
                <a:cxn ang="0">
                  <a:pos x="T2" y="T3"/>
                </a:cxn>
                <a:cxn ang="0">
                  <a:pos x="T4" y="T5"/>
                </a:cxn>
                <a:cxn ang="0">
                  <a:pos x="T6" y="T7"/>
                </a:cxn>
                <a:cxn ang="0">
                  <a:pos x="T8" y="T9"/>
                </a:cxn>
              </a:cxnLst>
              <a:rect l="0" t="0" r="r" b="b"/>
              <a:pathLst>
                <a:path w="32" h="37">
                  <a:moveTo>
                    <a:pt x="32" y="11"/>
                  </a:moveTo>
                  <a:cubicBezTo>
                    <a:pt x="32" y="7"/>
                    <a:pt x="31" y="3"/>
                    <a:pt x="30" y="0"/>
                  </a:cubicBezTo>
                  <a:cubicBezTo>
                    <a:pt x="0" y="12"/>
                    <a:pt x="0" y="12"/>
                    <a:pt x="0" y="12"/>
                  </a:cubicBezTo>
                  <a:cubicBezTo>
                    <a:pt x="19" y="37"/>
                    <a:pt x="19" y="37"/>
                    <a:pt x="19" y="37"/>
                  </a:cubicBezTo>
                  <a:cubicBezTo>
                    <a:pt x="27" y="31"/>
                    <a:pt x="32" y="22"/>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28">
              <a:extLst>
                <a:ext uri="{FF2B5EF4-FFF2-40B4-BE49-F238E27FC236}">
                  <a16:creationId xmlns:a16="http://schemas.microsoft.com/office/drawing/2014/main" id="{E77F7F81-0207-4A64-8B51-0AC5302511B8}"/>
                </a:ext>
              </a:extLst>
            </p:cNvPr>
            <p:cNvSpPr>
              <a:spLocks/>
            </p:cNvSpPr>
            <p:nvPr/>
          </p:nvSpPr>
          <p:spPr bwMode="auto">
            <a:xfrm>
              <a:off x="1570" y="2179"/>
              <a:ext cx="35" cy="57"/>
            </a:xfrm>
            <a:custGeom>
              <a:avLst/>
              <a:gdLst>
                <a:gd name="T0" fmla="*/ 35 w 35"/>
                <a:gd name="T1" fmla="*/ 24 h 57"/>
                <a:gd name="T2" fmla="*/ 23 w 35"/>
                <a:gd name="T3" fmla="*/ 24 h 57"/>
                <a:gd name="T4" fmla="*/ 26 w 35"/>
                <a:gd name="T5" fmla="*/ 0 h 57"/>
                <a:gd name="T6" fmla="*/ 0 w 35"/>
                <a:gd name="T7" fmla="*/ 33 h 57"/>
                <a:gd name="T8" fmla="*/ 13 w 35"/>
                <a:gd name="T9" fmla="*/ 33 h 57"/>
                <a:gd name="T10" fmla="*/ 9 w 35"/>
                <a:gd name="T11" fmla="*/ 57 h 57"/>
                <a:gd name="T12" fmla="*/ 35 w 35"/>
                <a:gd name="T13" fmla="*/ 24 h 57"/>
              </a:gdLst>
              <a:ahLst/>
              <a:cxnLst>
                <a:cxn ang="0">
                  <a:pos x="T0" y="T1"/>
                </a:cxn>
                <a:cxn ang="0">
                  <a:pos x="T2" y="T3"/>
                </a:cxn>
                <a:cxn ang="0">
                  <a:pos x="T4" y="T5"/>
                </a:cxn>
                <a:cxn ang="0">
                  <a:pos x="T6" y="T7"/>
                </a:cxn>
                <a:cxn ang="0">
                  <a:pos x="T8" y="T9"/>
                </a:cxn>
                <a:cxn ang="0">
                  <a:pos x="T10" y="T11"/>
                </a:cxn>
                <a:cxn ang="0">
                  <a:pos x="T12" y="T13"/>
                </a:cxn>
              </a:cxnLst>
              <a:rect l="0" t="0" r="r" b="b"/>
              <a:pathLst>
                <a:path w="35" h="57">
                  <a:moveTo>
                    <a:pt x="35" y="24"/>
                  </a:moveTo>
                  <a:lnTo>
                    <a:pt x="23" y="24"/>
                  </a:lnTo>
                  <a:lnTo>
                    <a:pt x="26" y="0"/>
                  </a:lnTo>
                  <a:lnTo>
                    <a:pt x="0" y="33"/>
                  </a:lnTo>
                  <a:lnTo>
                    <a:pt x="13" y="33"/>
                  </a:lnTo>
                  <a:lnTo>
                    <a:pt x="9" y="57"/>
                  </a:lnTo>
                  <a:lnTo>
                    <a:pt x="35"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29">
              <a:extLst>
                <a:ext uri="{FF2B5EF4-FFF2-40B4-BE49-F238E27FC236}">
                  <a16:creationId xmlns:a16="http://schemas.microsoft.com/office/drawing/2014/main" id="{14572A6A-D1E1-4C83-818F-463CE79921C8}"/>
                </a:ext>
              </a:extLst>
            </p:cNvPr>
            <p:cNvSpPr>
              <a:spLocks noEditPoints="1"/>
            </p:cNvSpPr>
            <p:nvPr/>
          </p:nvSpPr>
          <p:spPr bwMode="auto">
            <a:xfrm>
              <a:off x="1681" y="2267"/>
              <a:ext cx="92" cy="88"/>
            </a:xfrm>
            <a:custGeom>
              <a:avLst/>
              <a:gdLst>
                <a:gd name="T0" fmla="*/ 37 w 67"/>
                <a:gd name="T1" fmla="*/ 3 h 64"/>
                <a:gd name="T2" fmla="*/ 51 w 67"/>
                <a:gd name="T3" fmla="*/ 30 h 64"/>
                <a:gd name="T4" fmla="*/ 51 w 67"/>
                <a:gd name="T5" fmla="*/ 30 h 64"/>
                <a:gd name="T6" fmla="*/ 66 w 67"/>
                <a:gd name="T7" fmla="*/ 59 h 64"/>
                <a:gd name="T8" fmla="*/ 65 w 67"/>
                <a:gd name="T9" fmla="*/ 63 h 64"/>
                <a:gd name="T10" fmla="*/ 64 w 67"/>
                <a:gd name="T11" fmla="*/ 64 h 64"/>
                <a:gd name="T12" fmla="*/ 64 w 67"/>
                <a:gd name="T13" fmla="*/ 64 h 64"/>
                <a:gd name="T14" fmla="*/ 33 w 67"/>
                <a:gd name="T15" fmla="*/ 64 h 64"/>
                <a:gd name="T16" fmla="*/ 33 w 67"/>
                <a:gd name="T17" fmla="*/ 64 h 64"/>
                <a:gd name="T18" fmla="*/ 33 w 67"/>
                <a:gd name="T19" fmla="*/ 59 h 64"/>
                <a:gd name="T20" fmla="*/ 36 w 67"/>
                <a:gd name="T21" fmla="*/ 59 h 64"/>
                <a:gd name="T22" fmla="*/ 38 w 67"/>
                <a:gd name="T23" fmla="*/ 56 h 64"/>
                <a:gd name="T24" fmla="*/ 38 w 67"/>
                <a:gd name="T25" fmla="*/ 51 h 64"/>
                <a:gd name="T26" fmla="*/ 36 w 67"/>
                <a:gd name="T27" fmla="*/ 49 h 64"/>
                <a:gd name="T28" fmla="*/ 33 w 67"/>
                <a:gd name="T29" fmla="*/ 49 h 64"/>
                <a:gd name="T30" fmla="*/ 33 w 67"/>
                <a:gd name="T31" fmla="*/ 47 h 64"/>
                <a:gd name="T32" fmla="*/ 35 w 67"/>
                <a:gd name="T33" fmla="*/ 47 h 64"/>
                <a:gd name="T34" fmla="*/ 38 w 67"/>
                <a:gd name="T35" fmla="*/ 44 h 64"/>
                <a:gd name="T36" fmla="*/ 41 w 67"/>
                <a:gd name="T37" fmla="*/ 24 h 64"/>
                <a:gd name="T38" fmla="*/ 38 w 67"/>
                <a:gd name="T39" fmla="*/ 21 h 64"/>
                <a:gd name="T40" fmla="*/ 33 w 67"/>
                <a:gd name="T41" fmla="*/ 21 h 64"/>
                <a:gd name="T42" fmla="*/ 33 w 67"/>
                <a:gd name="T43" fmla="*/ 0 h 64"/>
                <a:gd name="T44" fmla="*/ 37 w 67"/>
                <a:gd name="T45" fmla="*/ 3 h 64"/>
                <a:gd name="T46" fmla="*/ 33 w 67"/>
                <a:gd name="T47" fmla="*/ 64 h 64"/>
                <a:gd name="T48" fmla="*/ 3 w 67"/>
                <a:gd name="T49" fmla="*/ 64 h 64"/>
                <a:gd name="T50" fmla="*/ 0 w 67"/>
                <a:gd name="T51" fmla="*/ 61 h 64"/>
                <a:gd name="T52" fmla="*/ 1 w 67"/>
                <a:gd name="T53" fmla="*/ 59 h 64"/>
                <a:gd name="T54" fmla="*/ 16 w 67"/>
                <a:gd name="T55" fmla="*/ 30 h 64"/>
                <a:gd name="T56" fmla="*/ 16 w 67"/>
                <a:gd name="T57" fmla="*/ 30 h 64"/>
                <a:gd name="T58" fmla="*/ 29 w 67"/>
                <a:gd name="T59" fmla="*/ 4 h 64"/>
                <a:gd name="T60" fmla="*/ 33 w 67"/>
                <a:gd name="T61" fmla="*/ 0 h 64"/>
                <a:gd name="T62" fmla="*/ 33 w 67"/>
                <a:gd name="T63" fmla="*/ 21 h 64"/>
                <a:gd name="T64" fmla="*/ 29 w 67"/>
                <a:gd name="T65" fmla="*/ 21 h 64"/>
                <a:gd name="T66" fmla="*/ 26 w 67"/>
                <a:gd name="T67" fmla="*/ 24 h 64"/>
                <a:gd name="T68" fmla="*/ 29 w 67"/>
                <a:gd name="T69" fmla="*/ 44 h 64"/>
                <a:gd name="T70" fmla="*/ 32 w 67"/>
                <a:gd name="T71" fmla="*/ 47 h 64"/>
                <a:gd name="T72" fmla="*/ 33 w 67"/>
                <a:gd name="T73" fmla="*/ 47 h 64"/>
                <a:gd name="T74" fmla="*/ 33 w 67"/>
                <a:gd name="T75" fmla="*/ 49 h 64"/>
                <a:gd name="T76" fmla="*/ 31 w 67"/>
                <a:gd name="T77" fmla="*/ 49 h 64"/>
                <a:gd name="T78" fmla="*/ 29 w 67"/>
                <a:gd name="T79" fmla="*/ 51 h 64"/>
                <a:gd name="T80" fmla="*/ 29 w 67"/>
                <a:gd name="T81" fmla="*/ 56 h 64"/>
                <a:gd name="T82" fmla="*/ 31 w 67"/>
                <a:gd name="T83" fmla="*/ 59 h 64"/>
                <a:gd name="T84" fmla="*/ 33 w 67"/>
                <a:gd name="T85" fmla="*/ 59 h 64"/>
                <a:gd name="T86" fmla="*/ 33 w 67"/>
                <a:gd name="T8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64">
                  <a:moveTo>
                    <a:pt x="37" y="3"/>
                  </a:moveTo>
                  <a:cubicBezTo>
                    <a:pt x="51" y="30"/>
                    <a:pt x="51" y="30"/>
                    <a:pt x="51" y="30"/>
                  </a:cubicBezTo>
                  <a:cubicBezTo>
                    <a:pt x="51" y="30"/>
                    <a:pt x="51" y="30"/>
                    <a:pt x="51" y="30"/>
                  </a:cubicBezTo>
                  <a:cubicBezTo>
                    <a:pt x="66" y="59"/>
                    <a:pt x="66" y="59"/>
                    <a:pt x="66" y="59"/>
                  </a:cubicBezTo>
                  <a:cubicBezTo>
                    <a:pt x="67" y="61"/>
                    <a:pt x="66" y="62"/>
                    <a:pt x="65" y="63"/>
                  </a:cubicBezTo>
                  <a:cubicBezTo>
                    <a:pt x="65" y="64"/>
                    <a:pt x="64" y="64"/>
                    <a:pt x="64" y="64"/>
                  </a:cubicBezTo>
                  <a:cubicBezTo>
                    <a:pt x="64" y="64"/>
                    <a:pt x="64" y="64"/>
                    <a:pt x="64" y="64"/>
                  </a:cubicBezTo>
                  <a:cubicBezTo>
                    <a:pt x="33" y="64"/>
                    <a:pt x="33" y="64"/>
                    <a:pt x="33" y="64"/>
                  </a:cubicBezTo>
                  <a:cubicBezTo>
                    <a:pt x="33" y="64"/>
                    <a:pt x="33" y="64"/>
                    <a:pt x="33" y="64"/>
                  </a:cubicBezTo>
                  <a:cubicBezTo>
                    <a:pt x="33" y="59"/>
                    <a:pt x="33" y="59"/>
                    <a:pt x="33" y="59"/>
                  </a:cubicBezTo>
                  <a:cubicBezTo>
                    <a:pt x="36" y="59"/>
                    <a:pt x="36" y="59"/>
                    <a:pt x="36" y="59"/>
                  </a:cubicBezTo>
                  <a:cubicBezTo>
                    <a:pt x="37" y="59"/>
                    <a:pt x="38" y="58"/>
                    <a:pt x="38" y="56"/>
                  </a:cubicBezTo>
                  <a:cubicBezTo>
                    <a:pt x="38" y="51"/>
                    <a:pt x="38" y="51"/>
                    <a:pt x="38" y="51"/>
                  </a:cubicBezTo>
                  <a:cubicBezTo>
                    <a:pt x="38" y="50"/>
                    <a:pt x="37" y="49"/>
                    <a:pt x="36" y="49"/>
                  </a:cubicBezTo>
                  <a:cubicBezTo>
                    <a:pt x="33" y="49"/>
                    <a:pt x="33" y="49"/>
                    <a:pt x="33" y="49"/>
                  </a:cubicBezTo>
                  <a:cubicBezTo>
                    <a:pt x="33" y="47"/>
                    <a:pt x="33" y="47"/>
                    <a:pt x="33" y="47"/>
                  </a:cubicBezTo>
                  <a:cubicBezTo>
                    <a:pt x="35" y="47"/>
                    <a:pt x="35" y="47"/>
                    <a:pt x="35" y="47"/>
                  </a:cubicBezTo>
                  <a:cubicBezTo>
                    <a:pt x="37" y="47"/>
                    <a:pt x="38" y="46"/>
                    <a:pt x="38" y="44"/>
                  </a:cubicBezTo>
                  <a:cubicBezTo>
                    <a:pt x="41" y="24"/>
                    <a:pt x="41" y="24"/>
                    <a:pt x="41" y="24"/>
                  </a:cubicBezTo>
                  <a:cubicBezTo>
                    <a:pt x="41" y="23"/>
                    <a:pt x="39" y="21"/>
                    <a:pt x="38" y="21"/>
                  </a:cubicBezTo>
                  <a:cubicBezTo>
                    <a:pt x="33" y="21"/>
                    <a:pt x="33" y="21"/>
                    <a:pt x="33" y="21"/>
                  </a:cubicBezTo>
                  <a:cubicBezTo>
                    <a:pt x="33" y="0"/>
                    <a:pt x="33" y="0"/>
                    <a:pt x="33" y="0"/>
                  </a:cubicBezTo>
                  <a:cubicBezTo>
                    <a:pt x="35" y="0"/>
                    <a:pt x="36" y="1"/>
                    <a:pt x="37" y="3"/>
                  </a:cubicBezTo>
                  <a:close/>
                  <a:moveTo>
                    <a:pt x="33" y="64"/>
                  </a:moveTo>
                  <a:cubicBezTo>
                    <a:pt x="3" y="64"/>
                    <a:pt x="3" y="64"/>
                    <a:pt x="3" y="64"/>
                  </a:cubicBezTo>
                  <a:cubicBezTo>
                    <a:pt x="2" y="64"/>
                    <a:pt x="0" y="62"/>
                    <a:pt x="0" y="61"/>
                  </a:cubicBezTo>
                  <a:cubicBezTo>
                    <a:pt x="0" y="60"/>
                    <a:pt x="1" y="60"/>
                    <a:pt x="1" y="59"/>
                  </a:cubicBezTo>
                  <a:cubicBezTo>
                    <a:pt x="16" y="30"/>
                    <a:pt x="16" y="30"/>
                    <a:pt x="16" y="30"/>
                  </a:cubicBezTo>
                  <a:cubicBezTo>
                    <a:pt x="16" y="30"/>
                    <a:pt x="16" y="30"/>
                    <a:pt x="16" y="30"/>
                  </a:cubicBezTo>
                  <a:cubicBezTo>
                    <a:pt x="29" y="4"/>
                    <a:pt x="29" y="4"/>
                    <a:pt x="29" y="4"/>
                  </a:cubicBezTo>
                  <a:cubicBezTo>
                    <a:pt x="30" y="1"/>
                    <a:pt x="32" y="0"/>
                    <a:pt x="33" y="0"/>
                  </a:cubicBezTo>
                  <a:cubicBezTo>
                    <a:pt x="33" y="21"/>
                    <a:pt x="33" y="21"/>
                    <a:pt x="33" y="21"/>
                  </a:cubicBezTo>
                  <a:cubicBezTo>
                    <a:pt x="29" y="21"/>
                    <a:pt x="29" y="21"/>
                    <a:pt x="29" y="21"/>
                  </a:cubicBezTo>
                  <a:cubicBezTo>
                    <a:pt x="27" y="21"/>
                    <a:pt x="26" y="23"/>
                    <a:pt x="26" y="24"/>
                  </a:cubicBezTo>
                  <a:cubicBezTo>
                    <a:pt x="29" y="44"/>
                    <a:pt x="29" y="44"/>
                    <a:pt x="29" y="44"/>
                  </a:cubicBezTo>
                  <a:cubicBezTo>
                    <a:pt x="29" y="46"/>
                    <a:pt x="30" y="47"/>
                    <a:pt x="32" y="47"/>
                  </a:cubicBezTo>
                  <a:cubicBezTo>
                    <a:pt x="33" y="47"/>
                    <a:pt x="33" y="47"/>
                    <a:pt x="33" y="47"/>
                  </a:cubicBezTo>
                  <a:cubicBezTo>
                    <a:pt x="33" y="49"/>
                    <a:pt x="33" y="49"/>
                    <a:pt x="33" y="49"/>
                  </a:cubicBezTo>
                  <a:cubicBezTo>
                    <a:pt x="31" y="49"/>
                    <a:pt x="31" y="49"/>
                    <a:pt x="31" y="49"/>
                  </a:cubicBezTo>
                  <a:cubicBezTo>
                    <a:pt x="30" y="49"/>
                    <a:pt x="29" y="50"/>
                    <a:pt x="29" y="51"/>
                  </a:cubicBezTo>
                  <a:cubicBezTo>
                    <a:pt x="29" y="56"/>
                    <a:pt x="29" y="56"/>
                    <a:pt x="29" y="56"/>
                  </a:cubicBezTo>
                  <a:cubicBezTo>
                    <a:pt x="29" y="58"/>
                    <a:pt x="30" y="59"/>
                    <a:pt x="31" y="59"/>
                  </a:cubicBezTo>
                  <a:cubicBezTo>
                    <a:pt x="33" y="59"/>
                    <a:pt x="33" y="59"/>
                    <a:pt x="33" y="59"/>
                  </a:cubicBezTo>
                  <a:lnTo>
                    <a:pt x="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30">
              <a:extLst>
                <a:ext uri="{FF2B5EF4-FFF2-40B4-BE49-F238E27FC236}">
                  <a16:creationId xmlns:a16="http://schemas.microsoft.com/office/drawing/2014/main" id="{F3F8F6B7-3C8B-4B76-8981-74EA845E6768}"/>
                </a:ext>
              </a:extLst>
            </p:cNvPr>
            <p:cNvSpPr>
              <a:spLocks noEditPoints="1"/>
            </p:cNvSpPr>
            <p:nvPr/>
          </p:nvSpPr>
          <p:spPr bwMode="auto">
            <a:xfrm>
              <a:off x="1769" y="2213"/>
              <a:ext cx="33" cy="83"/>
            </a:xfrm>
            <a:custGeom>
              <a:avLst/>
              <a:gdLst>
                <a:gd name="T0" fmla="*/ 5 w 24"/>
                <a:gd name="T1" fmla="*/ 0 h 60"/>
                <a:gd name="T2" fmla="*/ 19 w 24"/>
                <a:gd name="T3" fmla="*/ 0 h 60"/>
                <a:gd name="T4" fmla="*/ 24 w 24"/>
                <a:gd name="T5" fmla="*/ 4 h 60"/>
                <a:gd name="T6" fmla="*/ 24 w 24"/>
                <a:gd name="T7" fmla="*/ 5 h 60"/>
                <a:gd name="T8" fmla="*/ 24 w 24"/>
                <a:gd name="T9" fmla="*/ 5 h 60"/>
                <a:gd name="T10" fmla="*/ 20 w 24"/>
                <a:gd name="T11" fmla="*/ 37 h 60"/>
                <a:gd name="T12" fmla="*/ 15 w 24"/>
                <a:gd name="T13" fmla="*/ 41 h 60"/>
                <a:gd name="T14" fmla="*/ 10 w 24"/>
                <a:gd name="T15" fmla="*/ 41 h 60"/>
                <a:gd name="T16" fmla="*/ 5 w 24"/>
                <a:gd name="T17" fmla="*/ 37 h 60"/>
                <a:gd name="T18" fmla="*/ 0 w 24"/>
                <a:gd name="T19" fmla="*/ 5 h 60"/>
                <a:gd name="T20" fmla="*/ 0 w 24"/>
                <a:gd name="T21" fmla="*/ 5 h 60"/>
                <a:gd name="T22" fmla="*/ 0 w 24"/>
                <a:gd name="T23" fmla="*/ 4 h 60"/>
                <a:gd name="T24" fmla="*/ 5 w 24"/>
                <a:gd name="T25" fmla="*/ 0 h 60"/>
                <a:gd name="T26" fmla="*/ 8 w 24"/>
                <a:gd name="T27" fmla="*/ 45 h 60"/>
                <a:gd name="T28" fmla="*/ 16 w 24"/>
                <a:gd name="T29" fmla="*/ 45 h 60"/>
                <a:gd name="T30" fmla="*/ 20 w 24"/>
                <a:gd name="T31" fmla="*/ 49 h 60"/>
                <a:gd name="T32" fmla="*/ 20 w 24"/>
                <a:gd name="T33" fmla="*/ 57 h 60"/>
                <a:gd name="T34" fmla="*/ 16 w 24"/>
                <a:gd name="T35" fmla="*/ 60 h 60"/>
                <a:gd name="T36" fmla="*/ 8 w 24"/>
                <a:gd name="T37" fmla="*/ 60 h 60"/>
                <a:gd name="T38" fmla="*/ 4 w 24"/>
                <a:gd name="T39" fmla="*/ 57 h 60"/>
                <a:gd name="T40" fmla="*/ 4 w 24"/>
                <a:gd name="T41" fmla="*/ 49 h 60"/>
                <a:gd name="T42" fmla="*/ 8 w 24"/>
                <a:gd name="T43"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60">
                  <a:moveTo>
                    <a:pt x="5" y="0"/>
                  </a:moveTo>
                  <a:cubicBezTo>
                    <a:pt x="19" y="0"/>
                    <a:pt x="19" y="0"/>
                    <a:pt x="19" y="0"/>
                  </a:cubicBezTo>
                  <a:cubicBezTo>
                    <a:pt x="22" y="0"/>
                    <a:pt x="24" y="2"/>
                    <a:pt x="24" y="4"/>
                  </a:cubicBezTo>
                  <a:cubicBezTo>
                    <a:pt x="24" y="5"/>
                    <a:pt x="24" y="5"/>
                    <a:pt x="24" y="5"/>
                  </a:cubicBezTo>
                  <a:cubicBezTo>
                    <a:pt x="24" y="5"/>
                    <a:pt x="24" y="5"/>
                    <a:pt x="24" y="5"/>
                  </a:cubicBezTo>
                  <a:cubicBezTo>
                    <a:pt x="20" y="37"/>
                    <a:pt x="20" y="37"/>
                    <a:pt x="20" y="37"/>
                  </a:cubicBezTo>
                  <a:cubicBezTo>
                    <a:pt x="20" y="39"/>
                    <a:pt x="18" y="41"/>
                    <a:pt x="15" y="41"/>
                  </a:cubicBezTo>
                  <a:cubicBezTo>
                    <a:pt x="10" y="41"/>
                    <a:pt x="10" y="41"/>
                    <a:pt x="10" y="41"/>
                  </a:cubicBezTo>
                  <a:cubicBezTo>
                    <a:pt x="7" y="41"/>
                    <a:pt x="5" y="39"/>
                    <a:pt x="5" y="37"/>
                  </a:cubicBezTo>
                  <a:cubicBezTo>
                    <a:pt x="0" y="5"/>
                    <a:pt x="0" y="5"/>
                    <a:pt x="0" y="5"/>
                  </a:cubicBezTo>
                  <a:cubicBezTo>
                    <a:pt x="0" y="5"/>
                    <a:pt x="0" y="5"/>
                    <a:pt x="0" y="5"/>
                  </a:cubicBezTo>
                  <a:cubicBezTo>
                    <a:pt x="0" y="4"/>
                    <a:pt x="0" y="4"/>
                    <a:pt x="0" y="4"/>
                  </a:cubicBezTo>
                  <a:cubicBezTo>
                    <a:pt x="0" y="2"/>
                    <a:pt x="3" y="0"/>
                    <a:pt x="5" y="0"/>
                  </a:cubicBezTo>
                  <a:close/>
                  <a:moveTo>
                    <a:pt x="8" y="45"/>
                  </a:moveTo>
                  <a:cubicBezTo>
                    <a:pt x="16" y="45"/>
                    <a:pt x="16" y="45"/>
                    <a:pt x="16" y="45"/>
                  </a:cubicBezTo>
                  <a:cubicBezTo>
                    <a:pt x="18" y="45"/>
                    <a:pt x="20" y="47"/>
                    <a:pt x="20" y="49"/>
                  </a:cubicBezTo>
                  <a:cubicBezTo>
                    <a:pt x="20" y="57"/>
                    <a:pt x="20" y="57"/>
                    <a:pt x="20" y="57"/>
                  </a:cubicBezTo>
                  <a:cubicBezTo>
                    <a:pt x="20" y="59"/>
                    <a:pt x="18" y="60"/>
                    <a:pt x="16" y="60"/>
                  </a:cubicBezTo>
                  <a:cubicBezTo>
                    <a:pt x="8" y="60"/>
                    <a:pt x="8" y="60"/>
                    <a:pt x="8" y="60"/>
                  </a:cubicBezTo>
                  <a:cubicBezTo>
                    <a:pt x="6" y="60"/>
                    <a:pt x="4" y="59"/>
                    <a:pt x="4" y="57"/>
                  </a:cubicBezTo>
                  <a:cubicBezTo>
                    <a:pt x="4" y="49"/>
                    <a:pt x="4" y="49"/>
                    <a:pt x="4" y="49"/>
                  </a:cubicBezTo>
                  <a:cubicBezTo>
                    <a:pt x="4" y="47"/>
                    <a:pt x="6" y="45"/>
                    <a:pt x="8"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531">
              <a:extLst>
                <a:ext uri="{FF2B5EF4-FFF2-40B4-BE49-F238E27FC236}">
                  <a16:creationId xmlns:a16="http://schemas.microsoft.com/office/drawing/2014/main" id="{BF919671-D0D8-4EBA-B609-82BB185327A1}"/>
                </a:ext>
              </a:extLst>
            </p:cNvPr>
            <p:cNvSpPr>
              <a:spLocks noChangeArrowheads="1"/>
            </p:cNvSpPr>
            <p:nvPr/>
          </p:nvSpPr>
          <p:spPr bwMode="auto">
            <a:xfrm>
              <a:off x="1347" y="2041"/>
              <a:ext cx="16" cy="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32">
              <a:extLst>
                <a:ext uri="{FF2B5EF4-FFF2-40B4-BE49-F238E27FC236}">
                  <a16:creationId xmlns:a16="http://schemas.microsoft.com/office/drawing/2014/main" id="{0DAD52FA-4702-4A9D-A820-9DFD62E14197}"/>
                </a:ext>
              </a:extLst>
            </p:cNvPr>
            <p:cNvSpPr>
              <a:spLocks/>
            </p:cNvSpPr>
            <p:nvPr/>
          </p:nvSpPr>
          <p:spPr bwMode="auto">
            <a:xfrm>
              <a:off x="1311" y="2055"/>
              <a:ext cx="86" cy="63"/>
            </a:xfrm>
            <a:custGeom>
              <a:avLst/>
              <a:gdLst>
                <a:gd name="T0" fmla="*/ 61 w 63"/>
                <a:gd name="T1" fmla="*/ 41 h 46"/>
                <a:gd name="T2" fmla="*/ 54 w 63"/>
                <a:gd name="T3" fmla="*/ 32 h 46"/>
                <a:gd name="T4" fmla="*/ 54 w 63"/>
                <a:gd name="T5" fmla="*/ 32 h 46"/>
                <a:gd name="T6" fmla="*/ 40 w 63"/>
                <a:gd name="T7" fmla="*/ 0 h 46"/>
                <a:gd name="T8" fmla="*/ 32 w 63"/>
                <a:gd name="T9" fmla="*/ 5 h 46"/>
                <a:gd name="T10" fmla="*/ 23 w 63"/>
                <a:gd name="T11" fmla="*/ 0 h 46"/>
                <a:gd name="T12" fmla="*/ 9 w 63"/>
                <a:gd name="T13" fmla="*/ 32 h 46"/>
                <a:gd name="T14" fmla="*/ 9 w 63"/>
                <a:gd name="T15" fmla="*/ 32 h 46"/>
                <a:gd name="T16" fmla="*/ 2 w 63"/>
                <a:gd name="T17" fmla="*/ 41 h 46"/>
                <a:gd name="T18" fmla="*/ 5 w 63"/>
                <a:gd name="T19" fmla="*/ 46 h 46"/>
                <a:gd name="T20" fmla="*/ 58 w 63"/>
                <a:gd name="T21" fmla="*/ 46 h 46"/>
                <a:gd name="T22" fmla="*/ 61 w 63"/>
                <a:gd name="T23"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46">
                  <a:moveTo>
                    <a:pt x="61" y="41"/>
                  </a:moveTo>
                  <a:cubicBezTo>
                    <a:pt x="54" y="32"/>
                    <a:pt x="54" y="32"/>
                    <a:pt x="54" y="32"/>
                  </a:cubicBezTo>
                  <a:cubicBezTo>
                    <a:pt x="54" y="32"/>
                    <a:pt x="54" y="32"/>
                    <a:pt x="54" y="32"/>
                  </a:cubicBezTo>
                  <a:cubicBezTo>
                    <a:pt x="54" y="17"/>
                    <a:pt x="49" y="4"/>
                    <a:pt x="40" y="0"/>
                  </a:cubicBezTo>
                  <a:cubicBezTo>
                    <a:pt x="39" y="3"/>
                    <a:pt x="35" y="5"/>
                    <a:pt x="32" y="5"/>
                  </a:cubicBezTo>
                  <a:cubicBezTo>
                    <a:pt x="28" y="5"/>
                    <a:pt x="25" y="3"/>
                    <a:pt x="23" y="0"/>
                  </a:cubicBezTo>
                  <a:cubicBezTo>
                    <a:pt x="14" y="4"/>
                    <a:pt x="9" y="17"/>
                    <a:pt x="9" y="32"/>
                  </a:cubicBezTo>
                  <a:cubicBezTo>
                    <a:pt x="9" y="32"/>
                    <a:pt x="9" y="32"/>
                    <a:pt x="9" y="32"/>
                  </a:cubicBezTo>
                  <a:cubicBezTo>
                    <a:pt x="2" y="41"/>
                    <a:pt x="2" y="41"/>
                    <a:pt x="2" y="41"/>
                  </a:cubicBezTo>
                  <a:cubicBezTo>
                    <a:pt x="0" y="44"/>
                    <a:pt x="1" y="46"/>
                    <a:pt x="5" y="46"/>
                  </a:cubicBezTo>
                  <a:cubicBezTo>
                    <a:pt x="58" y="46"/>
                    <a:pt x="58" y="46"/>
                    <a:pt x="58" y="46"/>
                  </a:cubicBezTo>
                  <a:cubicBezTo>
                    <a:pt x="62" y="46"/>
                    <a:pt x="63" y="44"/>
                    <a:pt x="61"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33">
              <a:extLst>
                <a:ext uri="{FF2B5EF4-FFF2-40B4-BE49-F238E27FC236}">
                  <a16:creationId xmlns:a16="http://schemas.microsoft.com/office/drawing/2014/main" id="{D7351E00-A2E5-46D3-8F4C-3BCB3E5F8B2A}"/>
                </a:ext>
              </a:extLst>
            </p:cNvPr>
            <p:cNvSpPr>
              <a:spLocks/>
            </p:cNvSpPr>
            <p:nvPr/>
          </p:nvSpPr>
          <p:spPr bwMode="auto">
            <a:xfrm>
              <a:off x="1347" y="2122"/>
              <a:ext cx="15" cy="6"/>
            </a:xfrm>
            <a:custGeom>
              <a:avLst/>
              <a:gdLst>
                <a:gd name="T0" fmla="*/ 0 w 11"/>
                <a:gd name="T1" fmla="*/ 0 h 4"/>
                <a:gd name="T2" fmla="*/ 6 w 11"/>
                <a:gd name="T3" fmla="*/ 4 h 4"/>
                <a:gd name="T4" fmla="*/ 11 w 11"/>
                <a:gd name="T5" fmla="*/ 0 h 4"/>
                <a:gd name="T6" fmla="*/ 0 w 11"/>
                <a:gd name="T7" fmla="*/ 0 h 4"/>
              </a:gdLst>
              <a:ahLst/>
              <a:cxnLst>
                <a:cxn ang="0">
                  <a:pos x="T0" y="T1"/>
                </a:cxn>
                <a:cxn ang="0">
                  <a:pos x="T2" y="T3"/>
                </a:cxn>
                <a:cxn ang="0">
                  <a:pos x="T4" y="T5"/>
                </a:cxn>
                <a:cxn ang="0">
                  <a:pos x="T6" y="T7"/>
                </a:cxn>
              </a:cxnLst>
              <a:rect l="0" t="0" r="r" b="b"/>
              <a:pathLst>
                <a:path w="11" h="4">
                  <a:moveTo>
                    <a:pt x="0" y="0"/>
                  </a:moveTo>
                  <a:cubicBezTo>
                    <a:pt x="0" y="2"/>
                    <a:pt x="3" y="4"/>
                    <a:pt x="6" y="4"/>
                  </a:cubicBezTo>
                  <a:cubicBezTo>
                    <a:pt x="8" y="4"/>
                    <a:pt x="11" y="2"/>
                    <a:pt x="1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34">
              <a:extLst>
                <a:ext uri="{FF2B5EF4-FFF2-40B4-BE49-F238E27FC236}">
                  <a16:creationId xmlns:a16="http://schemas.microsoft.com/office/drawing/2014/main" id="{EA4AA1DA-E93D-418C-8C9E-0C325CDD8B46}"/>
                </a:ext>
              </a:extLst>
            </p:cNvPr>
            <p:cNvSpPr>
              <a:spLocks/>
            </p:cNvSpPr>
            <p:nvPr/>
          </p:nvSpPr>
          <p:spPr bwMode="auto">
            <a:xfrm>
              <a:off x="872" y="1671"/>
              <a:ext cx="62" cy="59"/>
            </a:xfrm>
            <a:custGeom>
              <a:avLst/>
              <a:gdLst>
                <a:gd name="T0" fmla="*/ 3 w 45"/>
                <a:gd name="T1" fmla="*/ 41 h 43"/>
                <a:gd name="T2" fmla="*/ 8 w 45"/>
                <a:gd name="T3" fmla="*/ 43 h 43"/>
                <a:gd name="T4" fmla="*/ 14 w 45"/>
                <a:gd name="T5" fmla="*/ 40 h 43"/>
                <a:gd name="T6" fmla="*/ 41 w 45"/>
                <a:gd name="T7" fmla="*/ 11 h 43"/>
                <a:gd name="T8" fmla="*/ 43 w 45"/>
                <a:gd name="T9" fmla="*/ 0 h 43"/>
                <a:gd name="T10" fmla="*/ 41 w 45"/>
                <a:gd name="T11" fmla="*/ 0 h 43"/>
                <a:gd name="T12" fmla="*/ 33 w 45"/>
                <a:gd name="T13" fmla="*/ 3 h 43"/>
                <a:gd name="T14" fmla="*/ 4 w 45"/>
                <a:gd name="T15" fmla="*/ 30 h 43"/>
                <a:gd name="T16" fmla="*/ 3 w 45"/>
                <a:gd name="T17"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3">
                  <a:moveTo>
                    <a:pt x="3" y="41"/>
                  </a:moveTo>
                  <a:cubicBezTo>
                    <a:pt x="4" y="43"/>
                    <a:pt x="6" y="43"/>
                    <a:pt x="8" y="43"/>
                  </a:cubicBezTo>
                  <a:cubicBezTo>
                    <a:pt x="10" y="43"/>
                    <a:pt x="13" y="42"/>
                    <a:pt x="14" y="40"/>
                  </a:cubicBezTo>
                  <a:cubicBezTo>
                    <a:pt x="41" y="11"/>
                    <a:pt x="41" y="11"/>
                    <a:pt x="41" y="11"/>
                  </a:cubicBezTo>
                  <a:cubicBezTo>
                    <a:pt x="44" y="7"/>
                    <a:pt x="45" y="2"/>
                    <a:pt x="43" y="0"/>
                  </a:cubicBezTo>
                  <a:cubicBezTo>
                    <a:pt x="43" y="0"/>
                    <a:pt x="42" y="0"/>
                    <a:pt x="41" y="0"/>
                  </a:cubicBezTo>
                  <a:cubicBezTo>
                    <a:pt x="39" y="0"/>
                    <a:pt x="36" y="1"/>
                    <a:pt x="33" y="3"/>
                  </a:cubicBezTo>
                  <a:cubicBezTo>
                    <a:pt x="4" y="30"/>
                    <a:pt x="4" y="30"/>
                    <a:pt x="4" y="30"/>
                  </a:cubicBezTo>
                  <a:cubicBezTo>
                    <a:pt x="0" y="33"/>
                    <a:pt x="0" y="38"/>
                    <a:pt x="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35">
              <a:extLst>
                <a:ext uri="{FF2B5EF4-FFF2-40B4-BE49-F238E27FC236}">
                  <a16:creationId xmlns:a16="http://schemas.microsoft.com/office/drawing/2014/main" id="{F2A478FD-3C75-43D9-B114-1A95F0D4B83F}"/>
                </a:ext>
              </a:extLst>
            </p:cNvPr>
            <p:cNvSpPr>
              <a:spLocks noEditPoints="1"/>
            </p:cNvSpPr>
            <p:nvPr/>
          </p:nvSpPr>
          <p:spPr bwMode="auto">
            <a:xfrm>
              <a:off x="789" y="1643"/>
              <a:ext cx="113" cy="132"/>
            </a:xfrm>
            <a:custGeom>
              <a:avLst/>
              <a:gdLst>
                <a:gd name="T0" fmla="*/ 76 w 82"/>
                <a:gd name="T1" fmla="*/ 62 h 96"/>
                <a:gd name="T2" fmla="*/ 70 w 82"/>
                <a:gd name="T3" fmla="*/ 65 h 96"/>
                <a:gd name="T4" fmla="*/ 71 w 82"/>
                <a:gd name="T5" fmla="*/ 68 h 96"/>
                <a:gd name="T6" fmla="*/ 67 w 82"/>
                <a:gd name="T7" fmla="*/ 73 h 96"/>
                <a:gd name="T8" fmla="*/ 68 w 82"/>
                <a:gd name="T9" fmla="*/ 77 h 96"/>
                <a:gd name="T10" fmla="*/ 58 w 82"/>
                <a:gd name="T11" fmla="*/ 87 h 96"/>
                <a:gd name="T12" fmla="*/ 49 w 82"/>
                <a:gd name="T13" fmla="*/ 80 h 96"/>
                <a:gd name="T14" fmla="*/ 48 w 82"/>
                <a:gd name="T15" fmla="*/ 80 h 96"/>
                <a:gd name="T16" fmla="*/ 30 w 82"/>
                <a:gd name="T17" fmla="*/ 74 h 96"/>
                <a:gd name="T18" fmla="*/ 31 w 82"/>
                <a:gd name="T19" fmla="*/ 72 h 96"/>
                <a:gd name="T20" fmla="*/ 32 w 82"/>
                <a:gd name="T21" fmla="*/ 71 h 96"/>
                <a:gd name="T22" fmla="*/ 33 w 82"/>
                <a:gd name="T23" fmla="*/ 71 h 96"/>
                <a:gd name="T24" fmla="*/ 34 w 82"/>
                <a:gd name="T25" fmla="*/ 71 h 96"/>
                <a:gd name="T26" fmla="*/ 44 w 82"/>
                <a:gd name="T27" fmla="*/ 64 h 96"/>
                <a:gd name="T28" fmla="*/ 57 w 82"/>
                <a:gd name="T29" fmla="*/ 53 h 96"/>
                <a:gd name="T30" fmla="*/ 59 w 82"/>
                <a:gd name="T31" fmla="*/ 54 h 96"/>
                <a:gd name="T32" fmla="*/ 59 w 82"/>
                <a:gd name="T33" fmla="*/ 54 h 96"/>
                <a:gd name="T34" fmla="*/ 59 w 82"/>
                <a:gd name="T35" fmla="*/ 52 h 96"/>
                <a:gd name="T36" fmla="*/ 57 w 82"/>
                <a:gd name="T37" fmla="*/ 44 h 96"/>
                <a:gd name="T38" fmla="*/ 61 w 82"/>
                <a:gd name="T39" fmla="*/ 32 h 96"/>
                <a:gd name="T40" fmla="*/ 59 w 82"/>
                <a:gd name="T41" fmla="*/ 4 h 96"/>
                <a:gd name="T42" fmla="*/ 46 w 82"/>
                <a:gd name="T43" fmla="*/ 0 h 96"/>
                <a:gd name="T44" fmla="*/ 0 w 82"/>
                <a:gd name="T45" fmla="*/ 53 h 96"/>
                <a:gd name="T46" fmla="*/ 47 w 82"/>
                <a:gd name="T47" fmla="*/ 96 h 96"/>
                <a:gd name="T48" fmla="*/ 82 w 82"/>
                <a:gd name="T49" fmla="*/ 78 h 96"/>
                <a:gd name="T50" fmla="*/ 76 w 82"/>
                <a:gd name="T51" fmla="*/ 62 h 96"/>
                <a:gd name="T52" fmla="*/ 43 w 82"/>
                <a:gd name="T53" fmla="*/ 17 h 96"/>
                <a:gd name="T54" fmla="*/ 50 w 82"/>
                <a:gd name="T55" fmla="*/ 23 h 96"/>
                <a:gd name="T56" fmla="*/ 43 w 82"/>
                <a:gd name="T57" fmla="*/ 30 h 96"/>
                <a:gd name="T58" fmla="*/ 37 w 82"/>
                <a:gd name="T59" fmla="*/ 23 h 96"/>
                <a:gd name="T60" fmla="*/ 43 w 82"/>
                <a:gd name="T61" fmla="*/ 17 h 96"/>
                <a:gd name="T62" fmla="*/ 24 w 82"/>
                <a:gd name="T63" fmla="*/ 31 h 96"/>
                <a:gd name="T64" fmla="*/ 32 w 82"/>
                <a:gd name="T65" fmla="*/ 39 h 96"/>
                <a:gd name="T66" fmla="*/ 24 w 82"/>
                <a:gd name="T67" fmla="*/ 47 h 96"/>
                <a:gd name="T68" fmla="*/ 16 w 82"/>
                <a:gd name="T69" fmla="*/ 39 h 96"/>
                <a:gd name="T70" fmla="*/ 24 w 82"/>
                <a:gd name="T71" fmla="*/ 31 h 96"/>
                <a:gd name="T72" fmla="*/ 23 w 82"/>
                <a:gd name="T73" fmla="*/ 75 h 96"/>
                <a:gd name="T74" fmla="*/ 14 w 82"/>
                <a:gd name="T75" fmla="*/ 66 h 96"/>
                <a:gd name="T76" fmla="*/ 23 w 82"/>
                <a:gd name="T77" fmla="*/ 57 h 96"/>
                <a:gd name="T78" fmla="*/ 32 w 82"/>
                <a:gd name="T79" fmla="*/ 66 h 96"/>
                <a:gd name="T80" fmla="*/ 23 w 82"/>
                <a:gd name="T81"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 h="96">
                  <a:moveTo>
                    <a:pt x="76" y="62"/>
                  </a:moveTo>
                  <a:cubicBezTo>
                    <a:pt x="74" y="64"/>
                    <a:pt x="72" y="65"/>
                    <a:pt x="70" y="65"/>
                  </a:cubicBezTo>
                  <a:cubicBezTo>
                    <a:pt x="71" y="66"/>
                    <a:pt x="71" y="67"/>
                    <a:pt x="71" y="68"/>
                  </a:cubicBezTo>
                  <a:cubicBezTo>
                    <a:pt x="70" y="69"/>
                    <a:pt x="69" y="71"/>
                    <a:pt x="67" y="73"/>
                  </a:cubicBezTo>
                  <a:cubicBezTo>
                    <a:pt x="68" y="74"/>
                    <a:pt x="68" y="76"/>
                    <a:pt x="68" y="77"/>
                  </a:cubicBezTo>
                  <a:cubicBezTo>
                    <a:pt x="68" y="82"/>
                    <a:pt x="64" y="87"/>
                    <a:pt x="58" y="87"/>
                  </a:cubicBezTo>
                  <a:cubicBezTo>
                    <a:pt x="54" y="87"/>
                    <a:pt x="50" y="84"/>
                    <a:pt x="49" y="80"/>
                  </a:cubicBezTo>
                  <a:cubicBezTo>
                    <a:pt x="48" y="80"/>
                    <a:pt x="48" y="80"/>
                    <a:pt x="48" y="80"/>
                  </a:cubicBezTo>
                  <a:cubicBezTo>
                    <a:pt x="32" y="78"/>
                    <a:pt x="30" y="76"/>
                    <a:pt x="30" y="74"/>
                  </a:cubicBezTo>
                  <a:cubicBezTo>
                    <a:pt x="30" y="73"/>
                    <a:pt x="30" y="72"/>
                    <a:pt x="31" y="72"/>
                  </a:cubicBezTo>
                  <a:cubicBezTo>
                    <a:pt x="31" y="72"/>
                    <a:pt x="32" y="71"/>
                    <a:pt x="32" y="71"/>
                  </a:cubicBezTo>
                  <a:cubicBezTo>
                    <a:pt x="32" y="71"/>
                    <a:pt x="32" y="71"/>
                    <a:pt x="33" y="71"/>
                  </a:cubicBezTo>
                  <a:cubicBezTo>
                    <a:pt x="33" y="71"/>
                    <a:pt x="33" y="71"/>
                    <a:pt x="34" y="71"/>
                  </a:cubicBezTo>
                  <a:cubicBezTo>
                    <a:pt x="37" y="71"/>
                    <a:pt x="42" y="70"/>
                    <a:pt x="44" y="64"/>
                  </a:cubicBezTo>
                  <a:cubicBezTo>
                    <a:pt x="46" y="55"/>
                    <a:pt x="53" y="53"/>
                    <a:pt x="57" y="53"/>
                  </a:cubicBezTo>
                  <a:cubicBezTo>
                    <a:pt x="58" y="53"/>
                    <a:pt x="58" y="53"/>
                    <a:pt x="59" y="54"/>
                  </a:cubicBezTo>
                  <a:cubicBezTo>
                    <a:pt x="59" y="54"/>
                    <a:pt x="59" y="54"/>
                    <a:pt x="59" y="54"/>
                  </a:cubicBezTo>
                  <a:cubicBezTo>
                    <a:pt x="59" y="53"/>
                    <a:pt x="59" y="53"/>
                    <a:pt x="59" y="52"/>
                  </a:cubicBezTo>
                  <a:cubicBezTo>
                    <a:pt x="58" y="50"/>
                    <a:pt x="57" y="47"/>
                    <a:pt x="57" y="44"/>
                  </a:cubicBezTo>
                  <a:cubicBezTo>
                    <a:pt x="57" y="40"/>
                    <a:pt x="59" y="36"/>
                    <a:pt x="61" y="32"/>
                  </a:cubicBezTo>
                  <a:cubicBezTo>
                    <a:pt x="67" y="21"/>
                    <a:pt x="70" y="13"/>
                    <a:pt x="59" y="4"/>
                  </a:cubicBezTo>
                  <a:cubicBezTo>
                    <a:pt x="55" y="2"/>
                    <a:pt x="51" y="0"/>
                    <a:pt x="46" y="0"/>
                  </a:cubicBezTo>
                  <a:cubicBezTo>
                    <a:pt x="27" y="0"/>
                    <a:pt x="0" y="20"/>
                    <a:pt x="0" y="53"/>
                  </a:cubicBezTo>
                  <a:cubicBezTo>
                    <a:pt x="0" y="84"/>
                    <a:pt x="26" y="96"/>
                    <a:pt x="47" y="96"/>
                  </a:cubicBezTo>
                  <a:cubicBezTo>
                    <a:pt x="66" y="96"/>
                    <a:pt x="82" y="87"/>
                    <a:pt x="82" y="78"/>
                  </a:cubicBezTo>
                  <a:cubicBezTo>
                    <a:pt x="82" y="68"/>
                    <a:pt x="79" y="65"/>
                    <a:pt x="76" y="62"/>
                  </a:cubicBezTo>
                  <a:close/>
                  <a:moveTo>
                    <a:pt x="43" y="17"/>
                  </a:moveTo>
                  <a:cubicBezTo>
                    <a:pt x="47" y="17"/>
                    <a:pt x="50" y="20"/>
                    <a:pt x="50" y="23"/>
                  </a:cubicBezTo>
                  <a:cubicBezTo>
                    <a:pt x="50" y="27"/>
                    <a:pt x="47" y="30"/>
                    <a:pt x="43" y="30"/>
                  </a:cubicBezTo>
                  <a:cubicBezTo>
                    <a:pt x="40" y="30"/>
                    <a:pt x="37" y="27"/>
                    <a:pt x="37" y="23"/>
                  </a:cubicBezTo>
                  <a:cubicBezTo>
                    <a:pt x="37" y="20"/>
                    <a:pt x="40" y="17"/>
                    <a:pt x="43" y="17"/>
                  </a:cubicBezTo>
                  <a:close/>
                  <a:moveTo>
                    <a:pt x="24" y="31"/>
                  </a:moveTo>
                  <a:cubicBezTo>
                    <a:pt x="29" y="31"/>
                    <a:pt x="32" y="34"/>
                    <a:pt x="32" y="39"/>
                  </a:cubicBezTo>
                  <a:cubicBezTo>
                    <a:pt x="32" y="43"/>
                    <a:pt x="29" y="47"/>
                    <a:pt x="24" y="47"/>
                  </a:cubicBezTo>
                  <a:cubicBezTo>
                    <a:pt x="20" y="47"/>
                    <a:pt x="16" y="43"/>
                    <a:pt x="16" y="39"/>
                  </a:cubicBezTo>
                  <a:cubicBezTo>
                    <a:pt x="16" y="34"/>
                    <a:pt x="20" y="31"/>
                    <a:pt x="24" y="31"/>
                  </a:cubicBezTo>
                  <a:close/>
                  <a:moveTo>
                    <a:pt x="23" y="75"/>
                  </a:moveTo>
                  <a:cubicBezTo>
                    <a:pt x="18" y="75"/>
                    <a:pt x="14" y="71"/>
                    <a:pt x="14" y="66"/>
                  </a:cubicBezTo>
                  <a:cubicBezTo>
                    <a:pt x="14" y="61"/>
                    <a:pt x="18" y="57"/>
                    <a:pt x="23" y="57"/>
                  </a:cubicBezTo>
                  <a:cubicBezTo>
                    <a:pt x="28" y="57"/>
                    <a:pt x="32" y="61"/>
                    <a:pt x="32" y="66"/>
                  </a:cubicBezTo>
                  <a:cubicBezTo>
                    <a:pt x="32" y="71"/>
                    <a:pt x="28" y="75"/>
                    <a:pt x="2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536">
              <a:extLst>
                <a:ext uri="{FF2B5EF4-FFF2-40B4-BE49-F238E27FC236}">
                  <a16:creationId xmlns:a16="http://schemas.microsoft.com/office/drawing/2014/main" id="{C4DE9D18-8EBA-4CF5-B2FC-98BE275F574B}"/>
                </a:ext>
              </a:extLst>
            </p:cNvPr>
            <p:cNvSpPr>
              <a:spLocks/>
            </p:cNvSpPr>
            <p:nvPr/>
          </p:nvSpPr>
          <p:spPr bwMode="auto">
            <a:xfrm>
              <a:off x="833" y="1719"/>
              <a:ext cx="50" cy="32"/>
            </a:xfrm>
            <a:custGeom>
              <a:avLst/>
              <a:gdLst>
                <a:gd name="T0" fmla="*/ 29 w 36"/>
                <a:gd name="T1" fmla="*/ 8 h 23"/>
                <a:gd name="T2" fmla="*/ 26 w 36"/>
                <a:gd name="T3" fmla="*/ 2 h 23"/>
                <a:gd name="T4" fmla="*/ 25 w 36"/>
                <a:gd name="T5" fmla="*/ 0 h 23"/>
                <a:gd name="T6" fmla="*/ 14 w 36"/>
                <a:gd name="T7" fmla="*/ 10 h 23"/>
                <a:gd name="T8" fmla="*/ 2 w 36"/>
                <a:gd name="T9" fmla="*/ 19 h 23"/>
                <a:gd name="T10" fmla="*/ 0 w 36"/>
                <a:gd name="T11" fmla="*/ 19 h 23"/>
                <a:gd name="T12" fmla="*/ 16 w 36"/>
                <a:gd name="T13" fmla="*/ 23 h 23"/>
                <a:gd name="T14" fmla="*/ 19 w 36"/>
                <a:gd name="T15" fmla="*/ 23 h 23"/>
                <a:gd name="T16" fmla="*/ 36 w 36"/>
                <a:gd name="T17" fmla="*/ 12 h 23"/>
                <a:gd name="T18" fmla="*/ 35 w 36"/>
                <a:gd name="T19" fmla="*/ 11 h 23"/>
                <a:gd name="T20" fmla="*/ 29 w 36"/>
                <a:gd name="T21"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3">
                  <a:moveTo>
                    <a:pt x="29" y="8"/>
                  </a:moveTo>
                  <a:cubicBezTo>
                    <a:pt x="27" y="6"/>
                    <a:pt x="27" y="4"/>
                    <a:pt x="26" y="2"/>
                  </a:cubicBezTo>
                  <a:cubicBezTo>
                    <a:pt x="25" y="0"/>
                    <a:pt x="25" y="0"/>
                    <a:pt x="25" y="0"/>
                  </a:cubicBezTo>
                  <a:cubicBezTo>
                    <a:pt x="25" y="0"/>
                    <a:pt x="16" y="0"/>
                    <a:pt x="14" y="10"/>
                  </a:cubicBezTo>
                  <a:cubicBezTo>
                    <a:pt x="12" y="18"/>
                    <a:pt x="5" y="19"/>
                    <a:pt x="2" y="19"/>
                  </a:cubicBezTo>
                  <a:cubicBezTo>
                    <a:pt x="1" y="19"/>
                    <a:pt x="0" y="19"/>
                    <a:pt x="0" y="19"/>
                  </a:cubicBezTo>
                  <a:cubicBezTo>
                    <a:pt x="0" y="19"/>
                    <a:pt x="0" y="21"/>
                    <a:pt x="16" y="23"/>
                  </a:cubicBezTo>
                  <a:cubicBezTo>
                    <a:pt x="17" y="23"/>
                    <a:pt x="18" y="23"/>
                    <a:pt x="19" y="23"/>
                  </a:cubicBezTo>
                  <a:cubicBezTo>
                    <a:pt x="32" y="23"/>
                    <a:pt x="36" y="12"/>
                    <a:pt x="36" y="12"/>
                  </a:cubicBezTo>
                  <a:cubicBezTo>
                    <a:pt x="35" y="11"/>
                    <a:pt x="35" y="11"/>
                    <a:pt x="35" y="11"/>
                  </a:cubicBezTo>
                  <a:cubicBezTo>
                    <a:pt x="33" y="11"/>
                    <a:pt x="31" y="10"/>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537">
              <a:extLst>
                <a:ext uri="{FF2B5EF4-FFF2-40B4-BE49-F238E27FC236}">
                  <a16:creationId xmlns:a16="http://schemas.microsoft.com/office/drawing/2014/main" id="{EBD92260-CACE-46D6-96EF-47501566FDA4}"/>
                </a:ext>
              </a:extLst>
            </p:cNvPr>
            <p:cNvSpPr>
              <a:spLocks/>
            </p:cNvSpPr>
            <p:nvPr/>
          </p:nvSpPr>
          <p:spPr bwMode="auto">
            <a:xfrm>
              <a:off x="1082" y="1793"/>
              <a:ext cx="17" cy="15"/>
            </a:xfrm>
            <a:custGeom>
              <a:avLst/>
              <a:gdLst>
                <a:gd name="T0" fmla="*/ 3 w 12"/>
                <a:gd name="T1" fmla="*/ 2 h 11"/>
                <a:gd name="T2" fmla="*/ 0 w 12"/>
                <a:gd name="T3" fmla="*/ 0 h 11"/>
                <a:gd name="T4" fmla="*/ 0 w 12"/>
                <a:gd name="T5" fmla="*/ 2 h 11"/>
                <a:gd name="T6" fmla="*/ 0 w 12"/>
                <a:gd name="T7" fmla="*/ 8 h 11"/>
                <a:gd name="T8" fmla="*/ 4 w 12"/>
                <a:gd name="T9" fmla="*/ 11 h 11"/>
                <a:gd name="T10" fmla="*/ 10 w 12"/>
                <a:gd name="T11" fmla="*/ 11 h 11"/>
                <a:gd name="T12" fmla="*/ 12 w 12"/>
                <a:gd name="T13" fmla="*/ 11 h 11"/>
                <a:gd name="T14" fmla="*/ 9 w 12"/>
                <a:gd name="T15" fmla="*/ 9 h 11"/>
                <a:gd name="T16" fmla="*/ 3 w 12"/>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3" y="2"/>
                  </a:moveTo>
                  <a:cubicBezTo>
                    <a:pt x="2" y="1"/>
                    <a:pt x="1" y="1"/>
                    <a:pt x="0" y="0"/>
                  </a:cubicBezTo>
                  <a:cubicBezTo>
                    <a:pt x="0" y="0"/>
                    <a:pt x="0" y="1"/>
                    <a:pt x="0" y="2"/>
                  </a:cubicBezTo>
                  <a:cubicBezTo>
                    <a:pt x="0" y="8"/>
                    <a:pt x="0" y="8"/>
                    <a:pt x="0" y="8"/>
                  </a:cubicBezTo>
                  <a:cubicBezTo>
                    <a:pt x="0" y="10"/>
                    <a:pt x="2" y="11"/>
                    <a:pt x="4" y="11"/>
                  </a:cubicBezTo>
                  <a:cubicBezTo>
                    <a:pt x="10" y="11"/>
                    <a:pt x="10" y="11"/>
                    <a:pt x="10" y="11"/>
                  </a:cubicBezTo>
                  <a:cubicBezTo>
                    <a:pt x="11" y="11"/>
                    <a:pt x="11" y="11"/>
                    <a:pt x="12" y="11"/>
                  </a:cubicBezTo>
                  <a:cubicBezTo>
                    <a:pt x="11" y="11"/>
                    <a:pt x="10" y="10"/>
                    <a:pt x="9" y="9"/>
                  </a:cubicBez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538">
              <a:extLst>
                <a:ext uri="{FF2B5EF4-FFF2-40B4-BE49-F238E27FC236}">
                  <a16:creationId xmlns:a16="http://schemas.microsoft.com/office/drawing/2014/main" id="{6483FF17-7AE8-43B0-8B21-6EDA87D1EDE5}"/>
                </a:ext>
              </a:extLst>
            </p:cNvPr>
            <p:cNvSpPr>
              <a:spLocks/>
            </p:cNvSpPr>
            <p:nvPr/>
          </p:nvSpPr>
          <p:spPr bwMode="auto">
            <a:xfrm>
              <a:off x="1033" y="1883"/>
              <a:ext cx="74" cy="16"/>
            </a:xfrm>
            <a:custGeom>
              <a:avLst/>
              <a:gdLst>
                <a:gd name="T0" fmla="*/ 4 w 54"/>
                <a:gd name="T1" fmla="*/ 12 h 12"/>
                <a:gd name="T2" fmla="*/ 50 w 54"/>
                <a:gd name="T3" fmla="*/ 12 h 12"/>
                <a:gd name="T4" fmla="*/ 54 w 54"/>
                <a:gd name="T5" fmla="*/ 8 h 12"/>
                <a:gd name="T6" fmla="*/ 54 w 54"/>
                <a:gd name="T7" fmla="*/ 6 h 12"/>
                <a:gd name="T8" fmla="*/ 54 w 54"/>
                <a:gd name="T9" fmla="*/ 0 h 12"/>
                <a:gd name="T10" fmla="*/ 48 w 54"/>
                <a:gd name="T11" fmla="*/ 0 h 12"/>
                <a:gd name="T12" fmla="*/ 5 w 54"/>
                <a:gd name="T13" fmla="*/ 0 h 12"/>
                <a:gd name="T14" fmla="*/ 0 w 54"/>
                <a:gd name="T15" fmla="*/ 0 h 12"/>
                <a:gd name="T16" fmla="*/ 0 w 54"/>
                <a:gd name="T17" fmla="*/ 6 h 12"/>
                <a:gd name="T18" fmla="*/ 0 w 54"/>
                <a:gd name="T19" fmla="*/ 8 h 12"/>
                <a:gd name="T20" fmla="*/ 4 w 5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2">
                  <a:moveTo>
                    <a:pt x="4" y="12"/>
                  </a:moveTo>
                  <a:cubicBezTo>
                    <a:pt x="50" y="12"/>
                    <a:pt x="50" y="12"/>
                    <a:pt x="50" y="12"/>
                  </a:cubicBezTo>
                  <a:cubicBezTo>
                    <a:pt x="52" y="12"/>
                    <a:pt x="54" y="10"/>
                    <a:pt x="54" y="8"/>
                  </a:cubicBezTo>
                  <a:cubicBezTo>
                    <a:pt x="54" y="6"/>
                    <a:pt x="54" y="6"/>
                    <a:pt x="54" y="6"/>
                  </a:cubicBezTo>
                  <a:cubicBezTo>
                    <a:pt x="54" y="0"/>
                    <a:pt x="54" y="0"/>
                    <a:pt x="54" y="0"/>
                  </a:cubicBezTo>
                  <a:cubicBezTo>
                    <a:pt x="52" y="0"/>
                    <a:pt x="50" y="0"/>
                    <a:pt x="48" y="0"/>
                  </a:cubicBezTo>
                  <a:cubicBezTo>
                    <a:pt x="5" y="0"/>
                    <a:pt x="5" y="0"/>
                    <a:pt x="5" y="0"/>
                  </a:cubicBezTo>
                  <a:cubicBezTo>
                    <a:pt x="3" y="0"/>
                    <a:pt x="1" y="0"/>
                    <a:pt x="0" y="0"/>
                  </a:cubicBezTo>
                  <a:cubicBezTo>
                    <a:pt x="0" y="6"/>
                    <a:pt x="0" y="6"/>
                    <a:pt x="0" y="6"/>
                  </a:cubicBezTo>
                  <a:cubicBezTo>
                    <a:pt x="0" y="8"/>
                    <a:pt x="0" y="8"/>
                    <a:pt x="0" y="8"/>
                  </a:cubicBezTo>
                  <a:cubicBezTo>
                    <a:pt x="0" y="10"/>
                    <a:pt x="1"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539">
              <a:extLst>
                <a:ext uri="{FF2B5EF4-FFF2-40B4-BE49-F238E27FC236}">
                  <a16:creationId xmlns:a16="http://schemas.microsoft.com/office/drawing/2014/main" id="{CCE07D85-B806-4E98-873A-1FE66C0A913A}"/>
                </a:ext>
              </a:extLst>
            </p:cNvPr>
            <p:cNvSpPr>
              <a:spLocks/>
            </p:cNvSpPr>
            <p:nvPr/>
          </p:nvSpPr>
          <p:spPr bwMode="auto">
            <a:xfrm>
              <a:off x="1033" y="1840"/>
              <a:ext cx="74" cy="37"/>
            </a:xfrm>
            <a:custGeom>
              <a:avLst/>
              <a:gdLst>
                <a:gd name="T0" fmla="*/ 50 w 54"/>
                <a:gd name="T1" fmla="*/ 0 h 27"/>
                <a:gd name="T2" fmla="*/ 4 w 54"/>
                <a:gd name="T3" fmla="*/ 0 h 27"/>
                <a:gd name="T4" fmla="*/ 0 w 54"/>
                <a:gd name="T5" fmla="*/ 4 h 27"/>
                <a:gd name="T6" fmla="*/ 0 w 54"/>
                <a:gd name="T7" fmla="*/ 22 h 27"/>
                <a:gd name="T8" fmla="*/ 0 w 54"/>
                <a:gd name="T9" fmla="*/ 27 h 27"/>
                <a:gd name="T10" fmla="*/ 5 w 54"/>
                <a:gd name="T11" fmla="*/ 27 h 27"/>
                <a:gd name="T12" fmla="*/ 48 w 54"/>
                <a:gd name="T13" fmla="*/ 27 h 27"/>
                <a:gd name="T14" fmla="*/ 54 w 54"/>
                <a:gd name="T15" fmla="*/ 27 h 27"/>
                <a:gd name="T16" fmla="*/ 54 w 54"/>
                <a:gd name="T17" fmla="*/ 22 h 27"/>
                <a:gd name="T18" fmla="*/ 54 w 54"/>
                <a:gd name="T19" fmla="*/ 4 h 27"/>
                <a:gd name="T20" fmla="*/ 50 w 5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27">
                  <a:moveTo>
                    <a:pt x="50" y="0"/>
                  </a:moveTo>
                  <a:cubicBezTo>
                    <a:pt x="4" y="0"/>
                    <a:pt x="4" y="0"/>
                    <a:pt x="4" y="0"/>
                  </a:cubicBezTo>
                  <a:cubicBezTo>
                    <a:pt x="1" y="0"/>
                    <a:pt x="0" y="2"/>
                    <a:pt x="0" y="4"/>
                  </a:cubicBezTo>
                  <a:cubicBezTo>
                    <a:pt x="0" y="22"/>
                    <a:pt x="0" y="22"/>
                    <a:pt x="0" y="22"/>
                  </a:cubicBezTo>
                  <a:cubicBezTo>
                    <a:pt x="0" y="27"/>
                    <a:pt x="0" y="27"/>
                    <a:pt x="0" y="27"/>
                  </a:cubicBezTo>
                  <a:cubicBezTo>
                    <a:pt x="1" y="27"/>
                    <a:pt x="3" y="27"/>
                    <a:pt x="5" y="27"/>
                  </a:cubicBezTo>
                  <a:cubicBezTo>
                    <a:pt x="48" y="27"/>
                    <a:pt x="48" y="27"/>
                    <a:pt x="48" y="27"/>
                  </a:cubicBezTo>
                  <a:cubicBezTo>
                    <a:pt x="50" y="27"/>
                    <a:pt x="52" y="27"/>
                    <a:pt x="54" y="27"/>
                  </a:cubicBezTo>
                  <a:cubicBezTo>
                    <a:pt x="54" y="22"/>
                    <a:pt x="54" y="22"/>
                    <a:pt x="54" y="22"/>
                  </a:cubicBezTo>
                  <a:cubicBezTo>
                    <a:pt x="54" y="4"/>
                    <a:pt x="54" y="4"/>
                    <a:pt x="54" y="4"/>
                  </a:cubicBezTo>
                  <a:cubicBezTo>
                    <a:pt x="54"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540">
              <a:extLst>
                <a:ext uri="{FF2B5EF4-FFF2-40B4-BE49-F238E27FC236}">
                  <a16:creationId xmlns:a16="http://schemas.microsoft.com/office/drawing/2014/main" id="{44FF34EE-9E79-4543-9396-51E957665754}"/>
                </a:ext>
              </a:extLst>
            </p:cNvPr>
            <p:cNvSpPr>
              <a:spLocks/>
            </p:cNvSpPr>
            <p:nvPr/>
          </p:nvSpPr>
          <p:spPr bwMode="auto">
            <a:xfrm>
              <a:off x="1011" y="1840"/>
              <a:ext cx="18" cy="48"/>
            </a:xfrm>
            <a:custGeom>
              <a:avLst/>
              <a:gdLst>
                <a:gd name="T0" fmla="*/ 12 w 13"/>
                <a:gd name="T1" fmla="*/ 30 h 35"/>
                <a:gd name="T2" fmla="*/ 12 w 13"/>
                <a:gd name="T3" fmla="*/ 28 h 35"/>
                <a:gd name="T4" fmla="*/ 12 w 13"/>
                <a:gd name="T5" fmla="*/ 22 h 35"/>
                <a:gd name="T6" fmla="*/ 12 w 13"/>
                <a:gd name="T7" fmla="*/ 4 h 35"/>
                <a:gd name="T8" fmla="*/ 13 w 13"/>
                <a:gd name="T9" fmla="*/ 0 h 35"/>
                <a:gd name="T10" fmla="*/ 12 w 13"/>
                <a:gd name="T11" fmla="*/ 0 h 35"/>
                <a:gd name="T12" fmla="*/ 3 w 13"/>
                <a:gd name="T13" fmla="*/ 3 h 35"/>
                <a:gd name="T14" fmla="*/ 0 w 13"/>
                <a:gd name="T15" fmla="*/ 12 h 35"/>
                <a:gd name="T16" fmla="*/ 0 w 13"/>
                <a:gd name="T17" fmla="*/ 31 h 35"/>
                <a:gd name="T18" fmla="*/ 4 w 13"/>
                <a:gd name="T19" fmla="*/ 35 h 35"/>
                <a:gd name="T20" fmla="*/ 12 w 13"/>
                <a:gd name="T21" fmla="*/ 35 h 35"/>
                <a:gd name="T22" fmla="*/ 12 w 13"/>
                <a:gd name="T23"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5">
                  <a:moveTo>
                    <a:pt x="12" y="30"/>
                  </a:moveTo>
                  <a:cubicBezTo>
                    <a:pt x="12" y="29"/>
                    <a:pt x="12" y="29"/>
                    <a:pt x="12" y="28"/>
                  </a:cubicBezTo>
                  <a:cubicBezTo>
                    <a:pt x="12" y="27"/>
                    <a:pt x="12" y="24"/>
                    <a:pt x="12" y="22"/>
                  </a:cubicBezTo>
                  <a:cubicBezTo>
                    <a:pt x="12" y="4"/>
                    <a:pt x="12" y="4"/>
                    <a:pt x="12" y="4"/>
                  </a:cubicBezTo>
                  <a:cubicBezTo>
                    <a:pt x="12" y="3"/>
                    <a:pt x="12" y="2"/>
                    <a:pt x="13" y="0"/>
                  </a:cubicBezTo>
                  <a:cubicBezTo>
                    <a:pt x="12" y="0"/>
                    <a:pt x="12" y="0"/>
                    <a:pt x="12" y="0"/>
                  </a:cubicBezTo>
                  <a:cubicBezTo>
                    <a:pt x="8" y="0"/>
                    <a:pt x="4" y="2"/>
                    <a:pt x="3" y="3"/>
                  </a:cubicBezTo>
                  <a:cubicBezTo>
                    <a:pt x="2" y="4"/>
                    <a:pt x="0" y="8"/>
                    <a:pt x="0" y="12"/>
                  </a:cubicBezTo>
                  <a:cubicBezTo>
                    <a:pt x="0" y="31"/>
                    <a:pt x="0" y="31"/>
                    <a:pt x="0" y="31"/>
                  </a:cubicBezTo>
                  <a:cubicBezTo>
                    <a:pt x="0" y="33"/>
                    <a:pt x="2" y="35"/>
                    <a:pt x="4" y="35"/>
                  </a:cubicBezTo>
                  <a:cubicBezTo>
                    <a:pt x="12" y="35"/>
                    <a:pt x="12" y="35"/>
                    <a:pt x="12" y="35"/>
                  </a:cubicBezTo>
                  <a:cubicBezTo>
                    <a:pt x="12" y="33"/>
                    <a:pt x="12" y="31"/>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541">
              <a:extLst>
                <a:ext uri="{FF2B5EF4-FFF2-40B4-BE49-F238E27FC236}">
                  <a16:creationId xmlns:a16="http://schemas.microsoft.com/office/drawing/2014/main" id="{B5F938C1-994C-47AC-9C17-D6A7BA327D1E}"/>
                </a:ext>
              </a:extLst>
            </p:cNvPr>
            <p:cNvSpPr>
              <a:spLocks/>
            </p:cNvSpPr>
            <p:nvPr/>
          </p:nvSpPr>
          <p:spPr bwMode="auto">
            <a:xfrm>
              <a:off x="1110" y="1840"/>
              <a:ext cx="18" cy="48"/>
            </a:xfrm>
            <a:custGeom>
              <a:avLst/>
              <a:gdLst>
                <a:gd name="T0" fmla="*/ 10 w 13"/>
                <a:gd name="T1" fmla="*/ 3 h 35"/>
                <a:gd name="T2" fmla="*/ 1 w 13"/>
                <a:gd name="T3" fmla="*/ 0 h 35"/>
                <a:gd name="T4" fmla="*/ 0 w 13"/>
                <a:gd name="T5" fmla="*/ 0 h 35"/>
                <a:gd name="T6" fmla="*/ 1 w 13"/>
                <a:gd name="T7" fmla="*/ 4 h 35"/>
                <a:gd name="T8" fmla="*/ 1 w 13"/>
                <a:gd name="T9" fmla="*/ 22 h 35"/>
                <a:gd name="T10" fmla="*/ 1 w 13"/>
                <a:gd name="T11" fmla="*/ 28 h 35"/>
                <a:gd name="T12" fmla="*/ 1 w 13"/>
                <a:gd name="T13" fmla="*/ 30 h 35"/>
                <a:gd name="T14" fmla="*/ 1 w 13"/>
                <a:gd name="T15" fmla="*/ 35 h 35"/>
                <a:gd name="T16" fmla="*/ 9 w 13"/>
                <a:gd name="T17" fmla="*/ 35 h 35"/>
                <a:gd name="T18" fmla="*/ 13 w 13"/>
                <a:gd name="T19" fmla="*/ 31 h 35"/>
                <a:gd name="T20" fmla="*/ 13 w 13"/>
                <a:gd name="T21" fmla="*/ 12 h 35"/>
                <a:gd name="T22" fmla="*/ 10 w 13"/>
                <a:gd name="T2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5">
                  <a:moveTo>
                    <a:pt x="10" y="3"/>
                  </a:moveTo>
                  <a:cubicBezTo>
                    <a:pt x="9" y="2"/>
                    <a:pt x="5" y="0"/>
                    <a:pt x="1" y="0"/>
                  </a:cubicBezTo>
                  <a:cubicBezTo>
                    <a:pt x="0" y="0"/>
                    <a:pt x="0" y="0"/>
                    <a:pt x="0" y="0"/>
                  </a:cubicBezTo>
                  <a:cubicBezTo>
                    <a:pt x="1" y="2"/>
                    <a:pt x="1" y="3"/>
                    <a:pt x="1" y="4"/>
                  </a:cubicBezTo>
                  <a:cubicBezTo>
                    <a:pt x="1" y="22"/>
                    <a:pt x="1" y="22"/>
                    <a:pt x="1" y="22"/>
                  </a:cubicBezTo>
                  <a:cubicBezTo>
                    <a:pt x="1" y="24"/>
                    <a:pt x="1" y="27"/>
                    <a:pt x="1" y="28"/>
                  </a:cubicBezTo>
                  <a:cubicBezTo>
                    <a:pt x="1" y="29"/>
                    <a:pt x="1" y="29"/>
                    <a:pt x="1" y="30"/>
                  </a:cubicBezTo>
                  <a:cubicBezTo>
                    <a:pt x="1" y="31"/>
                    <a:pt x="1" y="33"/>
                    <a:pt x="1" y="35"/>
                  </a:cubicBezTo>
                  <a:cubicBezTo>
                    <a:pt x="9" y="35"/>
                    <a:pt x="9" y="35"/>
                    <a:pt x="9" y="35"/>
                  </a:cubicBezTo>
                  <a:cubicBezTo>
                    <a:pt x="11" y="35"/>
                    <a:pt x="13" y="33"/>
                    <a:pt x="13" y="31"/>
                  </a:cubicBezTo>
                  <a:cubicBezTo>
                    <a:pt x="13" y="12"/>
                    <a:pt x="13" y="12"/>
                    <a:pt x="13" y="12"/>
                  </a:cubicBezTo>
                  <a:cubicBezTo>
                    <a:pt x="13" y="8"/>
                    <a:pt x="11" y="4"/>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542">
              <a:extLst>
                <a:ext uri="{FF2B5EF4-FFF2-40B4-BE49-F238E27FC236}">
                  <a16:creationId xmlns:a16="http://schemas.microsoft.com/office/drawing/2014/main" id="{F8BB5818-F76E-4797-802C-FBA87CC4BA06}"/>
                </a:ext>
              </a:extLst>
            </p:cNvPr>
            <p:cNvSpPr>
              <a:spLocks/>
            </p:cNvSpPr>
            <p:nvPr/>
          </p:nvSpPr>
          <p:spPr bwMode="auto">
            <a:xfrm>
              <a:off x="1038" y="1791"/>
              <a:ext cx="64" cy="45"/>
            </a:xfrm>
            <a:custGeom>
              <a:avLst/>
              <a:gdLst>
                <a:gd name="T0" fmla="*/ 46 w 46"/>
                <a:gd name="T1" fmla="*/ 33 h 33"/>
                <a:gd name="T2" fmla="*/ 46 w 46"/>
                <a:gd name="T3" fmla="*/ 24 h 33"/>
                <a:gd name="T4" fmla="*/ 46 w 46"/>
                <a:gd name="T5" fmla="*/ 17 h 33"/>
                <a:gd name="T6" fmla="*/ 42 w 46"/>
                <a:gd name="T7" fmla="*/ 17 h 33"/>
                <a:gd name="T8" fmla="*/ 36 w 46"/>
                <a:gd name="T9" fmla="*/ 17 h 33"/>
                <a:gd name="T10" fmla="*/ 28 w 46"/>
                <a:gd name="T11" fmla="*/ 10 h 33"/>
                <a:gd name="T12" fmla="*/ 28 w 46"/>
                <a:gd name="T13" fmla="*/ 4 h 33"/>
                <a:gd name="T14" fmla="*/ 29 w 46"/>
                <a:gd name="T15" fmla="*/ 0 h 33"/>
                <a:gd name="T16" fmla="*/ 22 w 46"/>
                <a:gd name="T17" fmla="*/ 0 h 33"/>
                <a:gd name="T18" fmla="*/ 3 w 46"/>
                <a:gd name="T19" fmla="*/ 0 h 33"/>
                <a:gd name="T20" fmla="*/ 0 w 46"/>
                <a:gd name="T21" fmla="*/ 4 h 33"/>
                <a:gd name="T22" fmla="*/ 0 w 46"/>
                <a:gd name="T23" fmla="*/ 33 h 33"/>
                <a:gd name="T24" fmla="*/ 46 w 46"/>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3">
                  <a:moveTo>
                    <a:pt x="46" y="33"/>
                  </a:moveTo>
                  <a:cubicBezTo>
                    <a:pt x="46" y="24"/>
                    <a:pt x="46" y="24"/>
                    <a:pt x="46" y="24"/>
                  </a:cubicBezTo>
                  <a:cubicBezTo>
                    <a:pt x="46" y="17"/>
                    <a:pt x="46" y="17"/>
                    <a:pt x="46" y="17"/>
                  </a:cubicBezTo>
                  <a:cubicBezTo>
                    <a:pt x="45" y="17"/>
                    <a:pt x="43" y="17"/>
                    <a:pt x="42" y="17"/>
                  </a:cubicBezTo>
                  <a:cubicBezTo>
                    <a:pt x="36" y="17"/>
                    <a:pt x="36" y="17"/>
                    <a:pt x="36" y="17"/>
                  </a:cubicBezTo>
                  <a:cubicBezTo>
                    <a:pt x="32" y="17"/>
                    <a:pt x="28" y="14"/>
                    <a:pt x="28" y="10"/>
                  </a:cubicBezTo>
                  <a:cubicBezTo>
                    <a:pt x="28" y="4"/>
                    <a:pt x="28" y="4"/>
                    <a:pt x="28" y="4"/>
                  </a:cubicBezTo>
                  <a:cubicBezTo>
                    <a:pt x="28" y="2"/>
                    <a:pt x="28" y="1"/>
                    <a:pt x="29" y="0"/>
                  </a:cubicBezTo>
                  <a:cubicBezTo>
                    <a:pt x="22" y="0"/>
                    <a:pt x="22" y="0"/>
                    <a:pt x="22" y="0"/>
                  </a:cubicBezTo>
                  <a:cubicBezTo>
                    <a:pt x="3" y="0"/>
                    <a:pt x="3" y="0"/>
                    <a:pt x="3" y="0"/>
                  </a:cubicBezTo>
                  <a:cubicBezTo>
                    <a:pt x="1" y="0"/>
                    <a:pt x="0" y="2"/>
                    <a:pt x="0" y="4"/>
                  </a:cubicBezTo>
                  <a:cubicBezTo>
                    <a:pt x="0" y="33"/>
                    <a:pt x="0" y="33"/>
                    <a:pt x="0" y="33"/>
                  </a:cubicBezTo>
                  <a:lnTo>
                    <a:pt x="46"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543">
              <a:extLst>
                <a:ext uri="{FF2B5EF4-FFF2-40B4-BE49-F238E27FC236}">
                  <a16:creationId xmlns:a16="http://schemas.microsoft.com/office/drawing/2014/main" id="{441F6625-9BE3-4A51-BC1D-F3E2C231ED8C}"/>
                </a:ext>
              </a:extLst>
            </p:cNvPr>
            <p:cNvSpPr>
              <a:spLocks noEditPoints="1"/>
            </p:cNvSpPr>
            <p:nvPr/>
          </p:nvSpPr>
          <p:spPr bwMode="auto">
            <a:xfrm>
              <a:off x="3212" y="1643"/>
              <a:ext cx="131" cy="131"/>
            </a:xfrm>
            <a:custGeom>
              <a:avLst/>
              <a:gdLst>
                <a:gd name="T0" fmla="*/ 47 w 95"/>
                <a:gd name="T1" fmla="*/ 0 h 95"/>
                <a:gd name="T2" fmla="*/ 0 w 95"/>
                <a:gd name="T3" fmla="*/ 47 h 95"/>
                <a:gd name="T4" fmla="*/ 47 w 95"/>
                <a:gd name="T5" fmla="*/ 95 h 95"/>
                <a:gd name="T6" fmla="*/ 95 w 95"/>
                <a:gd name="T7" fmla="*/ 47 h 95"/>
                <a:gd name="T8" fmla="*/ 47 w 95"/>
                <a:gd name="T9" fmla="*/ 0 h 95"/>
                <a:gd name="T10" fmla="*/ 47 w 95"/>
                <a:gd name="T11" fmla="*/ 86 h 95"/>
                <a:gd name="T12" fmla="*/ 9 w 95"/>
                <a:gd name="T13" fmla="*/ 47 h 95"/>
                <a:gd name="T14" fmla="*/ 47 w 95"/>
                <a:gd name="T15" fmla="*/ 9 h 95"/>
                <a:gd name="T16" fmla="*/ 86 w 95"/>
                <a:gd name="T17" fmla="*/ 47 h 95"/>
                <a:gd name="T18" fmla="*/ 47 w 95"/>
                <a:gd name="T19"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5">
                  <a:moveTo>
                    <a:pt x="47" y="0"/>
                  </a:moveTo>
                  <a:cubicBezTo>
                    <a:pt x="21" y="0"/>
                    <a:pt x="0" y="21"/>
                    <a:pt x="0" y="47"/>
                  </a:cubicBezTo>
                  <a:cubicBezTo>
                    <a:pt x="0" y="73"/>
                    <a:pt x="21" y="95"/>
                    <a:pt x="47" y="95"/>
                  </a:cubicBezTo>
                  <a:cubicBezTo>
                    <a:pt x="74" y="95"/>
                    <a:pt x="95" y="73"/>
                    <a:pt x="95" y="47"/>
                  </a:cubicBezTo>
                  <a:cubicBezTo>
                    <a:pt x="95" y="21"/>
                    <a:pt x="74" y="0"/>
                    <a:pt x="47" y="0"/>
                  </a:cubicBezTo>
                  <a:close/>
                  <a:moveTo>
                    <a:pt x="47" y="86"/>
                  </a:moveTo>
                  <a:cubicBezTo>
                    <a:pt x="26" y="86"/>
                    <a:pt x="9" y="68"/>
                    <a:pt x="9" y="47"/>
                  </a:cubicBezTo>
                  <a:cubicBezTo>
                    <a:pt x="9" y="26"/>
                    <a:pt x="26" y="9"/>
                    <a:pt x="47" y="9"/>
                  </a:cubicBezTo>
                  <a:cubicBezTo>
                    <a:pt x="69" y="9"/>
                    <a:pt x="86" y="26"/>
                    <a:pt x="86" y="47"/>
                  </a:cubicBezTo>
                  <a:cubicBezTo>
                    <a:pt x="86" y="68"/>
                    <a:pt x="69" y="86"/>
                    <a:pt x="47"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544">
              <a:extLst>
                <a:ext uri="{FF2B5EF4-FFF2-40B4-BE49-F238E27FC236}">
                  <a16:creationId xmlns:a16="http://schemas.microsoft.com/office/drawing/2014/main" id="{E601C2E0-77A4-43DA-BAD3-948A90E1BF84}"/>
                </a:ext>
              </a:extLst>
            </p:cNvPr>
            <p:cNvSpPr>
              <a:spLocks noEditPoints="1"/>
            </p:cNvSpPr>
            <p:nvPr/>
          </p:nvSpPr>
          <p:spPr bwMode="auto">
            <a:xfrm>
              <a:off x="3250" y="1643"/>
              <a:ext cx="56" cy="131"/>
            </a:xfrm>
            <a:custGeom>
              <a:avLst/>
              <a:gdLst>
                <a:gd name="T0" fmla="*/ 20 w 40"/>
                <a:gd name="T1" fmla="*/ 4 h 95"/>
                <a:gd name="T2" fmla="*/ 36 w 40"/>
                <a:gd name="T3" fmla="*/ 47 h 95"/>
                <a:gd name="T4" fmla="*/ 20 w 40"/>
                <a:gd name="T5" fmla="*/ 90 h 95"/>
                <a:gd name="T6" fmla="*/ 4 w 40"/>
                <a:gd name="T7" fmla="*/ 47 h 95"/>
                <a:gd name="T8" fmla="*/ 20 w 40"/>
                <a:gd name="T9" fmla="*/ 4 h 95"/>
                <a:gd name="T10" fmla="*/ 20 w 40"/>
                <a:gd name="T11" fmla="*/ 0 h 95"/>
                <a:gd name="T12" fmla="*/ 0 w 40"/>
                <a:gd name="T13" fmla="*/ 47 h 95"/>
                <a:gd name="T14" fmla="*/ 20 w 40"/>
                <a:gd name="T15" fmla="*/ 95 h 95"/>
                <a:gd name="T16" fmla="*/ 40 w 40"/>
                <a:gd name="T17" fmla="*/ 47 h 95"/>
                <a:gd name="T18" fmla="*/ 20 w 40"/>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95">
                  <a:moveTo>
                    <a:pt x="20" y="4"/>
                  </a:moveTo>
                  <a:cubicBezTo>
                    <a:pt x="27" y="4"/>
                    <a:pt x="36" y="20"/>
                    <a:pt x="36" y="47"/>
                  </a:cubicBezTo>
                  <a:cubicBezTo>
                    <a:pt x="36" y="74"/>
                    <a:pt x="27" y="90"/>
                    <a:pt x="20" y="90"/>
                  </a:cubicBezTo>
                  <a:cubicBezTo>
                    <a:pt x="13" y="90"/>
                    <a:pt x="4" y="74"/>
                    <a:pt x="4" y="47"/>
                  </a:cubicBezTo>
                  <a:cubicBezTo>
                    <a:pt x="4" y="20"/>
                    <a:pt x="13" y="4"/>
                    <a:pt x="20" y="4"/>
                  </a:cubicBezTo>
                  <a:moveTo>
                    <a:pt x="20" y="0"/>
                  </a:moveTo>
                  <a:cubicBezTo>
                    <a:pt x="9" y="0"/>
                    <a:pt x="0" y="21"/>
                    <a:pt x="0" y="47"/>
                  </a:cubicBezTo>
                  <a:cubicBezTo>
                    <a:pt x="0" y="73"/>
                    <a:pt x="9" y="95"/>
                    <a:pt x="20" y="95"/>
                  </a:cubicBezTo>
                  <a:cubicBezTo>
                    <a:pt x="31" y="95"/>
                    <a:pt x="40" y="73"/>
                    <a:pt x="40" y="47"/>
                  </a:cubicBezTo>
                  <a:cubicBezTo>
                    <a:pt x="40" y="21"/>
                    <a:pt x="31"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545">
              <a:extLst>
                <a:ext uri="{FF2B5EF4-FFF2-40B4-BE49-F238E27FC236}">
                  <a16:creationId xmlns:a16="http://schemas.microsoft.com/office/drawing/2014/main" id="{06C4D0AB-8F8C-4CAE-BBAA-A70B8FAD769A}"/>
                </a:ext>
              </a:extLst>
            </p:cNvPr>
            <p:cNvSpPr>
              <a:spLocks noEditPoints="1"/>
            </p:cNvSpPr>
            <p:nvPr/>
          </p:nvSpPr>
          <p:spPr bwMode="auto">
            <a:xfrm>
              <a:off x="3212" y="1680"/>
              <a:ext cx="131" cy="57"/>
            </a:xfrm>
            <a:custGeom>
              <a:avLst/>
              <a:gdLst>
                <a:gd name="T0" fmla="*/ 47 w 95"/>
                <a:gd name="T1" fmla="*/ 4 h 41"/>
                <a:gd name="T2" fmla="*/ 90 w 95"/>
                <a:gd name="T3" fmla="*/ 20 h 41"/>
                <a:gd name="T4" fmla="*/ 47 w 95"/>
                <a:gd name="T5" fmla="*/ 36 h 41"/>
                <a:gd name="T6" fmla="*/ 4 w 95"/>
                <a:gd name="T7" fmla="*/ 20 h 41"/>
                <a:gd name="T8" fmla="*/ 47 w 95"/>
                <a:gd name="T9" fmla="*/ 4 h 41"/>
                <a:gd name="T10" fmla="*/ 47 w 95"/>
                <a:gd name="T11" fmla="*/ 0 h 41"/>
                <a:gd name="T12" fmla="*/ 0 w 95"/>
                <a:gd name="T13" fmla="*/ 20 h 41"/>
                <a:gd name="T14" fmla="*/ 47 w 95"/>
                <a:gd name="T15" fmla="*/ 41 h 41"/>
                <a:gd name="T16" fmla="*/ 95 w 95"/>
                <a:gd name="T17" fmla="*/ 20 h 41"/>
                <a:gd name="T18" fmla="*/ 47 w 95"/>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41">
                  <a:moveTo>
                    <a:pt x="47" y="4"/>
                  </a:moveTo>
                  <a:cubicBezTo>
                    <a:pt x="74" y="4"/>
                    <a:pt x="90" y="14"/>
                    <a:pt x="90" y="20"/>
                  </a:cubicBezTo>
                  <a:cubicBezTo>
                    <a:pt x="90" y="27"/>
                    <a:pt x="74" y="36"/>
                    <a:pt x="47" y="36"/>
                  </a:cubicBezTo>
                  <a:cubicBezTo>
                    <a:pt x="21" y="36"/>
                    <a:pt x="4" y="27"/>
                    <a:pt x="4" y="20"/>
                  </a:cubicBezTo>
                  <a:cubicBezTo>
                    <a:pt x="4" y="14"/>
                    <a:pt x="21" y="4"/>
                    <a:pt x="47" y="4"/>
                  </a:cubicBezTo>
                  <a:moveTo>
                    <a:pt x="47" y="0"/>
                  </a:moveTo>
                  <a:cubicBezTo>
                    <a:pt x="21" y="0"/>
                    <a:pt x="0" y="9"/>
                    <a:pt x="0" y="20"/>
                  </a:cubicBezTo>
                  <a:cubicBezTo>
                    <a:pt x="0" y="31"/>
                    <a:pt x="21" y="41"/>
                    <a:pt x="47" y="41"/>
                  </a:cubicBezTo>
                  <a:cubicBezTo>
                    <a:pt x="74" y="41"/>
                    <a:pt x="95" y="31"/>
                    <a:pt x="95" y="20"/>
                  </a:cubicBezTo>
                  <a:cubicBezTo>
                    <a:pt x="95" y="9"/>
                    <a:pt x="74"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546">
              <a:extLst>
                <a:ext uri="{FF2B5EF4-FFF2-40B4-BE49-F238E27FC236}">
                  <a16:creationId xmlns:a16="http://schemas.microsoft.com/office/drawing/2014/main" id="{4E83E241-0D4F-4FB1-8EC4-48F0036DC6F6}"/>
                </a:ext>
              </a:extLst>
            </p:cNvPr>
            <p:cNvSpPr>
              <a:spLocks noEditPoints="1"/>
            </p:cNvSpPr>
            <p:nvPr/>
          </p:nvSpPr>
          <p:spPr bwMode="auto">
            <a:xfrm>
              <a:off x="2307" y="1963"/>
              <a:ext cx="134" cy="61"/>
            </a:xfrm>
            <a:custGeom>
              <a:avLst/>
              <a:gdLst>
                <a:gd name="T0" fmla="*/ 0 w 97"/>
                <a:gd name="T1" fmla="*/ 0 h 45"/>
                <a:gd name="T2" fmla="*/ 0 w 97"/>
                <a:gd name="T3" fmla="*/ 41 h 45"/>
                <a:gd name="T4" fmla="*/ 4 w 97"/>
                <a:gd name="T5" fmla="*/ 45 h 45"/>
                <a:gd name="T6" fmla="*/ 93 w 97"/>
                <a:gd name="T7" fmla="*/ 45 h 45"/>
                <a:gd name="T8" fmla="*/ 97 w 97"/>
                <a:gd name="T9" fmla="*/ 41 h 45"/>
                <a:gd name="T10" fmla="*/ 97 w 97"/>
                <a:gd name="T11" fmla="*/ 0 h 45"/>
                <a:gd name="T12" fmla="*/ 0 w 97"/>
                <a:gd name="T13" fmla="*/ 0 h 45"/>
                <a:gd name="T14" fmla="*/ 91 w 97"/>
                <a:gd name="T15" fmla="*/ 38 h 45"/>
                <a:gd name="T16" fmla="*/ 7 w 97"/>
                <a:gd name="T17" fmla="*/ 38 h 45"/>
                <a:gd name="T18" fmla="*/ 7 w 97"/>
                <a:gd name="T19" fmla="*/ 7 h 45"/>
                <a:gd name="T20" fmla="*/ 91 w 97"/>
                <a:gd name="T21" fmla="*/ 7 h 45"/>
                <a:gd name="T22" fmla="*/ 91 w 97"/>
                <a:gd name="T23"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45">
                  <a:moveTo>
                    <a:pt x="0" y="0"/>
                  </a:moveTo>
                  <a:cubicBezTo>
                    <a:pt x="0" y="41"/>
                    <a:pt x="0" y="41"/>
                    <a:pt x="0" y="41"/>
                  </a:cubicBezTo>
                  <a:cubicBezTo>
                    <a:pt x="0" y="43"/>
                    <a:pt x="2" y="45"/>
                    <a:pt x="4" y="45"/>
                  </a:cubicBezTo>
                  <a:cubicBezTo>
                    <a:pt x="93" y="45"/>
                    <a:pt x="93" y="45"/>
                    <a:pt x="93" y="45"/>
                  </a:cubicBezTo>
                  <a:cubicBezTo>
                    <a:pt x="95" y="45"/>
                    <a:pt x="97" y="43"/>
                    <a:pt x="97" y="41"/>
                  </a:cubicBezTo>
                  <a:cubicBezTo>
                    <a:pt x="97" y="0"/>
                    <a:pt x="97" y="0"/>
                    <a:pt x="97" y="0"/>
                  </a:cubicBezTo>
                  <a:lnTo>
                    <a:pt x="0" y="0"/>
                  </a:lnTo>
                  <a:close/>
                  <a:moveTo>
                    <a:pt x="91" y="38"/>
                  </a:moveTo>
                  <a:cubicBezTo>
                    <a:pt x="7" y="38"/>
                    <a:pt x="7" y="38"/>
                    <a:pt x="7" y="38"/>
                  </a:cubicBezTo>
                  <a:cubicBezTo>
                    <a:pt x="7" y="7"/>
                    <a:pt x="7" y="7"/>
                    <a:pt x="7" y="7"/>
                  </a:cubicBezTo>
                  <a:cubicBezTo>
                    <a:pt x="91" y="7"/>
                    <a:pt x="91" y="7"/>
                    <a:pt x="91" y="7"/>
                  </a:cubicBezTo>
                  <a:lnTo>
                    <a:pt x="9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547">
              <a:extLst>
                <a:ext uri="{FF2B5EF4-FFF2-40B4-BE49-F238E27FC236}">
                  <a16:creationId xmlns:a16="http://schemas.microsoft.com/office/drawing/2014/main" id="{48B78AA2-24FB-4A86-B90D-238C3A0CBE0C}"/>
                </a:ext>
              </a:extLst>
            </p:cNvPr>
            <p:cNvSpPr>
              <a:spLocks/>
            </p:cNvSpPr>
            <p:nvPr/>
          </p:nvSpPr>
          <p:spPr bwMode="auto">
            <a:xfrm>
              <a:off x="2302" y="1921"/>
              <a:ext cx="19" cy="32"/>
            </a:xfrm>
            <a:custGeom>
              <a:avLst/>
              <a:gdLst>
                <a:gd name="T0" fmla="*/ 14 w 14"/>
                <a:gd name="T1" fmla="*/ 10 h 23"/>
                <a:gd name="T2" fmla="*/ 11 w 14"/>
                <a:gd name="T3" fmla="*/ 6 h 23"/>
                <a:gd name="T4" fmla="*/ 3 w 14"/>
                <a:gd name="T5" fmla="*/ 1 h 23"/>
                <a:gd name="T6" fmla="*/ 1 w 14"/>
                <a:gd name="T7" fmla="*/ 0 h 23"/>
                <a:gd name="T8" fmla="*/ 1 w 14"/>
                <a:gd name="T9" fmla="*/ 0 h 23"/>
                <a:gd name="T10" fmla="*/ 1 w 14"/>
                <a:gd name="T11" fmla="*/ 2 h 23"/>
                <a:gd name="T12" fmla="*/ 3 w 14"/>
                <a:gd name="T13" fmla="*/ 21 h 23"/>
                <a:gd name="T14" fmla="*/ 4 w 14"/>
                <a:gd name="T15" fmla="*/ 23 h 23"/>
                <a:gd name="T16" fmla="*/ 6 w 14"/>
                <a:gd name="T17" fmla="*/ 22 h 23"/>
                <a:gd name="T18" fmla="*/ 12 w 14"/>
                <a:gd name="T19" fmla="*/ 15 h 23"/>
                <a:gd name="T20" fmla="*/ 14 w 14"/>
                <a:gd name="T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3">
                  <a:moveTo>
                    <a:pt x="14" y="10"/>
                  </a:moveTo>
                  <a:cubicBezTo>
                    <a:pt x="13" y="9"/>
                    <a:pt x="13" y="7"/>
                    <a:pt x="11" y="6"/>
                  </a:cubicBezTo>
                  <a:cubicBezTo>
                    <a:pt x="3" y="1"/>
                    <a:pt x="3" y="1"/>
                    <a:pt x="3" y="1"/>
                  </a:cubicBezTo>
                  <a:cubicBezTo>
                    <a:pt x="2" y="0"/>
                    <a:pt x="1" y="0"/>
                    <a:pt x="1" y="0"/>
                  </a:cubicBezTo>
                  <a:cubicBezTo>
                    <a:pt x="1" y="0"/>
                    <a:pt x="1" y="0"/>
                    <a:pt x="1" y="0"/>
                  </a:cubicBezTo>
                  <a:cubicBezTo>
                    <a:pt x="1" y="0"/>
                    <a:pt x="0" y="1"/>
                    <a:pt x="1" y="2"/>
                  </a:cubicBezTo>
                  <a:cubicBezTo>
                    <a:pt x="3" y="21"/>
                    <a:pt x="3" y="21"/>
                    <a:pt x="3" y="21"/>
                  </a:cubicBezTo>
                  <a:cubicBezTo>
                    <a:pt x="3" y="22"/>
                    <a:pt x="4" y="23"/>
                    <a:pt x="4" y="23"/>
                  </a:cubicBezTo>
                  <a:cubicBezTo>
                    <a:pt x="4" y="23"/>
                    <a:pt x="5" y="23"/>
                    <a:pt x="6" y="22"/>
                  </a:cubicBezTo>
                  <a:cubicBezTo>
                    <a:pt x="12" y="15"/>
                    <a:pt x="12" y="15"/>
                    <a:pt x="12" y="15"/>
                  </a:cubicBezTo>
                  <a:cubicBezTo>
                    <a:pt x="13" y="13"/>
                    <a:pt x="14" y="12"/>
                    <a:pt x="1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548">
              <a:extLst>
                <a:ext uri="{FF2B5EF4-FFF2-40B4-BE49-F238E27FC236}">
                  <a16:creationId xmlns:a16="http://schemas.microsoft.com/office/drawing/2014/main" id="{04609C72-C048-441E-9C02-635647D3728D}"/>
                </a:ext>
              </a:extLst>
            </p:cNvPr>
            <p:cNvSpPr>
              <a:spLocks/>
            </p:cNvSpPr>
            <p:nvPr/>
          </p:nvSpPr>
          <p:spPr bwMode="auto">
            <a:xfrm>
              <a:off x="2305" y="1892"/>
              <a:ext cx="133" cy="42"/>
            </a:xfrm>
            <a:custGeom>
              <a:avLst/>
              <a:gdLst>
                <a:gd name="T0" fmla="*/ 3 w 97"/>
                <a:gd name="T1" fmla="*/ 20 h 30"/>
                <a:gd name="T2" fmla="*/ 10 w 97"/>
                <a:gd name="T3" fmla="*/ 25 h 30"/>
                <a:gd name="T4" fmla="*/ 14 w 97"/>
                <a:gd name="T5" fmla="*/ 30 h 30"/>
                <a:gd name="T6" fmla="*/ 93 w 97"/>
                <a:gd name="T7" fmla="*/ 16 h 30"/>
                <a:gd name="T8" fmla="*/ 97 w 97"/>
                <a:gd name="T9" fmla="*/ 11 h 30"/>
                <a:gd name="T10" fmla="*/ 96 w 97"/>
                <a:gd name="T11" fmla="*/ 4 h 30"/>
                <a:gd name="T12" fmla="*/ 91 w 97"/>
                <a:gd name="T13" fmla="*/ 0 h 30"/>
                <a:gd name="T14" fmla="*/ 4 w 97"/>
                <a:gd name="T15" fmla="*/ 16 h 30"/>
                <a:gd name="T16" fmla="*/ 0 w 97"/>
                <a:gd name="T17" fmla="*/ 19 h 30"/>
                <a:gd name="T18" fmla="*/ 3 w 97"/>
                <a:gd name="T19"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30">
                  <a:moveTo>
                    <a:pt x="3" y="20"/>
                  </a:moveTo>
                  <a:cubicBezTo>
                    <a:pt x="10" y="25"/>
                    <a:pt x="10" y="25"/>
                    <a:pt x="10" y="25"/>
                  </a:cubicBezTo>
                  <a:cubicBezTo>
                    <a:pt x="12" y="27"/>
                    <a:pt x="13" y="28"/>
                    <a:pt x="14" y="30"/>
                  </a:cubicBezTo>
                  <a:cubicBezTo>
                    <a:pt x="93" y="16"/>
                    <a:pt x="93" y="16"/>
                    <a:pt x="93" y="16"/>
                  </a:cubicBezTo>
                  <a:cubicBezTo>
                    <a:pt x="96" y="16"/>
                    <a:pt x="97" y="13"/>
                    <a:pt x="97" y="11"/>
                  </a:cubicBezTo>
                  <a:cubicBezTo>
                    <a:pt x="96" y="4"/>
                    <a:pt x="96" y="4"/>
                    <a:pt x="96" y="4"/>
                  </a:cubicBezTo>
                  <a:cubicBezTo>
                    <a:pt x="95" y="2"/>
                    <a:pt x="93" y="0"/>
                    <a:pt x="91" y="0"/>
                  </a:cubicBezTo>
                  <a:cubicBezTo>
                    <a:pt x="4" y="16"/>
                    <a:pt x="4" y="16"/>
                    <a:pt x="4" y="16"/>
                  </a:cubicBezTo>
                  <a:cubicBezTo>
                    <a:pt x="2" y="16"/>
                    <a:pt x="1" y="17"/>
                    <a:pt x="0" y="19"/>
                  </a:cubicBezTo>
                  <a:cubicBezTo>
                    <a:pt x="1" y="19"/>
                    <a:pt x="2" y="19"/>
                    <a:pt x="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549">
              <a:extLst>
                <a:ext uri="{FF2B5EF4-FFF2-40B4-BE49-F238E27FC236}">
                  <a16:creationId xmlns:a16="http://schemas.microsoft.com/office/drawing/2014/main" id="{56E48405-2099-48EE-940D-4E754C398C7D}"/>
                </a:ext>
              </a:extLst>
            </p:cNvPr>
            <p:cNvSpPr>
              <a:spLocks/>
            </p:cNvSpPr>
            <p:nvPr/>
          </p:nvSpPr>
          <p:spPr bwMode="auto">
            <a:xfrm>
              <a:off x="2307" y="1941"/>
              <a:ext cx="134" cy="19"/>
            </a:xfrm>
            <a:custGeom>
              <a:avLst/>
              <a:gdLst>
                <a:gd name="T0" fmla="*/ 93 w 97"/>
                <a:gd name="T1" fmla="*/ 0 h 14"/>
                <a:gd name="T2" fmla="*/ 11 w 97"/>
                <a:gd name="T3" fmla="*/ 0 h 14"/>
                <a:gd name="T4" fmla="*/ 10 w 97"/>
                <a:gd name="T5" fmla="*/ 2 h 14"/>
                <a:gd name="T6" fmla="*/ 4 w 97"/>
                <a:gd name="T7" fmla="*/ 9 h 14"/>
                <a:gd name="T8" fmla="*/ 0 w 97"/>
                <a:gd name="T9" fmla="*/ 11 h 14"/>
                <a:gd name="T10" fmla="*/ 0 w 97"/>
                <a:gd name="T11" fmla="*/ 14 h 14"/>
                <a:gd name="T12" fmla="*/ 97 w 97"/>
                <a:gd name="T13" fmla="*/ 14 h 14"/>
                <a:gd name="T14" fmla="*/ 97 w 97"/>
                <a:gd name="T15" fmla="*/ 5 h 14"/>
                <a:gd name="T16" fmla="*/ 93 w 97"/>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4">
                  <a:moveTo>
                    <a:pt x="93" y="0"/>
                  </a:moveTo>
                  <a:cubicBezTo>
                    <a:pt x="11" y="0"/>
                    <a:pt x="11" y="0"/>
                    <a:pt x="11" y="0"/>
                  </a:cubicBezTo>
                  <a:cubicBezTo>
                    <a:pt x="11" y="1"/>
                    <a:pt x="10" y="2"/>
                    <a:pt x="10" y="2"/>
                  </a:cubicBezTo>
                  <a:cubicBezTo>
                    <a:pt x="4" y="9"/>
                    <a:pt x="4" y="9"/>
                    <a:pt x="4" y="9"/>
                  </a:cubicBezTo>
                  <a:cubicBezTo>
                    <a:pt x="2" y="11"/>
                    <a:pt x="1" y="11"/>
                    <a:pt x="0" y="11"/>
                  </a:cubicBezTo>
                  <a:cubicBezTo>
                    <a:pt x="0" y="14"/>
                    <a:pt x="0" y="14"/>
                    <a:pt x="0" y="14"/>
                  </a:cubicBezTo>
                  <a:cubicBezTo>
                    <a:pt x="97" y="14"/>
                    <a:pt x="97" y="14"/>
                    <a:pt x="97" y="14"/>
                  </a:cubicBezTo>
                  <a:cubicBezTo>
                    <a:pt x="97" y="5"/>
                    <a:pt x="97" y="5"/>
                    <a:pt x="97" y="5"/>
                  </a:cubicBezTo>
                  <a:cubicBezTo>
                    <a:pt x="97" y="2"/>
                    <a:pt x="95" y="0"/>
                    <a:pt x="9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550">
              <a:extLst>
                <a:ext uri="{FF2B5EF4-FFF2-40B4-BE49-F238E27FC236}">
                  <a16:creationId xmlns:a16="http://schemas.microsoft.com/office/drawing/2014/main" id="{2EA9380A-4463-4FAA-AFC3-4EBA8FBB694A}"/>
                </a:ext>
              </a:extLst>
            </p:cNvPr>
            <p:cNvSpPr>
              <a:spLocks/>
            </p:cNvSpPr>
            <p:nvPr/>
          </p:nvSpPr>
          <p:spPr bwMode="auto">
            <a:xfrm>
              <a:off x="3259" y="1998"/>
              <a:ext cx="122" cy="141"/>
            </a:xfrm>
            <a:custGeom>
              <a:avLst/>
              <a:gdLst>
                <a:gd name="T0" fmla="*/ 89 w 89"/>
                <a:gd name="T1" fmla="*/ 25 h 102"/>
                <a:gd name="T2" fmla="*/ 89 w 89"/>
                <a:gd name="T3" fmla="*/ 3 h 102"/>
                <a:gd name="T4" fmla="*/ 87 w 89"/>
                <a:gd name="T5" fmla="*/ 0 h 102"/>
                <a:gd name="T6" fmla="*/ 21 w 89"/>
                <a:gd name="T7" fmla="*/ 14 h 102"/>
                <a:gd name="T8" fmla="*/ 20 w 89"/>
                <a:gd name="T9" fmla="*/ 14 h 102"/>
                <a:gd name="T10" fmla="*/ 19 w 89"/>
                <a:gd name="T11" fmla="*/ 15 h 102"/>
                <a:gd name="T12" fmla="*/ 19 w 89"/>
                <a:gd name="T13" fmla="*/ 33 h 102"/>
                <a:gd name="T14" fmla="*/ 19 w 89"/>
                <a:gd name="T15" fmla="*/ 67 h 102"/>
                <a:gd name="T16" fmla="*/ 15 w 89"/>
                <a:gd name="T17" fmla="*/ 72 h 102"/>
                <a:gd name="T18" fmla="*/ 0 w 89"/>
                <a:gd name="T19" fmla="*/ 87 h 102"/>
                <a:gd name="T20" fmla="*/ 15 w 89"/>
                <a:gd name="T21" fmla="*/ 102 h 102"/>
                <a:gd name="T22" fmla="*/ 29 w 89"/>
                <a:gd name="T23" fmla="*/ 87 h 102"/>
                <a:gd name="T24" fmla="*/ 29 w 89"/>
                <a:gd name="T25" fmla="*/ 41 h 102"/>
                <a:gd name="T26" fmla="*/ 33 w 89"/>
                <a:gd name="T27" fmla="*/ 37 h 102"/>
                <a:gd name="T28" fmla="*/ 73 w 89"/>
                <a:gd name="T29" fmla="*/ 28 h 102"/>
                <a:gd name="T30" fmla="*/ 74 w 89"/>
                <a:gd name="T31" fmla="*/ 28 h 102"/>
                <a:gd name="T32" fmla="*/ 77 w 89"/>
                <a:gd name="T33" fmla="*/ 29 h 102"/>
                <a:gd name="T34" fmla="*/ 79 w 89"/>
                <a:gd name="T35" fmla="*/ 33 h 102"/>
                <a:gd name="T36" fmla="*/ 79 w 89"/>
                <a:gd name="T37" fmla="*/ 60 h 102"/>
                <a:gd name="T38" fmla="*/ 74 w 89"/>
                <a:gd name="T39" fmla="*/ 65 h 102"/>
                <a:gd name="T40" fmla="*/ 59 w 89"/>
                <a:gd name="T41" fmla="*/ 80 h 102"/>
                <a:gd name="T42" fmla="*/ 74 w 89"/>
                <a:gd name="T43" fmla="*/ 95 h 102"/>
                <a:gd name="T44" fmla="*/ 89 w 89"/>
                <a:gd name="T45" fmla="*/ 80 h 102"/>
                <a:gd name="T46" fmla="*/ 89 w 89"/>
                <a:gd name="T47" fmla="*/ 2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102">
                  <a:moveTo>
                    <a:pt x="89" y="25"/>
                  </a:moveTo>
                  <a:cubicBezTo>
                    <a:pt x="89" y="3"/>
                    <a:pt x="89" y="3"/>
                    <a:pt x="89" y="3"/>
                  </a:cubicBezTo>
                  <a:cubicBezTo>
                    <a:pt x="89" y="2"/>
                    <a:pt x="88" y="1"/>
                    <a:pt x="87" y="0"/>
                  </a:cubicBezTo>
                  <a:cubicBezTo>
                    <a:pt x="21" y="14"/>
                    <a:pt x="21" y="14"/>
                    <a:pt x="21" y="14"/>
                  </a:cubicBezTo>
                  <a:cubicBezTo>
                    <a:pt x="20" y="14"/>
                    <a:pt x="20" y="14"/>
                    <a:pt x="20" y="14"/>
                  </a:cubicBezTo>
                  <a:cubicBezTo>
                    <a:pt x="20" y="14"/>
                    <a:pt x="19" y="15"/>
                    <a:pt x="19" y="15"/>
                  </a:cubicBezTo>
                  <a:cubicBezTo>
                    <a:pt x="19" y="33"/>
                    <a:pt x="19" y="33"/>
                    <a:pt x="19" y="33"/>
                  </a:cubicBezTo>
                  <a:cubicBezTo>
                    <a:pt x="19" y="67"/>
                    <a:pt x="19" y="67"/>
                    <a:pt x="19" y="67"/>
                  </a:cubicBezTo>
                  <a:cubicBezTo>
                    <a:pt x="19" y="70"/>
                    <a:pt x="17" y="72"/>
                    <a:pt x="15" y="72"/>
                  </a:cubicBezTo>
                  <a:cubicBezTo>
                    <a:pt x="6" y="72"/>
                    <a:pt x="0" y="79"/>
                    <a:pt x="0" y="87"/>
                  </a:cubicBezTo>
                  <a:cubicBezTo>
                    <a:pt x="0" y="96"/>
                    <a:pt x="6" y="102"/>
                    <a:pt x="15" y="102"/>
                  </a:cubicBezTo>
                  <a:cubicBezTo>
                    <a:pt x="23" y="102"/>
                    <a:pt x="29" y="96"/>
                    <a:pt x="29" y="87"/>
                  </a:cubicBezTo>
                  <a:cubicBezTo>
                    <a:pt x="29" y="41"/>
                    <a:pt x="29" y="41"/>
                    <a:pt x="29" y="41"/>
                  </a:cubicBezTo>
                  <a:cubicBezTo>
                    <a:pt x="29" y="39"/>
                    <a:pt x="31" y="37"/>
                    <a:pt x="33" y="37"/>
                  </a:cubicBezTo>
                  <a:cubicBezTo>
                    <a:pt x="73" y="28"/>
                    <a:pt x="73" y="28"/>
                    <a:pt x="73" y="28"/>
                  </a:cubicBezTo>
                  <a:cubicBezTo>
                    <a:pt x="73" y="28"/>
                    <a:pt x="74" y="28"/>
                    <a:pt x="74" y="28"/>
                  </a:cubicBezTo>
                  <a:cubicBezTo>
                    <a:pt x="75" y="28"/>
                    <a:pt x="76" y="28"/>
                    <a:pt x="77" y="29"/>
                  </a:cubicBezTo>
                  <a:cubicBezTo>
                    <a:pt x="78" y="30"/>
                    <a:pt x="79" y="31"/>
                    <a:pt x="79" y="33"/>
                  </a:cubicBezTo>
                  <a:cubicBezTo>
                    <a:pt x="79" y="60"/>
                    <a:pt x="79" y="60"/>
                    <a:pt x="79" y="60"/>
                  </a:cubicBezTo>
                  <a:cubicBezTo>
                    <a:pt x="79" y="63"/>
                    <a:pt x="77" y="65"/>
                    <a:pt x="74" y="65"/>
                  </a:cubicBezTo>
                  <a:cubicBezTo>
                    <a:pt x="66" y="65"/>
                    <a:pt x="59" y="72"/>
                    <a:pt x="59" y="80"/>
                  </a:cubicBezTo>
                  <a:cubicBezTo>
                    <a:pt x="59" y="88"/>
                    <a:pt x="66" y="95"/>
                    <a:pt x="74" y="95"/>
                  </a:cubicBezTo>
                  <a:cubicBezTo>
                    <a:pt x="82" y="95"/>
                    <a:pt x="89" y="88"/>
                    <a:pt x="89" y="80"/>
                  </a:cubicBezTo>
                  <a:lnTo>
                    <a:pt x="89"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551">
              <a:extLst>
                <a:ext uri="{FF2B5EF4-FFF2-40B4-BE49-F238E27FC236}">
                  <a16:creationId xmlns:a16="http://schemas.microsoft.com/office/drawing/2014/main" id="{E6980E24-CFA9-4A91-BB34-BDD575508529}"/>
                </a:ext>
              </a:extLst>
            </p:cNvPr>
            <p:cNvSpPr>
              <a:spLocks/>
            </p:cNvSpPr>
            <p:nvPr/>
          </p:nvSpPr>
          <p:spPr bwMode="auto">
            <a:xfrm>
              <a:off x="3341" y="1712"/>
              <a:ext cx="134" cy="124"/>
            </a:xfrm>
            <a:custGeom>
              <a:avLst/>
              <a:gdLst>
                <a:gd name="T0" fmla="*/ 82 w 97"/>
                <a:gd name="T1" fmla="*/ 50 h 90"/>
                <a:gd name="T2" fmla="*/ 94 w 97"/>
                <a:gd name="T3" fmla="*/ 39 h 90"/>
                <a:gd name="T4" fmla="*/ 91 w 97"/>
                <a:gd name="T5" fmla="*/ 31 h 90"/>
                <a:gd name="T6" fmla="*/ 75 w 97"/>
                <a:gd name="T7" fmla="*/ 29 h 90"/>
                <a:gd name="T8" fmla="*/ 65 w 97"/>
                <a:gd name="T9" fmla="*/ 27 h 90"/>
                <a:gd name="T10" fmla="*/ 64 w 97"/>
                <a:gd name="T11" fmla="*/ 26 h 90"/>
                <a:gd name="T12" fmla="*/ 60 w 97"/>
                <a:gd name="T13" fmla="*/ 18 h 90"/>
                <a:gd name="T14" fmla="*/ 52 w 97"/>
                <a:gd name="T15" fmla="*/ 3 h 90"/>
                <a:gd name="T16" fmla="*/ 48 w 97"/>
                <a:gd name="T17" fmla="*/ 0 h 90"/>
                <a:gd name="T18" fmla="*/ 44 w 97"/>
                <a:gd name="T19" fmla="*/ 3 h 90"/>
                <a:gd name="T20" fmla="*/ 37 w 97"/>
                <a:gd name="T21" fmla="*/ 18 h 90"/>
                <a:gd name="T22" fmla="*/ 33 w 97"/>
                <a:gd name="T23" fmla="*/ 26 h 90"/>
                <a:gd name="T24" fmla="*/ 32 w 97"/>
                <a:gd name="T25" fmla="*/ 27 h 90"/>
                <a:gd name="T26" fmla="*/ 22 w 97"/>
                <a:gd name="T27" fmla="*/ 29 h 90"/>
                <a:gd name="T28" fmla="*/ 6 w 97"/>
                <a:gd name="T29" fmla="*/ 31 h 90"/>
                <a:gd name="T30" fmla="*/ 3 w 97"/>
                <a:gd name="T31" fmla="*/ 39 h 90"/>
                <a:gd name="T32" fmla="*/ 14 w 97"/>
                <a:gd name="T33" fmla="*/ 50 h 90"/>
                <a:gd name="T34" fmla="*/ 22 w 97"/>
                <a:gd name="T35" fmla="*/ 57 h 90"/>
                <a:gd name="T36" fmla="*/ 22 w 97"/>
                <a:gd name="T37" fmla="*/ 58 h 90"/>
                <a:gd name="T38" fmla="*/ 21 w 97"/>
                <a:gd name="T39" fmla="*/ 68 h 90"/>
                <a:gd name="T40" fmla="*/ 18 w 97"/>
                <a:gd name="T41" fmla="*/ 84 h 90"/>
                <a:gd name="T42" fmla="*/ 21 w 97"/>
                <a:gd name="T43" fmla="*/ 90 h 90"/>
                <a:gd name="T44" fmla="*/ 24 w 97"/>
                <a:gd name="T45" fmla="*/ 89 h 90"/>
                <a:gd name="T46" fmla="*/ 39 w 97"/>
                <a:gd name="T47" fmla="*/ 81 h 90"/>
                <a:gd name="T48" fmla="*/ 48 w 97"/>
                <a:gd name="T49" fmla="*/ 77 h 90"/>
                <a:gd name="T50" fmla="*/ 48 w 97"/>
                <a:gd name="T51" fmla="*/ 77 h 90"/>
                <a:gd name="T52" fmla="*/ 49 w 97"/>
                <a:gd name="T53" fmla="*/ 77 h 90"/>
                <a:gd name="T54" fmla="*/ 58 w 97"/>
                <a:gd name="T55" fmla="*/ 81 h 90"/>
                <a:gd name="T56" fmla="*/ 72 w 97"/>
                <a:gd name="T57" fmla="*/ 89 h 90"/>
                <a:gd name="T58" fmla="*/ 76 w 97"/>
                <a:gd name="T59" fmla="*/ 90 h 90"/>
                <a:gd name="T60" fmla="*/ 79 w 97"/>
                <a:gd name="T61" fmla="*/ 84 h 90"/>
                <a:gd name="T62" fmla="*/ 76 w 97"/>
                <a:gd name="T63" fmla="*/ 68 h 90"/>
                <a:gd name="T64" fmla="*/ 74 w 97"/>
                <a:gd name="T65" fmla="*/ 58 h 90"/>
                <a:gd name="T66" fmla="*/ 75 w 97"/>
                <a:gd name="T67" fmla="*/ 57 h 90"/>
                <a:gd name="T68" fmla="*/ 82 w 97"/>
                <a:gd name="T6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0">
                  <a:moveTo>
                    <a:pt x="82" y="50"/>
                  </a:moveTo>
                  <a:cubicBezTo>
                    <a:pt x="94" y="39"/>
                    <a:pt x="94" y="39"/>
                    <a:pt x="94" y="39"/>
                  </a:cubicBezTo>
                  <a:cubicBezTo>
                    <a:pt x="97" y="35"/>
                    <a:pt x="96" y="32"/>
                    <a:pt x="91" y="31"/>
                  </a:cubicBezTo>
                  <a:cubicBezTo>
                    <a:pt x="75" y="29"/>
                    <a:pt x="75" y="29"/>
                    <a:pt x="75" y="29"/>
                  </a:cubicBezTo>
                  <a:cubicBezTo>
                    <a:pt x="70" y="28"/>
                    <a:pt x="65" y="27"/>
                    <a:pt x="65" y="27"/>
                  </a:cubicBezTo>
                  <a:cubicBezTo>
                    <a:pt x="65" y="27"/>
                    <a:pt x="64" y="27"/>
                    <a:pt x="64" y="26"/>
                  </a:cubicBezTo>
                  <a:cubicBezTo>
                    <a:pt x="64" y="26"/>
                    <a:pt x="62" y="22"/>
                    <a:pt x="60" y="18"/>
                  </a:cubicBezTo>
                  <a:cubicBezTo>
                    <a:pt x="52" y="3"/>
                    <a:pt x="52" y="3"/>
                    <a:pt x="52" y="3"/>
                  </a:cubicBezTo>
                  <a:cubicBezTo>
                    <a:pt x="51" y="1"/>
                    <a:pt x="50" y="0"/>
                    <a:pt x="48" y="0"/>
                  </a:cubicBezTo>
                  <a:cubicBezTo>
                    <a:pt x="47" y="0"/>
                    <a:pt x="45" y="1"/>
                    <a:pt x="44" y="3"/>
                  </a:cubicBezTo>
                  <a:cubicBezTo>
                    <a:pt x="37" y="18"/>
                    <a:pt x="37" y="18"/>
                    <a:pt x="37" y="18"/>
                  </a:cubicBezTo>
                  <a:cubicBezTo>
                    <a:pt x="35" y="22"/>
                    <a:pt x="33" y="26"/>
                    <a:pt x="33" y="26"/>
                  </a:cubicBezTo>
                  <a:cubicBezTo>
                    <a:pt x="33" y="27"/>
                    <a:pt x="32" y="27"/>
                    <a:pt x="32" y="27"/>
                  </a:cubicBezTo>
                  <a:cubicBezTo>
                    <a:pt x="31" y="27"/>
                    <a:pt x="27" y="28"/>
                    <a:pt x="22" y="29"/>
                  </a:cubicBezTo>
                  <a:cubicBezTo>
                    <a:pt x="6" y="31"/>
                    <a:pt x="6" y="31"/>
                    <a:pt x="6" y="31"/>
                  </a:cubicBezTo>
                  <a:cubicBezTo>
                    <a:pt x="1" y="32"/>
                    <a:pt x="0" y="35"/>
                    <a:pt x="3" y="39"/>
                  </a:cubicBezTo>
                  <a:cubicBezTo>
                    <a:pt x="14" y="50"/>
                    <a:pt x="14" y="50"/>
                    <a:pt x="14" y="50"/>
                  </a:cubicBezTo>
                  <a:cubicBezTo>
                    <a:pt x="18" y="53"/>
                    <a:pt x="21" y="56"/>
                    <a:pt x="22" y="57"/>
                  </a:cubicBezTo>
                  <a:cubicBezTo>
                    <a:pt x="22" y="57"/>
                    <a:pt x="22" y="58"/>
                    <a:pt x="22" y="58"/>
                  </a:cubicBezTo>
                  <a:cubicBezTo>
                    <a:pt x="22" y="59"/>
                    <a:pt x="22" y="63"/>
                    <a:pt x="21" y="68"/>
                  </a:cubicBezTo>
                  <a:cubicBezTo>
                    <a:pt x="18" y="84"/>
                    <a:pt x="18" y="84"/>
                    <a:pt x="18" y="84"/>
                  </a:cubicBezTo>
                  <a:cubicBezTo>
                    <a:pt x="17" y="88"/>
                    <a:pt x="19" y="90"/>
                    <a:pt x="21" y="90"/>
                  </a:cubicBezTo>
                  <a:cubicBezTo>
                    <a:pt x="22" y="90"/>
                    <a:pt x="23" y="90"/>
                    <a:pt x="24" y="89"/>
                  </a:cubicBezTo>
                  <a:cubicBezTo>
                    <a:pt x="39" y="81"/>
                    <a:pt x="39" y="81"/>
                    <a:pt x="39" y="81"/>
                  </a:cubicBezTo>
                  <a:cubicBezTo>
                    <a:pt x="43" y="79"/>
                    <a:pt x="47" y="77"/>
                    <a:pt x="48" y="77"/>
                  </a:cubicBezTo>
                  <a:cubicBezTo>
                    <a:pt x="48" y="77"/>
                    <a:pt x="48" y="77"/>
                    <a:pt x="48" y="77"/>
                  </a:cubicBezTo>
                  <a:cubicBezTo>
                    <a:pt x="49" y="77"/>
                    <a:pt x="49" y="77"/>
                    <a:pt x="49" y="77"/>
                  </a:cubicBezTo>
                  <a:cubicBezTo>
                    <a:pt x="50" y="77"/>
                    <a:pt x="54" y="79"/>
                    <a:pt x="58" y="81"/>
                  </a:cubicBezTo>
                  <a:cubicBezTo>
                    <a:pt x="72" y="89"/>
                    <a:pt x="72" y="89"/>
                    <a:pt x="72" y="89"/>
                  </a:cubicBezTo>
                  <a:cubicBezTo>
                    <a:pt x="74" y="90"/>
                    <a:pt x="75" y="90"/>
                    <a:pt x="76" y="90"/>
                  </a:cubicBezTo>
                  <a:cubicBezTo>
                    <a:pt x="78" y="90"/>
                    <a:pt x="79" y="88"/>
                    <a:pt x="79" y="84"/>
                  </a:cubicBezTo>
                  <a:cubicBezTo>
                    <a:pt x="76" y="68"/>
                    <a:pt x="76" y="68"/>
                    <a:pt x="76" y="68"/>
                  </a:cubicBezTo>
                  <a:cubicBezTo>
                    <a:pt x="75" y="63"/>
                    <a:pt x="74" y="59"/>
                    <a:pt x="74" y="58"/>
                  </a:cubicBezTo>
                  <a:cubicBezTo>
                    <a:pt x="74" y="58"/>
                    <a:pt x="74" y="57"/>
                    <a:pt x="75" y="57"/>
                  </a:cubicBezTo>
                  <a:cubicBezTo>
                    <a:pt x="75" y="57"/>
                    <a:pt x="78" y="54"/>
                    <a:pt x="8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552">
              <a:extLst>
                <a:ext uri="{FF2B5EF4-FFF2-40B4-BE49-F238E27FC236}">
                  <a16:creationId xmlns:a16="http://schemas.microsoft.com/office/drawing/2014/main" id="{02C37C16-D610-49E0-9F7B-2E98FC76AF76}"/>
                </a:ext>
              </a:extLst>
            </p:cNvPr>
            <p:cNvSpPr>
              <a:spLocks/>
            </p:cNvSpPr>
            <p:nvPr/>
          </p:nvSpPr>
          <p:spPr bwMode="auto">
            <a:xfrm>
              <a:off x="3461" y="2080"/>
              <a:ext cx="25" cy="19"/>
            </a:xfrm>
            <a:custGeom>
              <a:avLst/>
              <a:gdLst>
                <a:gd name="T0" fmla="*/ 2 w 18"/>
                <a:gd name="T1" fmla="*/ 14 h 14"/>
                <a:gd name="T2" fmla="*/ 15 w 18"/>
                <a:gd name="T3" fmla="*/ 14 h 14"/>
                <a:gd name="T4" fmla="*/ 18 w 18"/>
                <a:gd name="T5" fmla="*/ 11 h 14"/>
                <a:gd name="T6" fmla="*/ 18 w 18"/>
                <a:gd name="T7" fmla="*/ 2 h 14"/>
                <a:gd name="T8" fmla="*/ 15 w 18"/>
                <a:gd name="T9" fmla="*/ 0 h 14"/>
                <a:gd name="T10" fmla="*/ 2 w 18"/>
                <a:gd name="T11" fmla="*/ 0 h 14"/>
                <a:gd name="T12" fmla="*/ 0 w 18"/>
                <a:gd name="T13" fmla="*/ 2 h 14"/>
                <a:gd name="T14" fmla="*/ 0 w 18"/>
                <a:gd name="T15" fmla="*/ 11 h 14"/>
                <a:gd name="T16" fmla="*/ 2 w 18"/>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2" y="14"/>
                  </a:moveTo>
                  <a:cubicBezTo>
                    <a:pt x="15" y="14"/>
                    <a:pt x="15" y="14"/>
                    <a:pt x="15" y="14"/>
                  </a:cubicBezTo>
                  <a:cubicBezTo>
                    <a:pt x="17" y="14"/>
                    <a:pt x="18" y="13"/>
                    <a:pt x="18" y="11"/>
                  </a:cubicBezTo>
                  <a:cubicBezTo>
                    <a:pt x="18" y="2"/>
                    <a:pt x="18" y="2"/>
                    <a:pt x="18" y="2"/>
                  </a:cubicBezTo>
                  <a:cubicBezTo>
                    <a:pt x="18" y="1"/>
                    <a:pt x="17" y="0"/>
                    <a:pt x="15" y="0"/>
                  </a:cubicBezTo>
                  <a:cubicBezTo>
                    <a:pt x="2" y="0"/>
                    <a:pt x="2" y="0"/>
                    <a:pt x="2" y="0"/>
                  </a:cubicBezTo>
                  <a:cubicBezTo>
                    <a:pt x="1" y="0"/>
                    <a:pt x="0" y="1"/>
                    <a:pt x="0" y="2"/>
                  </a:cubicBezTo>
                  <a:cubicBezTo>
                    <a:pt x="0" y="11"/>
                    <a:pt x="0" y="11"/>
                    <a:pt x="0" y="11"/>
                  </a:cubicBezTo>
                  <a:cubicBezTo>
                    <a:pt x="0" y="13"/>
                    <a:pt x="1" y="14"/>
                    <a:pt x="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553">
              <a:extLst>
                <a:ext uri="{FF2B5EF4-FFF2-40B4-BE49-F238E27FC236}">
                  <a16:creationId xmlns:a16="http://schemas.microsoft.com/office/drawing/2014/main" id="{41C8AF1A-DB85-4BC8-A645-086D64F077AD}"/>
                </a:ext>
              </a:extLst>
            </p:cNvPr>
            <p:cNvSpPr>
              <a:spLocks/>
            </p:cNvSpPr>
            <p:nvPr/>
          </p:nvSpPr>
          <p:spPr bwMode="auto">
            <a:xfrm>
              <a:off x="3405" y="2086"/>
              <a:ext cx="137" cy="47"/>
            </a:xfrm>
            <a:custGeom>
              <a:avLst/>
              <a:gdLst>
                <a:gd name="T0" fmla="*/ 63 w 100"/>
                <a:gd name="T1" fmla="*/ 5 h 34"/>
                <a:gd name="T2" fmla="*/ 63 w 100"/>
                <a:gd name="T3" fmla="*/ 6 h 34"/>
                <a:gd name="T4" fmla="*/ 56 w 100"/>
                <a:gd name="T5" fmla="*/ 13 h 34"/>
                <a:gd name="T6" fmla="*/ 43 w 100"/>
                <a:gd name="T7" fmla="*/ 13 h 34"/>
                <a:gd name="T8" fmla="*/ 36 w 100"/>
                <a:gd name="T9" fmla="*/ 6 h 34"/>
                <a:gd name="T10" fmla="*/ 36 w 100"/>
                <a:gd name="T11" fmla="*/ 5 h 34"/>
                <a:gd name="T12" fmla="*/ 4 w 100"/>
                <a:gd name="T13" fmla="*/ 1 h 34"/>
                <a:gd name="T14" fmla="*/ 0 w 100"/>
                <a:gd name="T15" fmla="*/ 0 h 34"/>
                <a:gd name="T16" fmla="*/ 0 w 100"/>
                <a:gd name="T17" fmla="*/ 29 h 34"/>
                <a:gd name="T18" fmla="*/ 4 w 100"/>
                <a:gd name="T19" fmla="*/ 34 h 34"/>
                <a:gd name="T20" fmla="*/ 95 w 100"/>
                <a:gd name="T21" fmla="*/ 34 h 34"/>
                <a:gd name="T22" fmla="*/ 100 w 100"/>
                <a:gd name="T23" fmla="*/ 29 h 34"/>
                <a:gd name="T24" fmla="*/ 100 w 100"/>
                <a:gd name="T25" fmla="*/ 0 h 34"/>
                <a:gd name="T26" fmla="*/ 95 w 100"/>
                <a:gd name="T27" fmla="*/ 1 h 34"/>
                <a:gd name="T28" fmla="*/ 63 w 100"/>
                <a:gd name="T2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34">
                  <a:moveTo>
                    <a:pt x="63" y="5"/>
                  </a:moveTo>
                  <a:cubicBezTo>
                    <a:pt x="63" y="6"/>
                    <a:pt x="63" y="6"/>
                    <a:pt x="63" y="6"/>
                  </a:cubicBezTo>
                  <a:cubicBezTo>
                    <a:pt x="63" y="10"/>
                    <a:pt x="60" y="13"/>
                    <a:pt x="56" y="13"/>
                  </a:cubicBezTo>
                  <a:cubicBezTo>
                    <a:pt x="43" y="13"/>
                    <a:pt x="43" y="13"/>
                    <a:pt x="43" y="13"/>
                  </a:cubicBezTo>
                  <a:cubicBezTo>
                    <a:pt x="39" y="13"/>
                    <a:pt x="36" y="10"/>
                    <a:pt x="36" y="6"/>
                  </a:cubicBezTo>
                  <a:cubicBezTo>
                    <a:pt x="36" y="5"/>
                    <a:pt x="36" y="5"/>
                    <a:pt x="36" y="5"/>
                  </a:cubicBezTo>
                  <a:cubicBezTo>
                    <a:pt x="4" y="1"/>
                    <a:pt x="4" y="1"/>
                    <a:pt x="4" y="1"/>
                  </a:cubicBezTo>
                  <a:cubicBezTo>
                    <a:pt x="3" y="1"/>
                    <a:pt x="1" y="1"/>
                    <a:pt x="0" y="0"/>
                  </a:cubicBezTo>
                  <a:cubicBezTo>
                    <a:pt x="0" y="29"/>
                    <a:pt x="0" y="29"/>
                    <a:pt x="0" y="29"/>
                  </a:cubicBezTo>
                  <a:cubicBezTo>
                    <a:pt x="0" y="32"/>
                    <a:pt x="2" y="34"/>
                    <a:pt x="4" y="34"/>
                  </a:cubicBezTo>
                  <a:cubicBezTo>
                    <a:pt x="95" y="34"/>
                    <a:pt x="95" y="34"/>
                    <a:pt x="95" y="34"/>
                  </a:cubicBezTo>
                  <a:cubicBezTo>
                    <a:pt x="97" y="34"/>
                    <a:pt x="100" y="32"/>
                    <a:pt x="100" y="29"/>
                  </a:cubicBezTo>
                  <a:cubicBezTo>
                    <a:pt x="100" y="0"/>
                    <a:pt x="100" y="0"/>
                    <a:pt x="100" y="0"/>
                  </a:cubicBezTo>
                  <a:cubicBezTo>
                    <a:pt x="98" y="1"/>
                    <a:pt x="97" y="1"/>
                    <a:pt x="95" y="1"/>
                  </a:cubicBezTo>
                  <a:lnTo>
                    <a:pt x="6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554">
              <a:extLst>
                <a:ext uri="{FF2B5EF4-FFF2-40B4-BE49-F238E27FC236}">
                  <a16:creationId xmlns:a16="http://schemas.microsoft.com/office/drawing/2014/main" id="{7B59F10D-2348-4C33-B334-0D0E9903A6A4}"/>
                </a:ext>
              </a:extLst>
            </p:cNvPr>
            <p:cNvSpPr>
              <a:spLocks/>
            </p:cNvSpPr>
            <p:nvPr/>
          </p:nvSpPr>
          <p:spPr bwMode="auto">
            <a:xfrm>
              <a:off x="3405" y="2040"/>
              <a:ext cx="137" cy="46"/>
            </a:xfrm>
            <a:custGeom>
              <a:avLst/>
              <a:gdLst>
                <a:gd name="T0" fmla="*/ 95 w 100"/>
                <a:gd name="T1" fmla="*/ 0 h 34"/>
                <a:gd name="T2" fmla="*/ 4 w 100"/>
                <a:gd name="T3" fmla="*/ 0 h 34"/>
                <a:gd name="T4" fmla="*/ 0 w 100"/>
                <a:gd name="T5" fmla="*/ 4 h 34"/>
                <a:gd name="T6" fmla="*/ 0 w 100"/>
                <a:gd name="T7" fmla="*/ 25 h 34"/>
                <a:gd name="T8" fmla="*/ 5 w 100"/>
                <a:gd name="T9" fmla="*/ 30 h 34"/>
                <a:gd name="T10" fmla="*/ 36 w 100"/>
                <a:gd name="T11" fmla="*/ 34 h 34"/>
                <a:gd name="T12" fmla="*/ 36 w 100"/>
                <a:gd name="T13" fmla="*/ 31 h 34"/>
                <a:gd name="T14" fmla="*/ 43 w 100"/>
                <a:gd name="T15" fmla="*/ 25 h 34"/>
                <a:gd name="T16" fmla="*/ 56 w 100"/>
                <a:gd name="T17" fmla="*/ 25 h 34"/>
                <a:gd name="T18" fmla="*/ 63 w 100"/>
                <a:gd name="T19" fmla="*/ 31 h 34"/>
                <a:gd name="T20" fmla="*/ 63 w 100"/>
                <a:gd name="T21" fmla="*/ 34 h 34"/>
                <a:gd name="T22" fmla="*/ 94 w 100"/>
                <a:gd name="T23" fmla="*/ 30 h 34"/>
                <a:gd name="T24" fmla="*/ 100 w 100"/>
                <a:gd name="T25" fmla="*/ 25 h 34"/>
                <a:gd name="T26" fmla="*/ 100 w 100"/>
                <a:gd name="T27" fmla="*/ 4 h 34"/>
                <a:gd name="T28" fmla="*/ 95 w 100"/>
                <a:gd name="T2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34">
                  <a:moveTo>
                    <a:pt x="95" y="0"/>
                  </a:moveTo>
                  <a:cubicBezTo>
                    <a:pt x="4" y="0"/>
                    <a:pt x="4" y="0"/>
                    <a:pt x="4" y="0"/>
                  </a:cubicBezTo>
                  <a:cubicBezTo>
                    <a:pt x="2" y="0"/>
                    <a:pt x="0" y="2"/>
                    <a:pt x="0" y="4"/>
                  </a:cubicBezTo>
                  <a:cubicBezTo>
                    <a:pt x="0" y="25"/>
                    <a:pt x="0" y="25"/>
                    <a:pt x="0" y="25"/>
                  </a:cubicBezTo>
                  <a:cubicBezTo>
                    <a:pt x="0" y="27"/>
                    <a:pt x="2" y="30"/>
                    <a:pt x="5" y="30"/>
                  </a:cubicBezTo>
                  <a:cubicBezTo>
                    <a:pt x="36" y="34"/>
                    <a:pt x="36" y="34"/>
                    <a:pt x="36" y="34"/>
                  </a:cubicBezTo>
                  <a:cubicBezTo>
                    <a:pt x="36" y="31"/>
                    <a:pt x="36" y="31"/>
                    <a:pt x="36" y="31"/>
                  </a:cubicBezTo>
                  <a:cubicBezTo>
                    <a:pt x="36" y="28"/>
                    <a:pt x="39" y="25"/>
                    <a:pt x="43" y="25"/>
                  </a:cubicBezTo>
                  <a:cubicBezTo>
                    <a:pt x="56" y="25"/>
                    <a:pt x="56" y="25"/>
                    <a:pt x="56" y="25"/>
                  </a:cubicBezTo>
                  <a:cubicBezTo>
                    <a:pt x="60" y="25"/>
                    <a:pt x="63" y="28"/>
                    <a:pt x="63" y="31"/>
                  </a:cubicBezTo>
                  <a:cubicBezTo>
                    <a:pt x="63" y="34"/>
                    <a:pt x="63" y="34"/>
                    <a:pt x="63" y="34"/>
                  </a:cubicBezTo>
                  <a:cubicBezTo>
                    <a:pt x="94" y="30"/>
                    <a:pt x="94" y="30"/>
                    <a:pt x="94" y="30"/>
                  </a:cubicBezTo>
                  <a:cubicBezTo>
                    <a:pt x="97" y="30"/>
                    <a:pt x="100" y="27"/>
                    <a:pt x="100" y="25"/>
                  </a:cubicBezTo>
                  <a:cubicBezTo>
                    <a:pt x="100" y="4"/>
                    <a:pt x="100" y="4"/>
                    <a:pt x="100" y="4"/>
                  </a:cubicBezTo>
                  <a:cubicBezTo>
                    <a:pt x="100" y="2"/>
                    <a:pt x="97"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555">
              <a:extLst>
                <a:ext uri="{FF2B5EF4-FFF2-40B4-BE49-F238E27FC236}">
                  <a16:creationId xmlns:a16="http://schemas.microsoft.com/office/drawing/2014/main" id="{1880C39F-3AFE-4416-B07D-875D42F31E81}"/>
                </a:ext>
              </a:extLst>
            </p:cNvPr>
            <p:cNvSpPr>
              <a:spLocks/>
            </p:cNvSpPr>
            <p:nvPr/>
          </p:nvSpPr>
          <p:spPr bwMode="auto">
            <a:xfrm>
              <a:off x="3442" y="2008"/>
              <a:ext cx="62" cy="25"/>
            </a:xfrm>
            <a:custGeom>
              <a:avLst/>
              <a:gdLst>
                <a:gd name="T0" fmla="*/ 9 w 45"/>
                <a:gd name="T1" fmla="*/ 18 h 18"/>
                <a:gd name="T2" fmla="*/ 9 w 45"/>
                <a:gd name="T3" fmla="*/ 10 h 18"/>
                <a:gd name="T4" fmla="*/ 11 w 45"/>
                <a:gd name="T5" fmla="*/ 8 h 18"/>
                <a:gd name="T6" fmla="*/ 34 w 45"/>
                <a:gd name="T7" fmla="*/ 8 h 18"/>
                <a:gd name="T8" fmla="*/ 36 w 45"/>
                <a:gd name="T9" fmla="*/ 10 h 18"/>
                <a:gd name="T10" fmla="*/ 36 w 45"/>
                <a:gd name="T11" fmla="*/ 18 h 18"/>
                <a:gd name="T12" fmla="*/ 45 w 45"/>
                <a:gd name="T13" fmla="*/ 18 h 18"/>
                <a:gd name="T14" fmla="*/ 45 w 45"/>
                <a:gd name="T15" fmla="*/ 9 h 18"/>
                <a:gd name="T16" fmla="*/ 36 w 45"/>
                <a:gd name="T17" fmla="*/ 0 h 18"/>
                <a:gd name="T18" fmla="*/ 9 w 45"/>
                <a:gd name="T19" fmla="*/ 0 h 18"/>
                <a:gd name="T20" fmla="*/ 0 w 45"/>
                <a:gd name="T21" fmla="*/ 9 h 18"/>
                <a:gd name="T22" fmla="*/ 0 w 45"/>
                <a:gd name="T23" fmla="*/ 18 h 18"/>
                <a:gd name="T24" fmla="*/ 9 w 4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18">
                  <a:moveTo>
                    <a:pt x="9" y="18"/>
                  </a:moveTo>
                  <a:cubicBezTo>
                    <a:pt x="9" y="10"/>
                    <a:pt x="9" y="10"/>
                    <a:pt x="9" y="10"/>
                  </a:cubicBezTo>
                  <a:cubicBezTo>
                    <a:pt x="9" y="9"/>
                    <a:pt x="10" y="8"/>
                    <a:pt x="11" y="8"/>
                  </a:cubicBezTo>
                  <a:cubicBezTo>
                    <a:pt x="34" y="8"/>
                    <a:pt x="34" y="8"/>
                    <a:pt x="34" y="8"/>
                  </a:cubicBezTo>
                  <a:cubicBezTo>
                    <a:pt x="35" y="8"/>
                    <a:pt x="36" y="9"/>
                    <a:pt x="36" y="10"/>
                  </a:cubicBezTo>
                  <a:cubicBezTo>
                    <a:pt x="36" y="18"/>
                    <a:pt x="36" y="18"/>
                    <a:pt x="36" y="18"/>
                  </a:cubicBezTo>
                  <a:cubicBezTo>
                    <a:pt x="45" y="18"/>
                    <a:pt x="45" y="18"/>
                    <a:pt x="45" y="18"/>
                  </a:cubicBezTo>
                  <a:cubicBezTo>
                    <a:pt x="45" y="9"/>
                    <a:pt x="45" y="9"/>
                    <a:pt x="45" y="9"/>
                  </a:cubicBezTo>
                  <a:cubicBezTo>
                    <a:pt x="45" y="4"/>
                    <a:pt x="41" y="0"/>
                    <a:pt x="36" y="0"/>
                  </a:cubicBezTo>
                  <a:cubicBezTo>
                    <a:pt x="9" y="0"/>
                    <a:pt x="9" y="0"/>
                    <a:pt x="9" y="0"/>
                  </a:cubicBezTo>
                  <a:cubicBezTo>
                    <a:pt x="4" y="0"/>
                    <a:pt x="0" y="4"/>
                    <a:pt x="0" y="9"/>
                  </a:cubicBezTo>
                  <a:cubicBezTo>
                    <a:pt x="0" y="18"/>
                    <a:pt x="0" y="18"/>
                    <a:pt x="0" y="18"/>
                  </a:cubicBezTo>
                  <a:lnTo>
                    <a:pt x="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556">
              <a:extLst>
                <a:ext uri="{FF2B5EF4-FFF2-40B4-BE49-F238E27FC236}">
                  <a16:creationId xmlns:a16="http://schemas.microsoft.com/office/drawing/2014/main" id="{84BA001D-843E-4D82-91E8-90F57AA569D1}"/>
                </a:ext>
              </a:extLst>
            </p:cNvPr>
            <p:cNvSpPr>
              <a:spLocks noEditPoints="1"/>
            </p:cNvSpPr>
            <p:nvPr/>
          </p:nvSpPr>
          <p:spPr bwMode="auto">
            <a:xfrm>
              <a:off x="1830" y="1463"/>
              <a:ext cx="111" cy="74"/>
            </a:xfrm>
            <a:custGeom>
              <a:avLst/>
              <a:gdLst>
                <a:gd name="T0" fmla="*/ 77 w 81"/>
                <a:gd name="T1" fmla="*/ 0 h 54"/>
                <a:gd name="T2" fmla="*/ 4 w 81"/>
                <a:gd name="T3" fmla="*/ 0 h 54"/>
                <a:gd name="T4" fmla="*/ 0 w 81"/>
                <a:gd name="T5" fmla="*/ 4 h 54"/>
                <a:gd name="T6" fmla="*/ 0 w 81"/>
                <a:gd name="T7" fmla="*/ 50 h 54"/>
                <a:gd name="T8" fmla="*/ 4 w 81"/>
                <a:gd name="T9" fmla="*/ 54 h 54"/>
                <a:gd name="T10" fmla="*/ 77 w 81"/>
                <a:gd name="T11" fmla="*/ 54 h 54"/>
                <a:gd name="T12" fmla="*/ 81 w 81"/>
                <a:gd name="T13" fmla="*/ 50 h 54"/>
                <a:gd name="T14" fmla="*/ 81 w 81"/>
                <a:gd name="T15" fmla="*/ 4 h 54"/>
                <a:gd name="T16" fmla="*/ 77 w 81"/>
                <a:gd name="T17" fmla="*/ 0 h 54"/>
                <a:gd name="T18" fmla="*/ 79 w 81"/>
                <a:gd name="T19" fmla="*/ 25 h 54"/>
                <a:gd name="T20" fmla="*/ 2 w 81"/>
                <a:gd name="T21" fmla="*/ 25 h 54"/>
                <a:gd name="T22" fmla="*/ 2 w 81"/>
                <a:gd name="T23" fmla="*/ 11 h 54"/>
                <a:gd name="T24" fmla="*/ 79 w 81"/>
                <a:gd name="T25" fmla="*/ 11 h 54"/>
                <a:gd name="T26" fmla="*/ 79 w 81"/>
                <a:gd name="T27"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4">
                  <a:moveTo>
                    <a:pt x="77" y="0"/>
                  </a:moveTo>
                  <a:cubicBezTo>
                    <a:pt x="4" y="0"/>
                    <a:pt x="4" y="0"/>
                    <a:pt x="4" y="0"/>
                  </a:cubicBezTo>
                  <a:cubicBezTo>
                    <a:pt x="2" y="0"/>
                    <a:pt x="0" y="2"/>
                    <a:pt x="0" y="4"/>
                  </a:cubicBezTo>
                  <a:cubicBezTo>
                    <a:pt x="0" y="50"/>
                    <a:pt x="0" y="50"/>
                    <a:pt x="0" y="50"/>
                  </a:cubicBezTo>
                  <a:cubicBezTo>
                    <a:pt x="0" y="52"/>
                    <a:pt x="2" y="54"/>
                    <a:pt x="4" y="54"/>
                  </a:cubicBezTo>
                  <a:cubicBezTo>
                    <a:pt x="77" y="54"/>
                    <a:pt x="77" y="54"/>
                    <a:pt x="77" y="54"/>
                  </a:cubicBezTo>
                  <a:cubicBezTo>
                    <a:pt x="79" y="54"/>
                    <a:pt x="81" y="52"/>
                    <a:pt x="81" y="50"/>
                  </a:cubicBezTo>
                  <a:cubicBezTo>
                    <a:pt x="81" y="4"/>
                    <a:pt x="81" y="4"/>
                    <a:pt x="81" y="4"/>
                  </a:cubicBezTo>
                  <a:cubicBezTo>
                    <a:pt x="81" y="2"/>
                    <a:pt x="79" y="0"/>
                    <a:pt x="77" y="0"/>
                  </a:cubicBezTo>
                  <a:close/>
                  <a:moveTo>
                    <a:pt x="79" y="25"/>
                  </a:moveTo>
                  <a:cubicBezTo>
                    <a:pt x="2" y="25"/>
                    <a:pt x="2" y="25"/>
                    <a:pt x="2" y="25"/>
                  </a:cubicBezTo>
                  <a:cubicBezTo>
                    <a:pt x="2" y="11"/>
                    <a:pt x="2" y="11"/>
                    <a:pt x="2" y="11"/>
                  </a:cubicBezTo>
                  <a:cubicBezTo>
                    <a:pt x="79" y="11"/>
                    <a:pt x="79" y="11"/>
                    <a:pt x="79" y="11"/>
                  </a:cubicBezTo>
                  <a:lnTo>
                    <a:pt x="79"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Oval 557">
              <a:extLst>
                <a:ext uri="{FF2B5EF4-FFF2-40B4-BE49-F238E27FC236}">
                  <a16:creationId xmlns:a16="http://schemas.microsoft.com/office/drawing/2014/main" id="{8C475432-7362-49C2-BE75-831346AE6720}"/>
                </a:ext>
              </a:extLst>
            </p:cNvPr>
            <p:cNvSpPr>
              <a:spLocks noChangeArrowheads="1"/>
            </p:cNvSpPr>
            <p:nvPr/>
          </p:nvSpPr>
          <p:spPr bwMode="auto">
            <a:xfrm>
              <a:off x="1892" y="1429"/>
              <a:ext cx="15" cy="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558">
              <a:extLst>
                <a:ext uri="{FF2B5EF4-FFF2-40B4-BE49-F238E27FC236}">
                  <a16:creationId xmlns:a16="http://schemas.microsoft.com/office/drawing/2014/main" id="{E78EA3F0-F938-4C3F-AAD8-71546AB52A43}"/>
                </a:ext>
              </a:extLst>
            </p:cNvPr>
            <p:cNvSpPr>
              <a:spLocks/>
            </p:cNvSpPr>
            <p:nvPr/>
          </p:nvSpPr>
          <p:spPr bwMode="auto">
            <a:xfrm>
              <a:off x="1877" y="1429"/>
              <a:ext cx="13" cy="15"/>
            </a:xfrm>
            <a:custGeom>
              <a:avLst/>
              <a:gdLst>
                <a:gd name="T0" fmla="*/ 10 w 10"/>
                <a:gd name="T1" fmla="*/ 2 h 11"/>
                <a:gd name="T2" fmla="*/ 5 w 10"/>
                <a:gd name="T3" fmla="*/ 0 h 11"/>
                <a:gd name="T4" fmla="*/ 0 w 10"/>
                <a:gd name="T5" fmla="*/ 5 h 11"/>
                <a:gd name="T6" fmla="*/ 5 w 10"/>
                <a:gd name="T7" fmla="*/ 11 h 11"/>
                <a:gd name="T8" fmla="*/ 10 w 10"/>
                <a:gd name="T9" fmla="*/ 9 h 11"/>
                <a:gd name="T10" fmla="*/ 9 w 10"/>
                <a:gd name="T11" fmla="*/ 5 h 11"/>
                <a:gd name="T12" fmla="*/ 10 w 1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10" y="2"/>
                  </a:moveTo>
                  <a:cubicBezTo>
                    <a:pt x="9" y="1"/>
                    <a:pt x="7" y="0"/>
                    <a:pt x="5" y="0"/>
                  </a:cubicBezTo>
                  <a:cubicBezTo>
                    <a:pt x="2" y="0"/>
                    <a:pt x="0" y="2"/>
                    <a:pt x="0" y="5"/>
                  </a:cubicBezTo>
                  <a:cubicBezTo>
                    <a:pt x="0" y="9"/>
                    <a:pt x="2" y="11"/>
                    <a:pt x="5" y="11"/>
                  </a:cubicBezTo>
                  <a:cubicBezTo>
                    <a:pt x="7" y="11"/>
                    <a:pt x="9" y="10"/>
                    <a:pt x="10" y="9"/>
                  </a:cubicBezTo>
                  <a:cubicBezTo>
                    <a:pt x="9" y="8"/>
                    <a:pt x="9" y="7"/>
                    <a:pt x="9" y="5"/>
                  </a:cubicBezTo>
                  <a:cubicBezTo>
                    <a:pt x="9" y="4"/>
                    <a:pt x="9"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559">
              <a:extLst>
                <a:ext uri="{FF2B5EF4-FFF2-40B4-BE49-F238E27FC236}">
                  <a16:creationId xmlns:a16="http://schemas.microsoft.com/office/drawing/2014/main" id="{E4EE7D5B-28C3-4DDA-946B-9941DBA2B9F8}"/>
                </a:ext>
              </a:extLst>
            </p:cNvPr>
            <p:cNvSpPr>
              <a:spLocks noEditPoints="1"/>
            </p:cNvSpPr>
            <p:nvPr/>
          </p:nvSpPr>
          <p:spPr bwMode="auto">
            <a:xfrm>
              <a:off x="1805" y="1419"/>
              <a:ext cx="111" cy="74"/>
            </a:xfrm>
            <a:custGeom>
              <a:avLst/>
              <a:gdLst>
                <a:gd name="T0" fmla="*/ 77 w 81"/>
                <a:gd name="T1" fmla="*/ 0 h 54"/>
                <a:gd name="T2" fmla="*/ 4 w 81"/>
                <a:gd name="T3" fmla="*/ 0 h 54"/>
                <a:gd name="T4" fmla="*/ 0 w 81"/>
                <a:gd name="T5" fmla="*/ 5 h 54"/>
                <a:gd name="T6" fmla="*/ 0 w 81"/>
                <a:gd name="T7" fmla="*/ 50 h 54"/>
                <a:gd name="T8" fmla="*/ 4 w 81"/>
                <a:gd name="T9" fmla="*/ 54 h 54"/>
                <a:gd name="T10" fmla="*/ 13 w 81"/>
                <a:gd name="T11" fmla="*/ 54 h 54"/>
                <a:gd name="T12" fmla="*/ 13 w 81"/>
                <a:gd name="T13" fmla="*/ 36 h 54"/>
                <a:gd name="T14" fmla="*/ 14 w 81"/>
                <a:gd name="T15" fmla="*/ 32 h 54"/>
                <a:gd name="T16" fmla="*/ 13 w 81"/>
                <a:gd name="T17" fmla="*/ 32 h 54"/>
                <a:gd name="T18" fmla="*/ 9 w 81"/>
                <a:gd name="T19" fmla="*/ 27 h 54"/>
                <a:gd name="T20" fmla="*/ 9 w 81"/>
                <a:gd name="T21" fmla="*/ 18 h 54"/>
                <a:gd name="T22" fmla="*/ 13 w 81"/>
                <a:gd name="T23" fmla="*/ 14 h 54"/>
                <a:gd name="T24" fmla="*/ 27 w 81"/>
                <a:gd name="T25" fmla="*/ 14 h 54"/>
                <a:gd name="T26" fmla="*/ 31 w 81"/>
                <a:gd name="T27" fmla="*/ 18 h 54"/>
                <a:gd name="T28" fmla="*/ 31 w 81"/>
                <a:gd name="T29" fmla="*/ 27 h 54"/>
                <a:gd name="T30" fmla="*/ 81 w 81"/>
                <a:gd name="T31" fmla="*/ 27 h 54"/>
                <a:gd name="T32" fmla="*/ 81 w 81"/>
                <a:gd name="T33" fmla="*/ 5 h 54"/>
                <a:gd name="T34" fmla="*/ 77 w 81"/>
                <a:gd name="T35" fmla="*/ 0 h 54"/>
                <a:gd name="T36" fmla="*/ 69 w 81"/>
                <a:gd name="T37" fmla="*/ 20 h 54"/>
                <a:gd name="T38" fmla="*/ 63 w 81"/>
                <a:gd name="T39" fmla="*/ 18 h 54"/>
                <a:gd name="T40" fmla="*/ 57 w 81"/>
                <a:gd name="T41" fmla="*/ 20 h 54"/>
                <a:gd name="T42" fmla="*/ 49 w 81"/>
                <a:gd name="T43" fmla="*/ 12 h 54"/>
                <a:gd name="T44" fmla="*/ 57 w 81"/>
                <a:gd name="T45" fmla="*/ 5 h 54"/>
                <a:gd name="T46" fmla="*/ 63 w 81"/>
                <a:gd name="T47" fmla="*/ 7 h 54"/>
                <a:gd name="T48" fmla="*/ 69 w 81"/>
                <a:gd name="T49" fmla="*/ 5 h 54"/>
                <a:gd name="T50" fmla="*/ 77 w 81"/>
                <a:gd name="T51" fmla="*/ 12 h 54"/>
                <a:gd name="T52" fmla="*/ 69 w 81"/>
                <a:gd name="T5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54">
                  <a:moveTo>
                    <a:pt x="77" y="0"/>
                  </a:moveTo>
                  <a:cubicBezTo>
                    <a:pt x="4" y="0"/>
                    <a:pt x="4" y="0"/>
                    <a:pt x="4" y="0"/>
                  </a:cubicBezTo>
                  <a:cubicBezTo>
                    <a:pt x="2" y="0"/>
                    <a:pt x="0" y="2"/>
                    <a:pt x="0" y="5"/>
                  </a:cubicBezTo>
                  <a:cubicBezTo>
                    <a:pt x="0" y="50"/>
                    <a:pt x="0" y="50"/>
                    <a:pt x="0" y="50"/>
                  </a:cubicBezTo>
                  <a:cubicBezTo>
                    <a:pt x="0" y="52"/>
                    <a:pt x="2" y="54"/>
                    <a:pt x="4" y="54"/>
                  </a:cubicBezTo>
                  <a:cubicBezTo>
                    <a:pt x="13" y="54"/>
                    <a:pt x="13" y="54"/>
                    <a:pt x="13" y="54"/>
                  </a:cubicBezTo>
                  <a:cubicBezTo>
                    <a:pt x="13" y="36"/>
                    <a:pt x="13" y="36"/>
                    <a:pt x="13" y="36"/>
                  </a:cubicBezTo>
                  <a:cubicBezTo>
                    <a:pt x="13" y="35"/>
                    <a:pt x="14" y="33"/>
                    <a:pt x="14" y="32"/>
                  </a:cubicBezTo>
                  <a:cubicBezTo>
                    <a:pt x="13" y="32"/>
                    <a:pt x="13" y="32"/>
                    <a:pt x="13" y="32"/>
                  </a:cubicBezTo>
                  <a:cubicBezTo>
                    <a:pt x="11" y="32"/>
                    <a:pt x="9" y="30"/>
                    <a:pt x="9" y="27"/>
                  </a:cubicBezTo>
                  <a:cubicBezTo>
                    <a:pt x="9" y="18"/>
                    <a:pt x="9" y="18"/>
                    <a:pt x="9" y="18"/>
                  </a:cubicBezTo>
                  <a:cubicBezTo>
                    <a:pt x="9" y="16"/>
                    <a:pt x="11" y="14"/>
                    <a:pt x="13" y="14"/>
                  </a:cubicBezTo>
                  <a:cubicBezTo>
                    <a:pt x="27" y="14"/>
                    <a:pt x="27" y="14"/>
                    <a:pt x="27" y="14"/>
                  </a:cubicBezTo>
                  <a:cubicBezTo>
                    <a:pt x="29" y="14"/>
                    <a:pt x="31" y="16"/>
                    <a:pt x="31" y="18"/>
                  </a:cubicBezTo>
                  <a:cubicBezTo>
                    <a:pt x="31" y="27"/>
                    <a:pt x="31" y="27"/>
                    <a:pt x="31" y="27"/>
                  </a:cubicBezTo>
                  <a:cubicBezTo>
                    <a:pt x="81" y="27"/>
                    <a:pt x="81" y="27"/>
                    <a:pt x="81" y="27"/>
                  </a:cubicBezTo>
                  <a:cubicBezTo>
                    <a:pt x="81" y="5"/>
                    <a:pt x="81" y="5"/>
                    <a:pt x="81" y="5"/>
                  </a:cubicBezTo>
                  <a:cubicBezTo>
                    <a:pt x="81" y="2"/>
                    <a:pt x="79" y="0"/>
                    <a:pt x="77" y="0"/>
                  </a:cubicBezTo>
                  <a:close/>
                  <a:moveTo>
                    <a:pt x="69" y="20"/>
                  </a:moveTo>
                  <a:cubicBezTo>
                    <a:pt x="66" y="20"/>
                    <a:pt x="64" y="20"/>
                    <a:pt x="63" y="18"/>
                  </a:cubicBezTo>
                  <a:cubicBezTo>
                    <a:pt x="62" y="20"/>
                    <a:pt x="60" y="20"/>
                    <a:pt x="57" y="20"/>
                  </a:cubicBezTo>
                  <a:cubicBezTo>
                    <a:pt x="53" y="20"/>
                    <a:pt x="49" y="17"/>
                    <a:pt x="49" y="12"/>
                  </a:cubicBezTo>
                  <a:cubicBezTo>
                    <a:pt x="49" y="8"/>
                    <a:pt x="53" y="5"/>
                    <a:pt x="57" y="5"/>
                  </a:cubicBezTo>
                  <a:cubicBezTo>
                    <a:pt x="60" y="5"/>
                    <a:pt x="62" y="5"/>
                    <a:pt x="63" y="7"/>
                  </a:cubicBezTo>
                  <a:cubicBezTo>
                    <a:pt x="64" y="5"/>
                    <a:pt x="66" y="5"/>
                    <a:pt x="69" y="5"/>
                  </a:cubicBezTo>
                  <a:cubicBezTo>
                    <a:pt x="73" y="5"/>
                    <a:pt x="77" y="8"/>
                    <a:pt x="77" y="12"/>
                  </a:cubicBezTo>
                  <a:cubicBezTo>
                    <a:pt x="77" y="17"/>
                    <a:pt x="73" y="20"/>
                    <a:pt x="6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560">
              <a:extLst>
                <a:ext uri="{FF2B5EF4-FFF2-40B4-BE49-F238E27FC236}">
                  <a16:creationId xmlns:a16="http://schemas.microsoft.com/office/drawing/2014/main" id="{DF3D3755-FFE1-4E3F-9F79-35F36D9A3892}"/>
                </a:ext>
              </a:extLst>
            </p:cNvPr>
            <p:cNvSpPr>
              <a:spLocks/>
            </p:cNvSpPr>
            <p:nvPr/>
          </p:nvSpPr>
          <p:spPr bwMode="auto">
            <a:xfrm>
              <a:off x="1820" y="1441"/>
              <a:ext cx="25" cy="18"/>
            </a:xfrm>
            <a:custGeom>
              <a:avLst/>
              <a:gdLst>
                <a:gd name="T0" fmla="*/ 5 w 18"/>
                <a:gd name="T1" fmla="*/ 13 h 13"/>
                <a:gd name="T2" fmla="*/ 11 w 18"/>
                <a:gd name="T3" fmla="*/ 11 h 13"/>
                <a:gd name="T4" fmla="*/ 18 w 18"/>
                <a:gd name="T5" fmla="*/ 11 h 13"/>
                <a:gd name="T6" fmla="*/ 18 w 18"/>
                <a:gd name="T7" fmla="*/ 2 h 13"/>
                <a:gd name="T8" fmla="*/ 16 w 18"/>
                <a:gd name="T9" fmla="*/ 0 h 13"/>
                <a:gd name="T10" fmla="*/ 2 w 18"/>
                <a:gd name="T11" fmla="*/ 0 h 13"/>
                <a:gd name="T12" fmla="*/ 0 w 18"/>
                <a:gd name="T13" fmla="*/ 2 h 13"/>
                <a:gd name="T14" fmla="*/ 0 w 18"/>
                <a:gd name="T15" fmla="*/ 11 h 13"/>
                <a:gd name="T16" fmla="*/ 2 w 18"/>
                <a:gd name="T17" fmla="*/ 13 h 13"/>
                <a:gd name="T18" fmla="*/ 5 w 1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5" y="13"/>
                  </a:moveTo>
                  <a:cubicBezTo>
                    <a:pt x="7" y="12"/>
                    <a:pt x="9" y="11"/>
                    <a:pt x="11" y="11"/>
                  </a:cubicBezTo>
                  <a:cubicBezTo>
                    <a:pt x="18" y="11"/>
                    <a:pt x="18" y="11"/>
                    <a:pt x="18" y="11"/>
                  </a:cubicBezTo>
                  <a:cubicBezTo>
                    <a:pt x="18" y="2"/>
                    <a:pt x="18" y="2"/>
                    <a:pt x="18" y="2"/>
                  </a:cubicBezTo>
                  <a:cubicBezTo>
                    <a:pt x="18" y="1"/>
                    <a:pt x="17" y="0"/>
                    <a:pt x="16" y="0"/>
                  </a:cubicBezTo>
                  <a:cubicBezTo>
                    <a:pt x="2" y="0"/>
                    <a:pt x="2" y="0"/>
                    <a:pt x="2" y="0"/>
                  </a:cubicBezTo>
                  <a:cubicBezTo>
                    <a:pt x="1" y="0"/>
                    <a:pt x="0" y="1"/>
                    <a:pt x="0" y="2"/>
                  </a:cubicBezTo>
                  <a:cubicBezTo>
                    <a:pt x="0" y="11"/>
                    <a:pt x="0" y="11"/>
                    <a:pt x="0" y="11"/>
                  </a:cubicBezTo>
                  <a:cubicBezTo>
                    <a:pt x="0" y="12"/>
                    <a:pt x="1" y="13"/>
                    <a:pt x="2" y="13"/>
                  </a:cubicBezTo>
                  <a:lnTo>
                    <a:pt x="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561">
              <a:extLst>
                <a:ext uri="{FF2B5EF4-FFF2-40B4-BE49-F238E27FC236}">
                  <a16:creationId xmlns:a16="http://schemas.microsoft.com/office/drawing/2014/main" id="{263986F4-66D2-4FB6-81D5-E8F00D681488}"/>
                </a:ext>
              </a:extLst>
            </p:cNvPr>
            <p:cNvSpPr>
              <a:spLocks noEditPoints="1"/>
            </p:cNvSpPr>
            <p:nvPr/>
          </p:nvSpPr>
          <p:spPr bwMode="auto">
            <a:xfrm>
              <a:off x="1589" y="1131"/>
              <a:ext cx="676" cy="37"/>
            </a:xfrm>
            <a:custGeom>
              <a:avLst/>
              <a:gdLst>
                <a:gd name="T0" fmla="*/ 676 w 676"/>
                <a:gd name="T1" fmla="*/ 0 h 37"/>
                <a:gd name="T2" fmla="*/ 0 w 676"/>
                <a:gd name="T3" fmla="*/ 0 h 37"/>
                <a:gd name="T4" fmla="*/ 0 w 676"/>
                <a:gd name="T5" fmla="*/ 37 h 37"/>
                <a:gd name="T6" fmla="*/ 676 w 676"/>
                <a:gd name="T7" fmla="*/ 37 h 37"/>
                <a:gd name="T8" fmla="*/ 676 w 676"/>
                <a:gd name="T9" fmla="*/ 0 h 37"/>
                <a:gd name="T10" fmla="*/ 645 w 676"/>
                <a:gd name="T11" fmla="*/ 25 h 37"/>
                <a:gd name="T12" fmla="*/ 590 w 676"/>
                <a:gd name="T13" fmla="*/ 25 h 37"/>
                <a:gd name="T14" fmla="*/ 590 w 676"/>
                <a:gd name="T15" fmla="*/ 11 h 37"/>
                <a:gd name="T16" fmla="*/ 645 w 676"/>
                <a:gd name="T17" fmla="*/ 11 h 37"/>
                <a:gd name="T18" fmla="*/ 645 w 676"/>
                <a:gd name="T1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6" h="37">
                  <a:moveTo>
                    <a:pt x="676" y="0"/>
                  </a:moveTo>
                  <a:lnTo>
                    <a:pt x="0" y="0"/>
                  </a:lnTo>
                  <a:lnTo>
                    <a:pt x="0" y="37"/>
                  </a:lnTo>
                  <a:lnTo>
                    <a:pt x="676" y="37"/>
                  </a:lnTo>
                  <a:lnTo>
                    <a:pt x="676" y="0"/>
                  </a:lnTo>
                  <a:close/>
                  <a:moveTo>
                    <a:pt x="645" y="25"/>
                  </a:moveTo>
                  <a:lnTo>
                    <a:pt x="590" y="25"/>
                  </a:lnTo>
                  <a:lnTo>
                    <a:pt x="590" y="11"/>
                  </a:lnTo>
                  <a:lnTo>
                    <a:pt x="645" y="11"/>
                  </a:lnTo>
                  <a:lnTo>
                    <a:pt x="64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562">
              <a:extLst>
                <a:ext uri="{FF2B5EF4-FFF2-40B4-BE49-F238E27FC236}">
                  <a16:creationId xmlns:a16="http://schemas.microsoft.com/office/drawing/2014/main" id="{6D3319FD-6655-43BB-9182-B3CBA0FE02C2}"/>
                </a:ext>
              </a:extLst>
            </p:cNvPr>
            <p:cNvSpPr>
              <a:spLocks noEditPoints="1"/>
            </p:cNvSpPr>
            <p:nvPr/>
          </p:nvSpPr>
          <p:spPr bwMode="auto">
            <a:xfrm>
              <a:off x="1621" y="736"/>
              <a:ext cx="612" cy="382"/>
            </a:xfrm>
            <a:custGeom>
              <a:avLst/>
              <a:gdLst>
                <a:gd name="T0" fmla="*/ 612 w 612"/>
                <a:gd name="T1" fmla="*/ 0 h 382"/>
                <a:gd name="T2" fmla="*/ 0 w 612"/>
                <a:gd name="T3" fmla="*/ 0 h 382"/>
                <a:gd name="T4" fmla="*/ 0 w 612"/>
                <a:gd name="T5" fmla="*/ 382 h 382"/>
                <a:gd name="T6" fmla="*/ 612 w 612"/>
                <a:gd name="T7" fmla="*/ 382 h 382"/>
                <a:gd name="T8" fmla="*/ 612 w 612"/>
                <a:gd name="T9" fmla="*/ 0 h 382"/>
                <a:gd name="T10" fmla="*/ 586 w 612"/>
                <a:gd name="T11" fmla="*/ 355 h 382"/>
                <a:gd name="T12" fmla="*/ 26 w 612"/>
                <a:gd name="T13" fmla="*/ 355 h 382"/>
                <a:gd name="T14" fmla="*/ 26 w 612"/>
                <a:gd name="T15" fmla="*/ 20 h 382"/>
                <a:gd name="T16" fmla="*/ 586 w 612"/>
                <a:gd name="T17" fmla="*/ 20 h 382"/>
                <a:gd name="T18" fmla="*/ 586 w 612"/>
                <a:gd name="T19"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 h="382">
                  <a:moveTo>
                    <a:pt x="612" y="0"/>
                  </a:moveTo>
                  <a:lnTo>
                    <a:pt x="0" y="0"/>
                  </a:lnTo>
                  <a:lnTo>
                    <a:pt x="0" y="382"/>
                  </a:lnTo>
                  <a:lnTo>
                    <a:pt x="612" y="382"/>
                  </a:lnTo>
                  <a:lnTo>
                    <a:pt x="612" y="0"/>
                  </a:lnTo>
                  <a:close/>
                  <a:moveTo>
                    <a:pt x="586" y="355"/>
                  </a:moveTo>
                  <a:lnTo>
                    <a:pt x="26" y="355"/>
                  </a:lnTo>
                  <a:lnTo>
                    <a:pt x="26" y="20"/>
                  </a:lnTo>
                  <a:lnTo>
                    <a:pt x="586" y="20"/>
                  </a:lnTo>
                  <a:lnTo>
                    <a:pt x="586"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563">
              <a:extLst>
                <a:ext uri="{FF2B5EF4-FFF2-40B4-BE49-F238E27FC236}">
                  <a16:creationId xmlns:a16="http://schemas.microsoft.com/office/drawing/2014/main" id="{F6612727-E811-4EC5-A86A-95EA3618DA00}"/>
                </a:ext>
              </a:extLst>
            </p:cNvPr>
            <p:cNvSpPr>
              <a:spLocks noEditPoints="1"/>
            </p:cNvSpPr>
            <p:nvPr/>
          </p:nvSpPr>
          <p:spPr bwMode="auto">
            <a:xfrm>
              <a:off x="2667" y="1676"/>
              <a:ext cx="338" cy="211"/>
            </a:xfrm>
            <a:custGeom>
              <a:avLst/>
              <a:gdLst>
                <a:gd name="T0" fmla="*/ 338 w 338"/>
                <a:gd name="T1" fmla="*/ 0 h 211"/>
                <a:gd name="T2" fmla="*/ 0 w 338"/>
                <a:gd name="T3" fmla="*/ 0 h 211"/>
                <a:gd name="T4" fmla="*/ 0 w 338"/>
                <a:gd name="T5" fmla="*/ 211 h 211"/>
                <a:gd name="T6" fmla="*/ 338 w 338"/>
                <a:gd name="T7" fmla="*/ 211 h 211"/>
                <a:gd name="T8" fmla="*/ 338 w 338"/>
                <a:gd name="T9" fmla="*/ 0 h 211"/>
                <a:gd name="T10" fmla="*/ 325 w 338"/>
                <a:gd name="T11" fmla="*/ 196 h 211"/>
                <a:gd name="T12" fmla="*/ 15 w 338"/>
                <a:gd name="T13" fmla="*/ 196 h 211"/>
                <a:gd name="T14" fmla="*/ 15 w 338"/>
                <a:gd name="T15" fmla="*/ 11 h 211"/>
                <a:gd name="T16" fmla="*/ 325 w 338"/>
                <a:gd name="T17" fmla="*/ 11 h 211"/>
                <a:gd name="T18" fmla="*/ 325 w 338"/>
                <a:gd name="T19"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211">
                  <a:moveTo>
                    <a:pt x="338" y="0"/>
                  </a:moveTo>
                  <a:lnTo>
                    <a:pt x="0" y="0"/>
                  </a:lnTo>
                  <a:lnTo>
                    <a:pt x="0" y="211"/>
                  </a:lnTo>
                  <a:lnTo>
                    <a:pt x="338" y="211"/>
                  </a:lnTo>
                  <a:lnTo>
                    <a:pt x="338" y="0"/>
                  </a:lnTo>
                  <a:close/>
                  <a:moveTo>
                    <a:pt x="325" y="196"/>
                  </a:moveTo>
                  <a:lnTo>
                    <a:pt x="15" y="196"/>
                  </a:lnTo>
                  <a:lnTo>
                    <a:pt x="15" y="11"/>
                  </a:lnTo>
                  <a:lnTo>
                    <a:pt x="325" y="11"/>
                  </a:lnTo>
                  <a:lnTo>
                    <a:pt x="325"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564">
              <a:extLst>
                <a:ext uri="{FF2B5EF4-FFF2-40B4-BE49-F238E27FC236}">
                  <a16:creationId xmlns:a16="http://schemas.microsoft.com/office/drawing/2014/main" id="{47EF0B02-7D5B-4053-8CFA-3E8F8A2C7169}"/>
                </a:ext>
              </a:extLst>
            </p:cNvPr>
            <p:cNvSpPr>
              <a:spLocks noChangeArrowheads="1"/>
            </p:cNvSpPr>
            <p:nvPr/>
          </p:nvSpPr>
          <p:spPr bwMode="auto">
            <a:xfrm>
              <a:off x="2813" y="1894"/>
              <a:ext cx="60"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565">
              <a:extLst>
                <a:ext uri="{FF2B5EF4-FFF2-40B4-BE49-F238E27FC236}">
                  <a16:creationId xmlns:a16="http://schemas.microsoft.com/office/drawing/2014/main" id="{96EACBE9-057C-4FDB-BE7A-738D8FD21990}"/>
                </a:ext>
              </a:extLst>
            </p:cNvPr>
            <p:cNvSpPr>
              <a:spLocks noChangeArrowheads="1"/>
            </p:cNvSpPr>
            <p:nvPr/>
          </p:nvSpPr>
          <p:spPr bwMode="auto">
            <a:xfrm>
              <a:off x="2791" y="1910"/>
              <a:ext cx="115"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566">
              <a:extLst>
                <a:ext uri="{FF2B5EF4-FFF2-40B4-BE49-F238E27FC236}">
                  <a16:creationId xmlns:a16="http://schemas.microsoft.com/office/drawing/2014/main" id="{D1FFF741-19DF-45BD-9C70-03139367E26D}"/>
                </a:ext>
              </a:extLst>
            </p:cNvPr>
            <p:cNvSpPr>
              <a:spLocks noEditPoints="1"/>
            </p:cNvSpPr>
            <p:nvPr/>
          </p:nvSpPr>
          <p:spPr bwMode="auto">
            <a:xfrm>
              <a:off x="1315" y="1883"/>
              <a:ext cx="71" cy="44"/>
            </a:xfrm>
            <a:custGeom>
              <a:avLst/>
              <a:gdLst>
                <a:gd name="T0" fmla="*/ 71 w 71"/>
                <a:gd name="T1" fmla="*/ 0 h 44"/>
                <a:gd name="T2" fmla="*/ 0 w 71"/>
                <a:gd name="T3" fmla="*/ 0 h 44"/>
                <a:gd name="T4" fmla="*/ 0 w 71"/>
                <a:gd name="T5" fmla="*/ 44 h 44"/>
                <a:gd name="T6" fmla="*/ 71 w 71"/>
                <a:gd name="T7" fmla="*/ 44 h 44"/>
                <a:gd name="T8" fmla="*/ 71 w 71"/>
                <a:gd name="T9" fmla="*/ 0 h 44"/>
                <a:gd name="T10" fmla="*/ 51 w 71"/>
                <a:gd name="T11" fmla="*/ 30 h 44"/>
                <a:gd name="T12" fmla="*/ 47 w 71"/>
                <a:gd name="T13" fmla="*/ 22 h 44"/>
                <a:gd name="T14" fmla="*/ 34 w 71"/>
                <a:gd name="T15" fmla="*/ 36 h 44"/>
                <a:gd name="T16" fmla="*/ 30 w 71"/>
                <a:gd name="T17" fmla="*/ 31 h 44"/>
                <a:gd name="T18" fmla="*/ 43 w 71"/>
                <a:gd name="T19" fmla="*/ 19 h 44"/>
                <a:gd name="T20" fmla="*/ 36 w 71"/>
                <a:gd name="T21" fmla="*/ 16 h 44"/>
                <a:gd name="T22" fmla="*/ 58 w 71"/>
                <a:gd name="T23" fmla="*/ 7 h 44"/>
                <a:gd name="T24" fmla="*/ 51 w 71"/>
                <a:gd name="T25"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44">
                  <a:moveTo>
                    <a:pt x="71" y="0"/>
                  </a:moveTo>
                  <a:lnTo>
                    <a:pt x="0" y="0"/>
                  </a:lnTo>
                  <a:lnTo>
                    <a:pt x="0" y="44"/>
                  </a:lnTo>
                  <a:lnTo>
                    <a:pt x="71" y="44"/>
                  </a:lnTo>
                  <a:lnTo>
                    <a:pt x="71" y="0"/>
                  </a:lnTo>
                  <a:close/>
                  <a:moveTo>
                    <a:pt x="51" y="30"/>
                  </a:moveTo>
                  <a:lnTo>
                    <a:pt x="47" y="22"/>
                  </a:lnTo>
                  <a:lnTo>
                    <a:pt x="34" y="36"/>
                  </a:lnTo>
                  <a:lnTo>
                    <a:pt x="30" y="31"/>
                  </a:lnTo>
                  <a:lnTo>
                    <a:pt x="43" y="19"/>
                  </a:lnTo>
                  <a:lnTo>
                    <a:pt x="36" y="16"/>
                  </a:lnTo>
                  <a:lnTo>
                    <a:pt x="58" y="7"/>
                  </a:lnTo>
                  <a:lnTo>
                    <a:pt x="5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567">
              <a:extLst>
                <a:ext uri="{FF2B5EF4-FFF2-40B4-BE49-F238E27FC236}">
                  <a16:creationId xmlns:a16="http://schemas.microsoft.com/office/drawing/2014/main" id="{FD13F401-033B-4361-97CC-051AD9E291B8}"/>
                </a:ext>
              </a:extLst>
            </p:cNvPr>
            <p:cNvSpPr>
              <a:spLocks/>
            </p:cNvSpPr>
            <p:nvPr/>
          </p:nvSpPr>
          <p:spPr bwMode="auto">
            <a:xfrm>
              <a:off x="1333" y="1938"/>
              <a:ext cx="16" cy="5"/>
            </a:xfrm>
            <a:custGeom>
              <a:avLst/>
              <a:gdLst>
                <a:gd name="T0" fmla="*/ 12 w 16"/>
                <a:gd name="T1" fmla="*/ 0 h 5"/>
                <a:gd name="T2" fmla="*/ 0 w 16"/>
                <a:gd name="T3" fmla="*/ 0 h 5"/>
                <a:gd name="T4" fmla="*/ 5 w 16"/>
                <a:gd name="T5" fmla="*/ 5 h 5"/>
                <a:gd name="T6" fmla="*/ 16 w 16"/>
                <a:gd name="T7" fmla="*/ 5 h 5"/>
                <a:gd name="T8" fmla="*/ 12 w 16"/>
                <a:gd name="T9" fmla="*/ 0 h 5"/>
              </a:gdLst>
              <a:ahLst/>
              <a:cxnLst>
                <a:cxn ang="0">
                  <a:pos x="T0" y="T1"/>
                </a:cxn>
                <a:cxn ang="0">
                  <a:pos x="T2" y="T3"/>
                </a:cxn>
                <a:cxn ang="0">
                  <a:pos x="T4" y="T5"/>
                </a:cxn>
                <a:cxn ang="0">
                  <a:pos x="T6" y="T7"/>
                </a:cxn>
                <a:cxn ang="0">
                  <a:pos x="T8" y="T9"/>
                </a:cxn>
              </a:cxnLst>
              <a:rect l="0" t="0" r="r" b="b"/>
              <a:pathLst>
                <a:path w="16" h="5">
                  <a:moveTo>
                    <a:pt x="12" y="0"/>
                  </a:moveTo>
                  <a:lnTo>
                    <a:pt x="0" y="0"/>
                  </a:lnTo>
                  <a:lnTo>
                    <a:pt x="5" y="5"/>
                  </a:lnTo>
                  <a:lnTo>
                    <a:pt x="16" y="5"/>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568">
              <a:extLst>
                <a:ext uri="{FF2B5EF4-FFF2-40B4-BE49-F238E27FC236}">
                  <a16:creationId xmlns:a16="http://schemas.microsoft.com/office/drawing/2014/main" id="{5A582601-61C1-490F-A1C0-03D362E48E38}"/>
                </a:ext>
              </a:extLst>
            </p:cNvPr>
            <p:cNvSpPr>
              <a:spLocks/>
            </p:cNvSpPr>
            <p:nvPr/>
          </p:nvSpPr>
          <p:spPr bwMode="auto">
            <a:xfrm>
              <a:off x="1349" y="1938"/>
              <a:ext cx="17" cy="5"/>
            </a:xfrm>
            <a:custGeom>
              <a:avLst/>
              <a:gdLst>
                <a:gd name="T0" fmla="*/ 0 w 17"/>
                <a:gd name="T1" fmla="*/ 0 h 5"/>
                <a:gd name="T2" fmla="*/ 6 w 17"/>
                <a:gd name="T3" fmla="*/ 5 h 5"/>
                <a:gd name="T4" fmla="*/ 17 w 17"/>
                <a:gd name="T5" fmla="*/ 5 h 5"/>
                <a:gd name="T6" fmla="*/ 13 w 17"/>
                <a:gd name="T7" fmla="*/ 0 h 5"/>
                <a:gd name="T8" fmla="*/ 0 w 17"/>
                <a:gd name="T9" fmla="*/ 0 h 5"/>
              </a:gdLst>
              <a:ahLst/>
              <a:cxnLst>
                <a:cxn ang="0">
                  <a:pos x="T0" y="T1"/>
                </a:cxn>
                <a:cxn ang="0">
                  <a:pos x="T2" y="T3"/>
                </a:cxn>
                <a:cxn ang="0">
                  <a:pos x="T4" y="T5"/>
                </a:cxn>
                <a:cxn ang="0">
                  <a:pos x="T6" y="T7"/>
                </a:cxn>
                <a:cxn ang="0">
                  <a:pos x="T8" y="T9"/>
                </a:cxn>
              </a:cxnLst>
              <a:rect l="0" t="0" r="r" b="b"/>
              <a:pathLst>
                <a:path w="17" h="5">
                  <a:moveTo>
                    <a:pt x="0" y="0"/>
                  </a:moveTo>
                  <a:lnTo>
                    <a:pt x="6" y="5"/>
                  </a:lnTo>
                  <a:lnTo>
                    <a:pt x="17" y="5"/>
                  </a:lnTo>
                  <a:lnTo>
                    <a:pt x="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569">
              <a:extLst>
                <a:ext uri="{FF2B5EF4-FFF2-40B4-BE49-F238E27FC236}">
                  <a16:creationId xmlns:a16="http://schemas.microsoft.com/office/drawing/2014/main" id="{EE8B4C13-AA64-45E0-BDC1-E428B3258A8A}"/>
                </a:ext>
              </a:extLst>
            </p:cNvPr>
            <p:cNvSpPr>
              <a:spLocks/>
            </p:cNvSpPr>
            <p:nvPr/>
          </p:nvSpPr>
          <p:spPr bwMode="auto">
            <a:xfrm>
              <a:off x="1382" y="1938"/>
              <a:ext cx="17" cy="5"/>
            </a:xfrm>
            <a:custGeom>
              <a:avLst/>
              <a:gdLst>
                <a:gd name="T0" fmla="*/ 6 w 17"/>
                <a:gd name="T1" fmla="*/ 5 h 5"/>
                <a:gd name="T2" fmla="*/ 17 w 17"/>
                <a:gd name="T3" fmla="*/ 5 h 5"/>
                <a:gd name="T4" fmla="*/ 13 w 17"/>
                <a:gd name="T5" fmla="*/ 0 h 5"/>
                <a:gd name="T6" fmla="*/ 0 w 17"/>
                <a:gd name="T7" fmla="*/ 0 h 5"/>
                <a:gd name="T8" fmla="*/ 6 w 17"/>
                <a:gd name="T9" fmla="*/ 5 h 5"/>
              </a:gdLst>
              <a:ahLst/>
              <a:cxnLst>
                <a:cxn ang="0">
                  <a:pos x="T0" y="T1"/>
                </a:cxn>
                <a:cxn ang="0">
                  <a:pos x="T2" y="T3"/>
                </a:cxn>
                <a:cxn ang="0">
                  <a:pos x="T4" y="T5"/>
                </a:cxn>
                <a:cxn ang="0">
                  <a:pos x="T6" y="T7"/>
                </a:cxn>
                <a:cxn ang="0">
                  <a:pos x="T8" y="T9"/>
                </a:cxn>
              </a:cxnLst>
              <a:rect l="0" t="0" r="r" b="b"/>
              <a:pathLst>
                <a:path w="17" h="5">
                  <a:moveTo>
                    <a:pt x="6" y="5"/>
                  </a:moveTo>
                  <a:lnTo>
                    <a:pt x="17" y="5"/>
                  </a:lnTo>
                  <a:lnTo>
                    <a:pt x="13" y="0"/>
                  </a:lnTo>
                  <a:lnTo>
                    <a:pt x="0" y="0"/>
                  </a:ln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570">
              <a:extLst>
                <a:ext uri="{FF2B5EF4-FFF2-40B4-BE49-F238E27FC236}">
                  <a16:creationId xmlns:a16="http://schemas.microsoft.com/office/drawing/2014/main" id="{DF797DE6-AFDC-4E2F-9D63-2844639B6EF7}"/>
                </a:ext>
              </a:extLst>
            </p:cNvPr>
            <p:cNvSpPr>
              <a:spLocks/>
            </p:cNvSpPr>
            <p:nvPr/>
          </p:nvSpPr>
          <p:spPr bwMode="auto">
            <a:xfrm>
              <a:off x="1341" y="1949"/>
              <a:ext cx="17" cy="0"/>
            </a:xfrm>
            <a:custGeom>
              <a:avLst/>
              <a:gdLst>
                <a:gd name="T0" fmla="*/ 0 w 17"/>
                <a:gd name="T1" fmla="*/ 6 w 17"/>
                <a:gd name="T2" fmla="*/ 17 w 17"/>
                <a:gd name="T3" fmla="*/ 12 w 17"/>
                <a:gd name="T4" fmla="*/ 0 w 17"/>
              </a:gdLst>
              <a:ahLst/>
              <a:cxnLst>
                <a:cxn ang="0">
                  <a:pos x="T0" y="0"/>
                </a:cxn>
                <a:cxn ang="0">
                  <a:pos x="T1" y="0"/>
                </a:cxn>
                <a:cxn ang="0">
                  <a:pos x="T2" y="0"/>
                </a:cxn>
                <a:cxn ang="0">
                  <a:pos x="T3" y="0"/>
                </a:cxn>
                <a:cxn ang="0">
                  <a:pos x="T4" y="0"/>
                </a:cxn>
              </a:cxnLst>
              <a:rect l="0" t="0" r="r" b="b"/>
              <a:pathLst>
                <a:path w="17">
                  <a:moveTo>
                    <a:pt x="0" y="0"/>
                  </a:moveTo>
                  <a:lnTo>
                    <a:pt x="6" y="0"/>
                  </a:lnTo>
                  <a:lnTo>
                    <a:pt x="17" y="0"/>
                  </a:lnTo>
                  <a:lnTo>
                    <a:pt x="1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571">
              <a:extLst>
                <a:ext uri="{FF2B5EF4-FFF2-40B4-BE49-F238E27FC236}">
                  <a16:creationId xmlns:a16="http://schemas.microsoft.com/office/drawing/2014/main" id="{1CC6498D-D24E-4493-9159-CB6A9AB3D3B9}"/>
                </a:ext>
              </a:extLst>
            </p:cNvPr>
            <p:cNvSpPr>
              <a:spLocks/>
            </p:cNvSpPr>
            <p:nvPr/>
          </p:nvSpPr>
          <p:spPr bwMode="auto">
            <a:xfrm>
              <a:off x="1366" y="1938"/>
              <a:ext cx="16" cy="5"/>
            </a:xfrm>
            <a:custGeom>
              <a:avLst/>
              <a:gdLst>
                <a:gd name="T0" fmla="*/ 16 w 16"/>
                <a:gd name="T1" fmla="*/ 5 h 5"/>
                <a:gd name="T2" fmla="*/ 12 w 16"/>
                <a:gd name="T3" fmla="*/ 0 h 5"/>
                <a:gd name="T4" fmla="*/ 0 w 16"/>
                <a:gd name="T5" fmla="*/ 0 h 5"/>
                <a:gd name="T6" fmla="*/ 5 w 16"/>
                <a:gd name="T7" fmla="*/ 5 h 5"/>
                <a:gd name="T8" fmla="*/ 16 w 16"/>
                <a:gd name="T9" fmla="*/ 5 h 5"/>
              </a:gdLst>
              <a:ahLst/>
              <a:cxnLst>
                <a:cxn ang="0">
                  <a:pos x="T0" y="T1"/>
                </a:cxn>
                <a:cxn ang="0">
                  <a:pos x="T2" y="T3"/>
                </a:cxn>
                <a:cxn ang="0">
                  <a:pos x="T4" y="T5"/>
                </a:cxn>
                <a:cxn ang="0">
                  <a:pos x="T6" y="T7"/>
                </a:cxn>
                <a:cxn ang="0">
                  <a:pos x="T8" y="T9"/>
                </a:cxn>
              </a:cxnLst>
              <a:rect l="0" t="0" r="r" b="b"/>
              <a:pathLst>
                <a:path w="16" h="5">
                  <a:moveTo>
                    <a:pt x="16" y="5"/>
                  </a:moveTo>
                  <a:lnTo>
                    <a:pt x="12" y="0"/>
                  </a:lnTo>
                  <a:lnTo>
                    <a:pt x="0" y="0"/>
                  </a:lnTo>
                  <a:lnTo>
                    <a:pt x="5" y="5"/>
                  </a:lnTo>
                  <a:lnTo>
                    <a:pt x="1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572">
              <a:extLst>
                <a:ext uri="{FF2B5EF4-FFF2-40B4-BE49-F238E27FC236}">
                  <a16:creationId xmlns:a16="http://schemas.microsoft.com/office/drawing/2014/main" id="{E9B18BE8-89C6-4C26-BB45-093133EFBB51}"/>
                </a:ext>
              </a:extLst>
            </p:cNvPr>
            <p:cNvSpPr>
              <a:spLocks/>
            </p:cNvSpPr>
            <p:nvPr/>
          </p:nvSpPr>
          <p:spPr bwMode="auto">
            <a:xfrm>
              <a:off x="1391" y="1949"/>
              <a:ext cx="16" cy="0"/>
            </a:xfrm>
            <a:custGeom>
              <a:avLst/>
              <a:gdLst>
                <a:gd name="T0" fmla="*/ 0 w 16"/>
                <a:gd name="T1" fmla="*/ 5 w 16"/>
                <a:gd name="T2" fmla="*/ 16 w 16"/>
                <a:gd name="T3" fmla="*/ 12 w 16"/>
                <a:gd name="T4" fmla="*/ 0 w 16"/>
              </a:gdLst>
              <a:ahLst/>
              <a:cxnLst>
                <a:cxn ang="0">
                  <a:pos x="T0" y="0"/>
                </a:cxn>
                <a:cxn ang="0">
                  <a:pos x="T1" y="0"/>
                </a:cxn>
                <a:cxn ang="0">
                  <a:pos x="T2" y="0"/>
                </a:cxn>
                <a:cxn ang="0">
                  <a:pos x="T3" y="0"/>
                </a:cxn>
                <a:cxn ang="0">
                  <a:pos x="T4" y="0"/>
                </a:cxn>
              </a:cxnLst>
              <a:rect l="0" t="0" r="r" b="b"/>
              <a:pathLst>
                <a:path w="16">
                  <a:moveTo>
                    <a:pt x="0" y="0"/>
                  </a:moveTo>
                  <a:lnTo>
                    <a:pt x="5" y="0"/>
                  </a:lnTo>
                  <a:lnTo>
                    <a:pt x="16" y="0"/>
                  </a:lnTo>
                  <a:lnTo>
                    <a:pt x="1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573">
              <a:extLst>
                <a:ext uri="{FF2B5EF4-FFF2-40B4-BE49-F238E27FC236}">
                  <a16:creationId xmlns:a16="http://schemas.microsoft.com/office/drawing/2014/main" id="{8D51B397-759E-4FA5-8C41-2923EEF90908}"/>
                </a:ext>
              </a:extLst>
            </p:cNvPr>
            <p:cNvSpPr>
              <a:spLocks noEditPoints="1"/>
            </p:cNvSpPr>
            <p:nvPr/>
          </p:nvSpPr>
          <p:spPr bwMode="auto">
            <a:xfrm>
              <a:off x="1264" y="1793"/>
              <a:ext cx="216" cy="216"/>
            </a:xfrm>
            <a:custGeom>
              <a:avLst/>
              <a:gdLst>
                <a:gd name="T0" fmla="*/ 79 w 157"/>
                <a:gd name="T1" fmla="*/ 0 h 157"/>
                <a:gd name="T2" fmla="*/ 0 w 157"/>
                <a:gd name="T3" fmla="*/ 78 h 157"/>
                <a:gd name="T4" fmla="*/ 79 w 157"/>
                <a:gd name="T5" fmla="*/ 157 h 157"/>
                <a:gd name="T6" fmla="*/ 157 w 157"/>
                <a:gd name="T7" fmla="*/ 78 h 157"/>
                <a:gd name="T8" fmla="*/ 79 w 157"/>
                <a:gd name="T9" fmla="*/ 0 h 157"/>
                <a:gd name="T10" fmla="*/ 117 w 157"/>
                <a:gd name="T11" fmla="*/ 129 h 157"/>
                <a:gd name="T12" fmla="*/ 49 w 157"/>
                <a:gd name="T13" fmla="*/ 129 h 157"/>
                <a:gd name="T14" fmla="*/ 29 w 157"/>
                <a:gd name="T15" fmla="*/ 101 h 157"/>
                <a:gd name="T16" fmla="*/ 29 w 157"/>
                <a:gd name="T17" fmla="*/ 65 h 157"/>
                <a:gd name="T18" fmla="*/ 39 w 157"/>
                <a:gd name="T19" fmla="*/ 57 h 157"/>
                <a:gd name="T20" fmla="*/ 92 w 157"/>
                <a:gd name="T21" fmla="*/ 57 h 157"/>
                <a:gd name="T22" fmla="*/ 97 w 157"/>
                <a:gd name="T23" fmla="*/ 71 h 157"/>
                <a:gd name="T24" fmla="*/ 97 w 157"/>
                <a:gd name="T25" fmla="*/ 98 h 157"/>
                <a:gd name="T26" fmla="*/ 113 w 157"/>
                <a:gd name="T27" fmla="*/ 115 h 157"/>
                <a:gd name="T28" fmla="*/ 117 w 157"/>
                <a:gd name="T29" fmla="*/ 129 h 157"/>
                <a:gd name="T30" fmla="*/ 104 w 157"/>
                <a:gd name="T31" fmla="*/ 48 h 157"/>
                <a:gd name="T32" fmla="*/ 95 w 157"/>
                <a:gd name="T33" fmla="*/ 47 h 157"/>
                <a:gd name="T34" fmla="*/ 94 w 157"/>
                <a:gd name="T35" fmla="*/ 42 h 157"/>
                <a:gd name="T36" fmla="*/ 107 w 157"/>
                <a:gd name="T37" fmla="*/ 44 h 157"/>
                <a:gd name="T38" fmla="*/ 114 w 157"/>
                <a:gd name="T39" fmla="*/ 55 h 157"/>
                <a:gd name="T40" fmla="*/ 108 w 157"/>
                <a:gd name="T41" fmla="*/ 56 h 157"/>
                <a:gd name="T42" fmla="*/ 104 w 157"/>
                <a:gd name="T43" fmla="*/ 48 h 157"/>
                <a:gd name="T44" fmla="*/ 124 w 157"/>
                <a:gd name="T45" fmla="*/ 55 h 157"/>
                <a:gd name="T46" fmla="*/ 119 w 157"/>
                <a:gd name="T47" fmla="*/ 55 h 157"/>
                <a:gd name="T48" fmla="*/ 110 w 157"/>
                <a:gd name="T49" fmla="*/ 39 h 157"/>
                <a:gd name="T50" fmla="*/ 92 w 157"/>
                <a:gd name="T51" fmla="*/ 37 h 157"/>
                <a:gd name="T52" fmla="*/ 90 w 157"/>
                <a:gd name="T53" fmla="*/ 31 h 157"/>
                <a:gd name="T54" fmla="*/ 113 w 157"/>
                <a:gd name="T55" fmla="*/ 33 h 157"/>
                <a:gd name="T56" fmla="*/ 124 w 157"/>
                <a:gd name="T57" fmla="*/ 5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7" h="157">
                  <a:moveTo>
                    <a:pt x="79" y="0"/>
                  </a:moveTo>
                  <a:cubicBezTo>
                    <a:pt x="35" y="0"/>
                    <a:pt x="0" y="35"/>
                    <a:pt x="0" y="78"/>
                  </a:cubicBezTo>
                  <a:cubicBezTo>
                    <a:pt x="0" y="122"/>
                    <a:pt x="35" y="157"/>
                    <a:pt x="79" y="157"/>
                  </a:cubicBezTo>
                  <a:cubicBezTo>
                    <a:pt x="122" y="157"/>
                    <a:pt x="157" y="122"/>
                    <a:pt x="157" y="78"/>
                  </a:cubicBezTo>
                  <a:cubicBezTo>
                    <a:pt x="157" y="35"/>
                    <a:pt x="122" y="0"/>
                    <a:pt x="79" y="0"/>
                  </a:cubicBezTo>
                  <a:close/>
                  <a:moveTo>
                    <a:pt x="117" y="129"/>
                  </a:moveTo>
                  <a:cubicBezTo>
                    <a:pt x="49" y="129"/>
                    <a:pt x="49" y="129"/>
                    <a:pt x="49" y="129"/>
                  </a:cubicBezTo>
                  <a:cubicBezTo>
                    <a:pt x="29" y="101"/>
                    <a:pt x="29" y="101"/>
                    <a:pt x="29" y="101"/>
                  </a:cubicBezTo>
                  <a:cubicBezTo>
                    <a:pt x="29" y="101"/>
                    <a:pt x="29" y="76"/>
                    <a:pt x="29" y="65"/>
                  </a:cubicBezTo>
                  <a:cubicBezTo>
                    <a:pt x="29" y="58"/>
                    <a:pt x="39" y="57"/>
                    <a:pt x="39" y="57"/>
                  </a:cubicBezTo>
                  <a:cubicBezTo>
                    <a:pt x="39" y="57"/>
                    <a:pt x="81" y="57"/>
                    <a:pt x="92" y="57"/>
                  </a:cubicBezTo>
                  <a:cubicBezTo>
                    <a:pt x="101" y="57"/>
                    <a:pt x="97" y="71"/>
                    <a:pt x="97" y="71"/>
                  </a:cubicBezTo>
                  <a:cubicBezTo>
                    <a:pt x="97" y="98"/>
                    <a:pt x="97" y="98"/>
                    <a:pt x="97" y="98"/>
                  </a:cubicBezTo>
                  <a:cubicBezTo>
                    <a:pt x="97" y="98"/>
                    <a:pt x="105" y="106"/>
                    <a:pt x="113" y="115"/>
                  </a:cubicBezTo>
                  <a:cubicBezTo>
                    <a:pt x="120" y="123"/>
                    <a:pt x="117" y="129"/>
                    <a:pt x="117" y="129"/>
                  </a:cubicBezTo>
                  <a:close/>
                  <a:moveTo>
                    <a:pt x="104" y="48"/>
                  </a:moveTo>
                  <a:cubicBezTo>
                    <a:pt x="100" y="45"/>
                    <a:pt x="95" y="47"/>
                    <a:pt x="95" y="47"/>
                  </a:cubicBezTo>
                  <a:cubicBezTo>
                    <a:pt x="94" y="42"/>
                    <a:pt x="94" y="42"/>
                    <a:pt x="94" y="42"/>
                  </a:cubicBezTo>
                  <a:cubicBezTo>
                    <a:pt x="94" y="42"/>
                    <a:pt x="100" y="39"/>
                    <a:pt x="107" y="44"/>
                  </a:cubicBezTo>
                  <a:cubicBezTo>
                    <a:pt x="113" y="49"/>
                    <a:pt x="114" y="55"/>
                    <a:pt x="114" y="55"/>
                  </a:cubicBezTo>
                  <a:cubicBezTo>
                    <a:pt x="108" y="56"/>
                    <a:pt x="108" y="56"/>
                    <a:pt x="108" y="56"/>
                  </a:cubicBezTo>
                  <a:cubicBezTo>
                    <a:pt x="108" y="56"/>
                    <a:pt x="109" y="51"/>
                    <a:pt x="104" y="48"/>
                  </a:cubicBezTo>
                  <a:close/>
                  <a:moveTo>
                    <a:pt x="124" y="55"/>
                  </a:moveTo>
                  <a:cubicBezTo>
                    <a:pt x="119" y="55"/>
                    <a:pt x="119" y="55"/>
                    <a:pt x="119" y="55"/>
                  </a:cubicBezTo>
                  <a:cubicBezTo>
                    <a:pt x="119" y="55"/>
                    <a:pt x="118" y="45"/>
                    <a:pt x="110" y="39"/>
                  </a:cubicBezTo>
                  <a:cubicBezTo>
                    <a:pt x="102" y="33"/>
                    <a:pt x="92" y="37"/>
                    <a:pt x="92" y="37"/>
                  </a:cubicBezTo>
                  <a:cubicBezTo>
                    <a:pt x="90" y="31"/>
                    <a:pt x="90" y="31"/>
                    <a:pt x="90" y="31"/>
                  </a:cubicBezTo>
                  <a:cubicBezTo>
                    <a:pt x="90" y="31"/>
                    <a:pt x="100" y="26"/>
                    <a:pt x="113" y="33"/>
                  </a:cubicBezTo>
                  <a:cubicBezTo>
                    <a:pt x="125" y="40"/>
                    <a:pt x="124" y="55"/>
                    <a:pt x="124"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574">
              <a:extLst>
                <a:ext uri="{FF2B5EF4-FFF2-40B4-BE49-F238E27FC236}">
                  <a16:creationId xmlns:a16="http://schemas.microsoft.com/office/drawing/2014/main" id="{06D6CF24-BBB5-4336-8BE9-4D46D47234B0}"/>
                </a:ext>
              </a:extLst>
            </p:cNvPr>
            <p:cNvSpPr>
              <a:spLocks/>
            </p:cNvSpPr>
            <p:nvPr/>
          </p:nvSpPr>
          <p:spPr bwMode="auto">
            <a:xfrm>
              <a:off x="1358" y="1949"/>
              <a:ext cx="16" cy="0"/>
            </a:xfrm>
            <a:custGeom>
              <a:avLst/>
              <a:gdLst>
                <a:gd name="T0" fmla="*/ 0 w 16"/>
                <a:gd name="T1" fmla="*/ 5 w 16"/>
                <a:gd name="T2" fmla="*/ 16 w 16"/>
                <a:gd name="T3" fmla="*/ 12 w 16"/>
                <a:gd name="T4" fmla="*/ 0 w 16"/>
              </a:gdLst>
              <a:ahLst/>
              <a:cxnLst>
                <a:cxn ang="0">
                  <a:pos x="T0" y="0"/>
                </a:cxn>
                <a:cxn ang="0">
                  <a:pos x="T1" y="0"/>
                </a:cxn>
                <a:cxn ang="0">
                  <a:pos x="T2" y="0"/>
                </a:cxn>
                <a:cxn ang="0">
                  <a:pos x="T3" y="0"/>
                </a:cxn>
                <a:cxn ang="0">
                  <a:pos x="T4" y="0"/>
                </a:cxn>
              </a:cxnLst>
              <a:rect l="0" t="0" r="r" b="b"/>
              <a:pathLst>
                <a:path w="16">
                  <a:moveTo>
                    <a:pt x="0" y="0"/>
                  </a:moveTo>
                  <a:lnTo>
                    <a:pt x="5" y="0"/>
                  </a:lnTo>
                  <a:lnTo>
                    <a:pt x="16" y="0"/>
                  </a:lnTo>
                  <a:lnTo>
                    <a:pt x="1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575">
              <a:extLst>
                <a:ext uri="{FF2B5EF4-FFF2-40B4-BE49-F238E27FC236}">
                  <a16:creationId xmlns:a16="http://schemas.microsoft.com/office/drawing/2014/main" id="{515FC5AF-D5B9-428B-8280-4D34D16B91C1}"/>
                </a:ext>
              </a:extLst>
            </p:cNvPr>
            <p:cNvSpPr>
              <a:spLocks/>
            </p:cNvSpPr>
            <p:nvPr/>
          </p:nvSpPr>
          <p:spPr bwMode="auto">
            <a:xfrm>
              <a:off x="1374" y="1949"/>
              <a:ext cx="17" cy="0"/>
            </a:xfrm>
            <a:custGeom>
              <a:avLst/>
              <a:gdLst>
                <a:gd name="T0" fmla="*/ 0 w 17"/>
                <a:gd name="T1" fmla="*/ 6 w 17"/>
                <a:gd name="T2" fmla="*/ 17 w 17"/>
                <a:gd name="T3" fmla="*/ 12 w 17"/>
                <a:gd name="T4" fmla="*/ 0 w 17"/>
              </a:gdLst>
              <a:ahLst/>
              <a:cxnLst>
                <a:cxn ang="0">
                  <a:pos x="T0" y="0"/>
                </a:cxn>
                <a:cxn ang="0">
                  <a:pos x="T1" y="0"/>
                </a:cxn>
                <a:cxn ang="0">
                  <a:pos x="T2" y="0"/>
                </a:cxn>
                <a:cxn ang="0">
                  <a:pos x="T3" y="0"/>
                </a:cxn>
                <a:cxn ang="0">
                  <a:pos x="T4" y="0"/>
                </a:cxn>
              </a:cxnLst>
              <a:rect l="0" t="0" r="r" b="b"/>
              <a:pathLst>
                <a:path w="17">
                  <a:moveTo>
                    <a:pt x="0" y="0"/>
                  </a:moveTo>
                  <a:lnTo>
                    <a:pt x="6" y="0"/>
                  </a:lnTo>
                  <a:lnTo>
                    <a:pt x="17" y="0"/>
                  </a:lnTo>
                  <a:lnTo>
                    <a:pt x="1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576">
              <a:extLst>
                <a:ext uri="{FF2B5EF4-FFF2-40B4-BE49-F238E27FC236}">
                  <a16:creationId xmlns:a16="http://schemas.microsoft.com/office/drawing/2014/main" id="{34C39969-9C3E-4965-9ACA-37C0704DB6DB}"/>
                </a:ext>
              </a:extLst>
            </p:cNvPr>
            <p:cNvSpPr>
              <a:spLocks noEditPoints="1"/>
            </p:cNvSpPr>
            <p:nvPr/>
          </p:nvSpPr>
          <p:spPr bwMode="auto">
            <a:xfrm>
              <a:off x="1699" y="1562"/>
              <a:ext cx="245" cy="245"/>
            </a:xfrm>
            <a:custGeom>
              <a:avLst/>
              <a:gdLst>
                <a:gd name="T0" fmla="*/ 89 w 178"/>
                <a:gd name="T1" fmla="*/ 0 h 178"/>
                <a:gd name="T2" fmla="*/ 0 w 178"/>
                <a:gd name="T3" fmla="*/ 89 h 178"/>
                <a:gd name="T4" fmla="*/ 89 w 178"/>
                <a:gd name="T5" fmla="*/ 178 h 178"/>
                <a:gd name="T6" fmla="*/ 178 w 178"/>
                <a:gd name="T7" fmla="*/ 89 h 178"/>
                <a:gd name="T8" fmla="*/ 89 w 178"/>
                <a:gd name="T9" fmla="*/ 0 h 178"/>
                <a:gd name="T10" fmla="*/ 90 w 178"/>
                <a:gd name="T11" fmla="*/ 69 h 178"/>
                <a:gd name="T12" fmla="*/ 100 w 178"/>
                <a:gd name="T13" fmla="*/ 67 h 178"/>
                <a:gd name="T14" fmla="*/ 101 w 178"/>
                <a:gd name="T15" fmla="*/ 77 h 178"/>
                <a:gd name="T16" fmla="*/ 95 w 178"/>
                <a:gd name="T17" fmla="*/ 79 h 178"/>
                <a:gd name="T18" fmla="*/ 91 w 178"/>
                <a:gd name="T19" fmla="*/ 100 h 178"/>
                <a:gd name="T20" fmla="*/ 87 w 178"/>
                <a:gd name="T21" fmla="*/ 99 h 178"/>
                <a:gd name="T22" fmla="*/ 91 w 178"/>
                <a:gd name="T23" fmla="*/ 78 h 178"/>
                <a:gd name="T24" fmla="*/ 71 w 178"/>
                <a:gd name="T25" fmla="*/ 83 h 178"/>
                <a:gd name="T26" fmla="*/ 70 w 178"/>
                <a:gd name="T27" fmla="*/ 79 h 178"/>
                <a:gd name="T28" fmla="*/ 89 w 178"/>
                <a:gd name="T29" fmla="*/ 75 h 178"/>
                <a:gd name="T30" fmla="*/ 90 w 178"/>
                <a:gd name="T31" fmla="*/ 69 h 178"/>
                <a:gd name="T32" fmla="*/ 51 w 178"/>
                <a:gd name="T33" fmla="*/ 137 h 178"/>
                <a:gd name="T34" fmla="*/ 51 w 178"/>
                <a:gd name="T35" fmla="*/ 133 h 178"/>
                <a:gd name="T36" fmla="*/ 57 w 178"/>
                <a:gd name="T37" fmla="*/ 129 h 178"/>
                <a:gd name="T38" fmla="*/ 64 w 178"/>
                <a:gd name="T39" fmla="*/ 119 h 178"/>
                <a:gd name="T40" fmla="*/ 95 w 178"/>
                <a:gd name="T41" fmla="*/ 130 h 178"/>
                <a:gd name="T42" fmla="*/ 98 w 178"/>
                <a:gd name="T43" fmla="*/ 137 h 178"/>
                <a:gd name="T44" fmla="*/ 51 w 178"/>
                <a:gd name="T45" fmla="*/ 137 h 178"/>
                <a:gd name="T46" fmla="*/ 112 w 178"/>
                <a:gd name="T47" fmla="*/ 107 h 178"/>
                <a:gd name="T48" fmla="*/ 81 w 178"/>
                <a:gd name="T49" fmla="*/ 118 h 178"/>
                <a:gd name="T50" fmla="*/ 48 w 178"/>
                <a:gd name="T51" fmla="*/ 77 h 178"/>
                <a:gd name="T52" fmla="*/ 57 w 178"/>
                <a:gd name="T53" fmla="*/ 60 h 178"/>
                <a:gd name="T54" fmla="*/ 84 w 178"/>
                <a:gd name="T55" fmla="*/ 66 h 178"/>
                <a:gd name="T56" fmla="*/ 63 w 178"/>
                <a:gd name="T57" fmla="*/ 64 h 178"/>
                <a:gd name="T58" fmla="*/ 65 w 178"/>
                <a:gd name="T59" fmla="*/ 86 h 178"/>
                <a:gd name="T60" fmla="*/ 103 w 178"/>
                <a:gd name="T61" fmla="*/ 107 h 178"/>
                <a:gd name="T62" fmla="*/ 103 w 178"/>
                <a:gd name="T63" fmla="*/ 84 h 178"/>
                <a:gd name="T64" fmla="*/ 112 w 178"/>
                <a:gd name="T65" fmla="*/ 107 h 178"/>
                <a:gd name="T66" fmla="*/ 117 w 178"/>
                <a:gd name="T67" fmla="*/ 69 h 178"/>
                <a:gd name="T68" fmla="*/ 111 w 178"/>
                <a:gd name="T69" fmla="*/ 70 h 178"/>
                <a:gd name="T70" fmla="*/ 108 w 178"/>
                <a:gd name="T71" fmla="*/ 61 h 178"/>
                <a:gd name="T72" fmla="*/ 98 w 178"/>
                <a:gd name="T73" fmla="*/ 59 h 178"/>
                <a:gd name="T74" fmla="*/ 97 w 178"/>
                <a:gd name="T75" fmla="*/ 53 h 178"/>
                <a:gd name="T76" fmla="*/ 111 w 178"/>
                <a:gd name="T77" fmla="*/ 56 h 178"/>
                <a:gd name="T78" fmla="*/ 117 w 178"/>
                <a:gd name="T79" fmla="*/ 69 h 178"/>
                <a:gd name="T80" fmla="*/ 129 w 178"/>
                <a:gd name="T81" fmla="*/ 70 h 178"/>
                <a:gd name="T82" fmla="*/ 123 w 178"/>
                <a:gd name="T83" fmla="*/ 70 h 178"/>
                <a:gd name="T84" fmla="*/ 115 w 178"/>
                <a:gd name="T85" fmla="*/ 50 h 178"/>
                <a:gd name="T86" fmla="*/ 95 w 178"/>
                <a:gd name="T87" fmla="*/ 46 h 178"/>
                <a:gd name="T88" fmla="*/ 94 w 178"/>
                <a:gd name="T89" fmla="*/ 40 h 178"/>
                <a:gd name="T90" fmla="*/ 119 w 178"/>
                <a:gd name="T91" fmla="*/ 45 h 178"/>
                <a:gd name="T92" fmla="*/ 129 w 178"/>
                <a:gd name="T93" fmla="*/ 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178">
                  <a:moveTo>
                    <a:pt x="89" y="0"/>
                  </a:moveTo>
                  <a:cubicBezTo>
                    <a:pt x="40" y="0"/>
                    <a:pt x="0" y="40"/>
                    <a:pt x="0" y="89"/>
                  </a:cubicBezTo>
                  <a:cubicBezTo>
                    <a:pt x="0" y="139"/>
                    <a:pt x="40" y="178"/>
                    <a:pt x="89" y="178"/>
                  </a:cubicBezTo>
                  <a:cubicBezTo>
                    <a:pt x="138" y="178"/>
                    <a:pt x="178" y="139"/>
                    <a:pt x="178" y="89"/>
                  </a:cubicBezTo>
                  <a:cubicBezTo>
                    <a:pt x="178" y="40"/>
                    <a:pt x="138" y="0"/>
                    <a:pt x="89" y="0"/>
                  </a:cubicBezTo>
                  <a:close/>
                  <a:moveTo>
                    <a:pt x="90" y="69"/>
                  </a:moveTo>
                  <a:cubicBezTo>
                    <a:pt x="93" y="63"/>
                    <a:pt x="100" y="67"/>
                    <a:pt x="100" y="67"/>
                  </a:cubicBezTo>
                  <a:cubicBezTo>
                    <a:pt x="105" y="71"/>
                    <a:pt x="103" y="74"/>
                    <a:pt x="101" y="77"/>
                  </a:cubicBezTo>
                  <a:cubicBezTo>
                    <a:pt x="99" y="79"/>
                    <a:pt x="95" y="79"/>
                    <a:pt x="95" y="79"/>
                  </a:cubicBezTo>
                  <a:cubicBezTo>
                    <a:pt x="95" y="79"/>
                    <a:pt x="91" y="99"/>
                    <a:pt x="91" y="100"/>
                  </a:cubicBezTo>
                  <a:cubicBezTo>
                    <a:pt x="91" y="100"/>
                    <a:pt x="87" y="99"/>
                    <a:pt x="87" y="99"/>
                  </a:cubicBezTo>
                  <a:cubicBezTo>
                    <a:pt x="88" y="89"/>
                    <a:pt x="91" y="78"/>
                    <a:pt x="91" y="78"/>
                  </a:cubicBezTo>
                  <a:cubicBezTo>
                    <a:pt x="71" y="83"/>
                    <a:pt x="71" y="83"/>
                    <a:pt x="71" y="83"/>
                  </a:cubicBezTo>
                  <a:cubicBezTo>
                    <a:pt x="70" y="79"/>
                    <a:pt x="70" y="79"/>
                    <a:pt x="70" y="79"/>
                  </a:cubicBezTo>
                  <a:cubicBezTo>
                    <a:pt x="89" y="75"/>
                    <a:pt x="89" y="75"/>
                    <a:pt x="89" y="75"/>
                  </a:cubicBezTo>
                  <a:cubicBezTo>
                    <a:pt x="89" y="75"/>
                    <a:pt x="87" y="73"/>
                    <a:pt x="90" y="69"/>
                  </a:cubicBezTo>
                  <a:close/>
                  <a:moveTo>
                    <a:pt x="51" y="137"/>
                  </a:moveTo>
                  <a:cubicBezTo>
                    <a:pt x="51" y="137"/>
                    <a:pt x="51" y="134"/>
                    <a:pt x="51" y="133"/>
                  </a:cubicBezTo>
                  <a:cubicBezTo>
                    <a:pt x="51" y="132"/>
                    <a:pt x="52" y="133"/>
                    <a:pt x="57" y="129"/>
                  </a:cubicBezTo>
                  <a:cubicBezTo>
                    <a:pt x="61" y="125"/>
                    <a:pt x="64" y="119"/>
                    <a:pt x="64" y="119"/>
                  </a:cubicBezTo>
                  <a:cubicBezTo>
                    <a:pt x="74" y="131"/>
                    <a:pt x="95" y="130"/>
                    <a:pt x="95" y="130"/>
                  </a:cubicBezTo>
                  <a:cubicBezTo>
                    <a:pt x="98" y="137"/>
                    <a:pt x="98" y="137"/>
                    <a:pt x="98" y="137"/>
                  </a:cubicBezTo>
                  <a:lnTo>
                    <a:pt x="51" y="137"/>
                  </a:lnTo>
                  <a:close/>
                  <a:moveTo>
                    <a:pt x="112" y="107"/>
                  </a:moveTo>
                  <a:cubicBezTo>
                    <a:pt x="110" y="129"/>
                    <a:pt x="81" y="118"/>
                    <a:pt x="81" y="118"/>
                  </a:cubicBezTo>
                  <a:cubicBezTo>
                    <a:pt x="81" y="118"/>
                    <a:pt x="47" y="108"/>
                    <a:pt x="48" y="77"/>
                  </a:cubicBezTo>
                  <a:cubicBezTo>
                    <a:pt x="49" y="70"/>
                    <a:pt x="49" y="66"/>
                    <a:pt x="57" y="60"/>
                  </a:cubicBezTo>
                  <a:cubicBezTo>
                    <a:pt x="67" y="53"/>
                    <a:pt x="84" y="66"/>
                    <a:pt x="84" y="66"/>
                  </a:cubicBezTo>
                  <a:cubicBezTo>
                    <a:pt x="80" y="64"/>
                    <a:pt x="70" y="60"/>
                    <a:pt x="63" y="64"/>
                  </a:cubicBezTo>
                  <a:cubicBezTo>
                    <a:pt x="57" y="68"/>
                    <a:pt x="59" y="75"/>
                    <a:pt x="65" y="86"/>
                  </a:cubicBezTo>
                  <a:cubicBezTo>
                    <a:pt x="70" y="98"/>
                    <a:pt x="93" y="114"/>
                    <a:pt x="103" y="107"/>
                  </a:cubicBezTo>
                  <a:cubicBezTo>
                    <a:pt x="112" y="101"/>
                    <a:pt x="103" y="84"/>
                    <a:pt x="103" y="84"/>
                  </a:cubicBezTo>
                  <a:cubicBezTo>
                    <a:pt x="103" y="84"/>
                    <a:pt x="113" y="91"/>
                    <a:pt x="112" y="107"/>
                  </a:cubicBezTo>
                  <a:close/>
                  <a:moveTo>
                    <a:pt x="117" y="69"/>
                  </a:moveTo>
                  <a:cubicBezTo>
                    <a:pt x="111" y="70"/>
                    <a:pt x="111" y="70"/>
                    <a:pt x="111" y="70"/>
                  </a:cubicBezTo>
                  <a:cubicBezTo>
                    <a:pt x="111" y="70"/>
                    <a:pt x="112" y="64"/>
                    <a:pt x="108" y="61"/>
                  </a:cubicBezTo>
                  <a:cubicBezTo>
                    <a:pt x="103" y="57"/>
                    <a:pt x="98" y="59"/>
                    <a:pt x="98" y="59"/>
                  </a:cubicBezTo>
                  <a:cubicBezTo>
                    <a:pt x="97" y="53"/>
                    <a:pt x="97" y="53"/>
                    <a:pt x="97" y="53"/>
                  </a:cubicBezTo>
                  <a:cubicBezTo>
                    <a:pt x="97" y="53"/>
                    <a:pt x="104" y="49"/>
                    <a:pt x="111" y="56"/>
                  </a:cubicBezTo>
                  <a:cubicBezTo>
                    <a:pt x="118" y="61"/>
                    <a:pt x="117" y="69"/>
                    <a:pt x="117" y="69"/>
                  </a:cubicBezTo>
                  <a:close/>
                  <a:moveTo>
                    <a:pt x="129" y="70"/>
                  </a:moveTo>
                  <a:cubicBezTo>
                    <a:pt x="123" y="70"/>
                    <a:pt x="123" y="70"/>
                    <a:pt x="123" y="70"/>
                  </a:cubicBezTo>
                  <a:cubicBezTo>
                    <a:pt x="123" y="70"/>
                    <a:pt x="123" y="57"/>
                    <a:pt x="115" y="50"/>
                  </a:cubicBezTo>
                  <a:cubicBezTo>
                    <a:pt x="107" y="43"/>
                    <a:pt x="95" y="46"/>
                    <a:pt x="95" y="46"/>
                  </a:cubicBezTo>
                  <a:cubicBezTo>
                    <a:pt x="94" y="40"/>
                    <a:pt x="94" y="40"/>
                    <a:pt x="94" y="40"/>
                  </a:cubicBezTo>
                  <a:cubicBezTo>
                    <a:pt x="94" y="40"/>
                    <a:pt x="107" y="35"/>
                    <a:pt x="119" y="45"/>
                  </a:cubicBezTo>
                  <a:cubicBezTo>
                    <a:pt x="132" y="56"/>
                    <a:pt x="129" y="70"/>
                    <a:pt x="129"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577">
              <a:extLst>
                <a:ext uri="{FF2B5EF4-FFF2-40B4-BE49-F238E27FC236}">
                  <a16:creationId xmlns:a16="http://schemas.microsoft.com/office/drawing/2014/main" id="{C4F39ECC-F874-4D47-9088-6FB4F8D9A0C5}"/>
                </a:ext>
              </a:extLst>
            </p:cNvPr>
            <p:cNvSpPr>
              <a:spLocks noEditPoints="1"/>
            </p:cNvSpPr>
            <p:nvPr/>
          </p:nvSpPr>
          <p:spPr bwMode="auto">
            <a:xfrm>
              <a:off x="951" y="1357"/>
              <a:ext cx="236" cy="235"/>
            </a:xfrm>
            <a:custGeom>
              <a:avLst/>
              <a:gdLst>
                <a:gd name="T0" fmla="*/ 86 w 171"/>
                <a:gd name="T1" fmla="*/ 0 h 171"/>
                <a:gd name="T2" fmla="*/ 0 w 171"/>
                <a:gd name="T3" fmla="*/ 85 h 171"/>
                <a:gd name="T4" fmla="*/ 86 w 171"/>
                <a:gd name="T5" fmla="*/ 171 h 171"/>
                <a:gd name="T6" fmla="*/ 171 w 171"/>
                <a:gd name="T7" fmla="*/ 85 h 171"/>
                <a:gd name="T8" fmla="*/ 86 w 171"/>
                <a:gd name="T9" fmla="*/ 0 h 171"/>
                <a:gd name="T10" fmla="*/ 68 w 171"/>
                <a:gd name="T11" fmla="*/ 62 h 171"/>
                <a:gd name="T12" fmla="*/ 68 w 171"/>
                <a:gd name="T13" fmla="*/ 42 h 171"/>
                <a:gd name="T14" fmla="*/ 76 w 171"/>
                <a:gd name="T15" fmla="*/ 42 h 171"/>
                <a:gd name="T16" fmla="*/ 96 w 171"/>
                <a:gd name="T17" fmla="*/ 42 h 171"/>
                <a:gd name="T18" fmla="*/ 96 w 171"/>
                <a:gd name="T19" fmla="*/ 42 h 171"/>
                <a:gd name="T20" fmla="*/ 96 w 171"/>
                <a:gd name="T21" fmla="*/ 62 h 171"/>
                <a:gd name="T22" fmla="*/ 110 w 171"/>
                <a:gd name="T23" fmla="*/ 62 h 171"/>
                <a:gd name="T24" fmla="*/ 98 w 171"/>
                <a:gd name="T25" fmla="*/ 83 h 171"/>
                <a:gd name="T26" fmla="*/ 86 w 171"/>
                <a:gd name="T27" fmla="*/ 104 h 171"/>
                <a:gd name="T28" fmla="*/ 74 w 171"/>
                <a:gd name="T29" fmla="*/ 83 h 171"/>
                <a:gd name="T30" fmla="*/ 62 w 171"/>
                <a:gd name="T31" fmla="*/ 62 h 171"/>
                <a:gd name="T32" fmla="*/ 68 w 171"/>
                <a:gd name="T33" fmla="*/ 62 h 171"/>
                <a:gd name="T34" fmla="*/ 124 w 171"/>
                <a:gd name="T35" fmla="*/ 116 h 171"/>
                <a:gd name="T36" fmla="*/ 123 w 171"/>
                <a:gd name="T37" fmla="*/ 126 h 171"/>
                <a:gd name="T38" fmla="*/ 49 w 171"/>
                <a:gd name="T39" fmla="*/ 126 h 171"/>
                <a:gd name="T40" fmla="*/ 40 w 171"/>
                <a:gd name="T41" fmla="*/ 116 h 171"/>
                <a:gd name="T42" fmla="*/ 40 w 171"/>
                <a:gd name="T43" fmla="*/ 92 h 171"/>
                <a:gd name="T44" fmla="*/ 49 w 171"/>
                <a:gd name="T45" fmla="*/ 86 h 171"/>
                <a:gd name="T46" fmla="*/ 48 w 171"/>
                <a:gd name="T47" fmla="*/ 86 h 171"/>
                <a:gd name="T48" fmla="*/ 48 w 171"/>
                <a:gd name="T49" fmla="*/ 110 h 171"/>
                <a:gd name="T50" fmla="*/ 116 w 171"/>
                <a:gd name="T51" fmla="*/ 110 h 171"/>
                <a:gd name="T52" fmla="*/ 116 w 171"/>
                <a:gd name="T53" fmla="*/ 86 h 171"/>
                <a:gd name="T54" fmla="*/ 123 w 171"/>
                <a:gd name="T55" fmla="*/ 86 h 171"/>
                <a:gd name="T56" fmla="*/ 124 w 171"/>
                <a:gd name="T57" fmla="*/ 92 h 171"/>
                <a:gd name="T58" fmla="*/ 124 w 171"/>
                <a:gd name="T59" fmla="*/ 11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1" h="171">
                  <a:moveTo>
                    <a:pt x="86" y="0"/>
                  </a:moveTo>
                  <a:cubicBezTo>
                    <a:pt x="38" y="0"/>
                    <a:pt x="0" y="38"/>
                    <a:pt x="0" y="85"/>
                  </a:cubicBezTo>
                  <a:cubicBezTo>
                    <a:pt x="0" y="132"/>
                    <a:pt x="38" y="171"/>
                    <a:pt x="86" y="171"/>
                  </a:cubicBezTo>
                  <a:cubicBezTo>
                    <a:pt x="133" y="171"/>
                    <a:pt x="171" y="132"/>
                    <a:pt x="171" y="85"/>
                  </a:cubicBezTo>
                  <a:cubicBezTo>
                    <a:pt x="171" y="38"/>
                    <a:pt x="133" y="0"/>
                    <a:pt x="86" y="0"/>
                  </a:cubicBezTo>
                  <a:close/>
                  <a:moveTo>
                    <a:pt x="68" y="62"/>
                  </a:moveTo>
                  <a:cubicBezTo>
                    <a:pt x="68" y="42"/>
                    <a:pt x="68" y="42"/>
                    <a:pt x="68" y="42"/>
                  </a:cubicBezTo>
                  <a:cubicBezTo>
                    <a:pt x="68" y="41"/>
                    <a:pt x="75" y="42"/>
                    <a:pt x="76" y="42"/>
                  </a:cubicBezTo>
                  <a:cubicBezTo>
                    <a:pt x="96" y="42"/>
                    <a:pt x="96" y="42"/>
                    <a:pt x="96" y="42"/>
                  </a:cubicBezTo>
                  <a:cubicBezTo>
                    <a:pt x="96" y="42"/>
                    <a:pt x="96" y="41"/>
                    <a:pt x="96" y="42"/>
                  </a:cubicBezTo>
                  <a:cubicBezTo>
                    <a:pt x="96" y="62"/>
                    <a:pt x="96" y="62"/>
                    <a:pt x="96" y="62"/>
                  </a:cubicBezTo>
                  <a:cubicBezTo>
                    <a:pt x="110" y="62"/>
                    <a:pt x="110" y="62"/>
                    <a:pt x="110" y="62"/>
                  </a:cubicBezTo>
                  <a:cubicBezTo>
                    <a:pt x="98" y="83"/>
                    <a:pt x="98" y="83"/>
                    <a:pt x="98" y="83"/>
                  </a:cubicBezTo>
                  <a:cubicBezTo>
                    <a:pt x="86" y="104"/>
                    <a:pt x="86" y="104"/>
                    <a:pt x="86" y="104"/>
                  </a:cubicBezTo>
                  <a:cubicBezTo>
                    <a:pt x="74" y="83"/>
                    <a:pt x="74" y="83"/>
                    <a:pt x="74" y="83"/>
                  </a:cubicBezTo>
                  <a:cubicBezTo>
                    <a:pt x="62" y="62"/>
                    <a:pt x="62" y="62"/>
                    <a:pt x="62" y="62"/>
                  </a:cubicBezTo>
                  <a:lnTo>
                    <a:pt x="68" y="62"/>
                  </a:lnTo>
                  <a:close/>
                  <a:moveTo>
                    <a:pt x="124" y="116"/>
                  </a:moveTo>
                  <a:cubicBezTo>
                    <a:pt x="124" y="120"/>
                    <a:pt x="127" y="126"/>
                    <a:pt x="123" y="126"/>
                  </a:cubicBezTo>
                  <a:cubicBezTo>
                    <a:pt x="49" y="126"/>
                    <a:pt x="49" y="126"/>
                    <a:pt x="49" y="126"/>
                  </a:cubicBezTo>
                  <a:cubicBezTo>
                    <a:pt x="45" y="126"/>
                    <a:pt x="40" y="120"/>
                    <a:pt x="40" y="116"/>
                  </a:cubicBezTo>
                  <a:cubicBezTo>
                    <a:pt x="40" y="92"/>
                    <a:pt x="40" y="92"/>
                    <a:pt x="40" y="92"/>
                  </a:cubicBezTo>
                  <a:cubicBezTo>
                    <a:pt x="40" y="88"/>
                    <a:pt x="45" y="86"/>
                    <a:pt x="49" y="86"/>
                  </a:cubicBezTo>
                  <a:cubicBezTo>
                    <a:pt x="48" y="86"/>
                    <a:pt x="48" y="86"/>
                    <a:pt x="48" y="86"/>
                  </a:cubicBezTo>
                  <a:cubicBezTo>
                    <a:pt x="48" y="110"/>
                    <a:pt x="48" y="110"/>
                    <a:pt x="48" y="110"/>
                  </a:cubicBezTo>
                  <a:cubicBezTo>
                    <a:pt x="116" y="110"/>
                    <a:pt x="116" y="110"/>
                    <a:pt x="116" y="110"/>
                  </a:cubicBezTo>
                  <a:cubicBezTo>
                    <a:pt x="116" y="86"/>
                    <a:pt x="116" y="86"/>
                    <a:pt x="116" y="86"/>
                  </a:cubicBezTo>
                  <a:cubicBezTo>
                    <a:pt x="123" y="86"/>
                    <a:pt x="123" y="86"/>
                    <a:pt x="123" y="86"/>
                  </a:cubicBezTo>
                  <a:cubicBezTo>
                    <a:pt x="127" y="86"/>
                    <a:pt x="124" y="88"/>
                    <a:pt x="124" y="92"/>
                  </a:cubicBezTo>
                  <a:lnTo>
                    <a:pt x="124"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Oval 578">
              <a:extLst>
                <a:ext uri="{FF2B5EF4-FFF2-40B4-BE49-F238E27FC236}">
                  <a16:creationId xmlns:a16="http://schemas.microsoft.com/office/drawing/2014/main" id="{FDEEBA5F-0F83-45FF-9558-3B1180D54C7A}"/>
                </a:ext>
              </a:extLst>
            </p:cNvPr>
            <p:cNvSpPr>
              <a:spLocks noChangeArrowheads="1"/>
            </p:cNvSpPr>
            <p:nvPr/>
          </p:nvSpPr>
          <p:spPr bwMode="auto">
            <a:xfrm>
              <a:off x="738" y="1974"/>
              <a:ext cx="17" cy="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579">
              <a:extLst>
                <a:ext uri="{FF2B5EF4-FFF2-40B4-BE49-F238E27FC236}">
                  <a16:creationId xmlns:a16="http://schemas.microsoft.com/office/drawing/2014/main" id="{497ACDD9-CDBE-4B12-8974-BDDFDFF9178F}"/>
                </a:ext>
              </a:extLst>
            </p:cNvPr>
            <p:cNvSpPr>
              <a:spLocks noEditPoints="1"/>
            </p:cNvSpPr>
            <p:nvPr/>
          </p:nvSpPr>
          <p:spPr bwMode="auto">
            <a:xfrm>
              <a:off x="503" y="1784"/>
              <a:ext cx="326" cy="320"/>
            </a:xfrm>
            <a:custGeom>
              <a:avLst/>
              <a:gdLst>
                <a:gd name="T0" fmla="*/ 119 w 237"/>
                <a:gd name="T1" fmla="*/ 0 h 233"/>
                <a:gd name="T2" fmla="*/ 0 w 237"/>
                <a:gd name="T3" fmla="*/ 117 h 233"/>
                <a:gd name="T4" fmla="*/ 119 w 237"/>
                <a:gd name="T5" fmla="*/ 233 h 233"/>
                <a:gd name="T6" fmla="*/ 237 w 237"/>
                <a:gd name="T7" fmla="*/ 117 h 233"/>
                <a:gd name="T8" fmla="*/ 119 w 237"/>
                <a:gd name="T9" fmla="*/ 0 h 233"/>
                <a:gd name="T10" fmla="*/ 138 w 237"/>
                <a:gd name="T11" fmla="*/ 141 h 233"/>
                <a:gd name="T12" fmla="*/ 133 w 237"/>
                <a:gd name="T13" fmla="*/ 148 h 233"/>
                <a:gd name="T14" fmla="*/ 98 w 237"/>
                <a:gd name="T15" fmla="*/ 148 h 233"/>
                <a:gd name="T16" fmla="*/ 98 w 237"/>
                <a:gd name="T17" fmla="*/ 152 h 233"/>
                <a:gd name="T18" fmla="*/ 131 w 237"/>
                <a:gd name="T19" fmla="*/ 152 h 233"/>
                <a:gd name="T20" fmla="*/ 133 w 237"/>
                <a:gd name="T21" fmla="*/ 154 h 233"/>
                <a:gd name="T22" fmla="*/ 131 w 237"/>
                <a:gd name="T23" fmla="*/ 156 h 233"/>
                <a:gd name="T24" fmla="*/ 43 w 237"/>
                <a:gd name="T25" fmla="*/ 156 h 233"/>
                <a:gd name="T26" fmla="*/ 42 w 237"/>
                <a:gd name="T27" fmla="*/ 154 h 233"/>
                <a:gd name="T28" fmla="*/ 43 w 237"/>
                <a:gd name="T29" fmla="*/ 152 h 233"/>
                <a:gd name="T30" fmla="*/ 78 w 237"/>
                <a:gd name="T31" fmla="*/ 152 h 233"/>
                <a:gd name="T32" fmla="*/ 78 w 237"/>
                <a:gd name="T33" fmla="*/ 148 h 233"/>
                <a:gd name="T34" fmla="*/ 42 w 237"/>
                <a:gd name="T35" fmla="*/ 148 h 233"/>
                <a:gd name="T36" fmla="*/ 30 w 237"/>
                <a:gd name="T37" fmla="*/ 141 h 233"/>
                <a:gd name="T38" fmla="*/ 30 w 237"/>
                <a:gd name="T39" fmla="*/ 80 h 233"/>
                <a:gd name="T40" fmla="*/ 42 w 237"/>
                <a:gd name="T41" fmla="*/ 72 h 233"/>
                <a:gd name="T42" fmla="*/ 133 w 237"/>
                <a:gd name="T43" fmla="*/ 72 h 233"/>
                <a:gd name="T44" fmla="*/ 138 w 237"/>
                <a:gd name="T45" fmla="*/ 80 h 233"/>
                <a:gd name="T46" fmla="*/ 138 w 237"/>
                <a:gd name="T47" fmla="*/ 141 h 233"/>
                <a:gd name="T48" fmla="*/ 198 w 237"/>
                <a:gd name="T49" fmla="*/ 141 h 233"/>
                <a:gd name="T50" fmla="*/ 174 w 237"/>
                <a:gd name="T51" fmla="*/ 161 h 233"/>
                <a:gd name="T52" fmla="*/ 150 w 237"/>
                <a:gd name="T53" fmla="*/ 141 h 233"/>
                <a:gd name="T54" fmla="*/ 150 w 237"/>
                <a:gd name="T55" fmla="*/ 92 h 233"/>
                <a:gd name="T56" fmla="*/ 174 w 237"/>
                <a:gd name="T57" fmla="*/ 72 h 233"/>
                <a:gd name="T58" fmla="*/ 198 w 237"/>
                <a:gd name="T59" fmla="*/ 92 h 233"/>
                <a:gd name="T60" fmla="*/ 198 w 237"/>
                <a:gd name="T61"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7" h="233">
                  <a:moveTo>
                    <a:pt x="119" y="0"/>
                  </a:moveTo>
                  <a:cubicBezTo>
                    <a:pt x="53" y="0"/>
                    <a:pt x="0" y="53"/>
                    <a:pt x="0" y="117"/>
                  </a:cubicBezTo>
                  <a:cubicBezTo>
                    <a:pt x="0" y="181"/>
                    <a:pt x="53" y="233"/>
                    <a:pt x="119" y="233"/>
                  </a:cubicBezTo>
                  <a:cubicBezTo>
                    <a:pt x="184" y="233"/>
                    <a:pt x="237" y="181"/>
                    <a:pt x="237" y="117"/>
                  </a:cubicBezTo>
                  <a:cubicBezTo>
                    <a:pt x="237" y="53"/>
                    <a:pt x="184" y="0"/>
                    <a:pt x="119" y="0"/>
                  </a:cubicBezTo>
                  <a:close/>
                  <a:moveTo>
                    <a:pt x="138" y="141"/>
                  </a:moveTo>
                  <a:cubicBezTo>
                    <a:pt x="138" y="146"/>
                    <a:pt x="137" y="148"/>
                    <a:pt x="133" y="148"/>
                  </a:cubicBezTo>
                  <a:cubicBezTo>
                    <a:pt x="98" y="148"/>
                    <a:pt x="98" y="148"/>
                    <a:pt x="98" y="148"/>
                  </a:cubicBezTo>
                  <a:cubicBezTo>
                    <a:pt x="98" y="152"/>
                    <a:pt x="98" y="152"/>
                    <a:pt x="98" y="152"/>
                  </a:cubicBezTo>
                  <a:cubicBezTo>
                    <a:pt x="131" y="152"/>
                    <a:pt x="131" y="152"/>
                    <a:pt x="131" y="152"/>
                  </a:cubicBezTo>
                  <a:cubicBezTo>
                    <a:pt x="132" y="152"/>
                    <a:pt x="133" y="153"/>
                    <a:pt x="133" y="154"/>
                  </a:cubicBezTo>
                  <a:cubicBezTo>
                    <a:pt x="133" y="155"/>
                    <a:pt x="132" y="156"/>
                    <a:pt x="131" y="156"/>
                  </a:cubicBezTo>
                  <a:cubicBezTo>
                    <a:pt x="43" y="156"/>
                    <a:pt x="43" y="156"/>
                    <a:pt x="43" y="156"/>
                  </a:cubicBezTo>
                  <a:cubicBezTo>
                    <a:pt x="42" y="156"/>
                    <a:pt x="42" y="155"/>
                    <a:pt x="42" y="154"/>
                  </a:cubicBezTo>
                  <a:cubicBezTo>
                    <a:pt x="42" y="153"/>
                    <a:pt x="42" y="152"/>
                    <a:pt x="43" y="152"/>
                  </a:cubicBezTo>
                  <a:cubicBezTo>
                    <a:pt x="78" y="152"/>
                    <a:pt x="78" y="152"/>
                    <a:pt x="78" y="152"/>
                  </a:cubicBezTo>
                  <a:cubicBezTo>
                    <a:pt x="78" y="148"/>
                    <a:pt x="78" y="148"/>
                    <a:pt x="78" y="148"/>
                  </a:cubicBezTo>
                  <a:cubicBezTo>
                    <a:pt x="42" y="148"/>
                    <a:pt x="42" y="148"/>
                    <a:pt x="42" y="148"/>
                  </a:cubicBezTo>
                  <a:cubicBezTo>
                    <a:pt x="37" y="148"/>
                    <a:pt x="30" y="146"/>
                    <a:pt x="30" y="141"/>
                  </a:cubicBezTo>
                  <a:cubicBezTo>
                    <a:pt x="30" y="80"/>
                    <a:pt x="30" y="80"/>
                    <a:pt x="30" y="80"/>
                  </a:cubicBezTo>
                  <a:cubicBezTo>
                    <a:pt x="30" y="76"/>
                    <a:pt x="37" y="72"/>
                    <a:pt x="42" y="72"/>
                  </a:cubicBezTo>
                  <a:cubicBezTo>
                    <a:pt x="133" y="72"/>
                    <a:pt x="133" y="72"/>
                    <a:pt x="133" y="72"/>
                  </a:cubicBezTo>
                  <a:cubicBezTo>
                    <a:pt x="137" y="72"/>
                    <a:pt x="138" y="76"/>
                    <a:pt x="138" y="80"/>
                  </a:cubicBezTo>
                  <a:lnTo>
                    <a:pt x="138" y="141"/>
                  </a:lnTo>
                  <a:close/>
                  <a:moveTo>
                    <a:pt x="198" y="141"/>
                  </a:moveTo>
                  <a:cubicBezTo>
                    <a:pt x="198" y="159"/>
                    <a:pt x="188" y="161"/>
                    <a:pt x="174" y="161"/>
                  </a:cubicBezTo>
                  <a:cubicBezTo>
                    <a:pt x="160" y="161"/>
                    <a:pt x="150" y="160"/>
                    <a:pt x="150" y="141"/>
                  </a:cubicBezTo>
                  <a:cubicBezTo>
                    <a:pt x="150" y="92"/>
                    <a:pt x="150" y="92"/>
                    <a:pt x="150" y="92"/>
                  </a:cubicBezTo>
                  <a:cubicBezTo>
                    <a:pt x="150" y="74"/>
                    <a:pt x="160" y="72"/>
                    <a:pt x="174" y="72"/>
                  </a:cubicBezTo>
                  <a:cubicBezTo>
                    <a:pt x="188" y="72"/>
                    <a:pt x="198" y="76"/>
                    <a:pt x="198" y="92"/>
                  </a:cubicBezTo>
                  <a:lnTo>
                    <a:pt x="198"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580">
              <a:extLst>
                <a:ext uri="{FF2B5EF4-FFF2-40B4-BE49-F238E27FC236}">
                  <a16:creationId xmlns:a16="http://schemas.microsoft.com/office/drawing/2014/main" id="{613641F2-28C6-4DC3-983F-9A016996ADC5}"/>
                </a:ext>
              </a:extLst>
            </p:cNvPr>
            <p:cNvSpPr>
              <a:spLocks noChangeArrowheads="1"/>
            </p:cNvSpPr>
            <p:nvPr/>
          </p:nvSpPr>
          <p:spPr bwMode="auto">
            <a:xfrm>
              <a:off x="555" y="1894"/>
              <a:ext cx="127"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581">
              <a:extLst>
                <a:ext uri="{FF2B5EF4-FFF2-40B4-BE49-F238E27FC236}">
                  <a16:creationId xmlns:a16="http://schemas.microsoft.com/office/drawing/2014/main" id="{3C6D6D06-0DC7-4894-B2AE-3EA992C57411}"/>
                </a:ext>
              </a:extLst>
            </p:cNvPr>
            <p:cNvSpPr>
              <a:spLocks noChangeArrowheads="1"/>
            </p:cNvSpPr>
            <p:nvPr/>
          </p:nvSpPr>
          <p:spPr bwMode="auto">
            <a:xfrm>
              <a:off x="720" y="1910"/>
              <a:ext cx="44"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582">
              <a:extLst>
                <a:ext uri="{FF2B5EF4-FFF2-40B4-BE49-F238E27FC236}">
                  <a16:creationId xmlns:a16="http://schemas.microsoft.com/office/drawing/2014/main" id="{87E61657-F4B3-4D6D-A2FD-0CF88A32935D}"/>
                </a:ext>
              </a:extLst>
            </p:cNvPr>
            <p:cNvSpPr>
              <a:spLocks/>
            </p:cNvSpPr>
            <p:nvPr/>
          </p:nvSpPr>
          <p:spPr bwMode="auto">
            <a:xfrm>
              <a:off x="2561" y="1719"/>
              <a:ext cx="1" cy="0"/>
            </a:xfrm>
            <a:custGeom>
              <a:avLst/>
              <a:gdLst>
                <a:gd name="T0" fmla="*/ 0 w 1"/>
                <a:gd name="T1" fmla="*/ 0 w 1"/>
                <a:gd name="T2" fmla="*/ 0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0"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583">
              <a:extLst>
                <a:ext uri="{FF2B5EF4-FFF2-40B4-BE49-F238E27FC236}">
                  <a16:creationId xmlns:a16="http://schemas.microsoft.com/office/drawing/2014/main" id="{2F0DD9AC-8317-407B-9E4B-1CB24667A664}"/>
                </a:ext>
              </a:extLst>
            </p:cNvPr>
            <p:cNvSpPr>
              <a:spLocks noEditPoints="1"/>
            </p:cNvSpPr>
            <p:nvPr/>
          </p:nvSpPr>
          <p:spPr bwMode="auto">
            <a:xfrm>
              <a:off x="2478" y="1620"/>
              <a:ext cx="167" cy="164"/>
            </a:xfrm>
            <a:custGeom>
              <a:avLst/>
              <a:gdLst>
                <a:gd name="T0" fmla="*/ 0 w 121"/>
                <a:gd name="T1" fmla="*/ 60 h 119"/>
                <a:gd name="T2" fmla="*/ 121 w 121"/>
                <a:gd name="T3" fmla="*/ 60 h 119"/>
                <a:gd name="T4" fmla="*/ 60 w 121"/>
                <a:gd name="T5" fmla="*/ 94 h 119"/>
                <a:gd name="T6" fmla="*/ 60 w 121"/>
                <a:gd name="T7" fmla="*/ 81 h 119"/>
                <a:gd name="T8" fmla="*/ 60 w 121"/>
                <a:gd name="T9" fmla="*/ 94 h 119"/>
                <a:gd name="T10" fmla="*/ 73 w 121"/>
                <a:gd name="T11" fmla="*/ 76 h 119"/>
                <a:gd name="T12" fmla="*/ 69 w 121"/>
                <a:gd name="T13" fmla="*/ 76 h 119"/>
                <a:gd name="T14" fmla="*/ 69 w 121"/>
                <a:gd name="T15" fmla="*/ 76 h 119"/>
                <a:gd name="T16" fmla="*/ 61 w 121"/>
                <a:gd name="T17" fmla="*/ 71 h 119"/>
                <a:gd name="T18" fmla="*/ 61 w 121"/>
                <a:gd name="T19" fmla="*/ 72 h 119"/>
                <a:gd name="T20" fmla="*/ 52 w 121"/>
                <a:gd name="T21" fmla="*/ 75 h 119"/>
                <a:gd name="T22" fmla="*/ 52 w 121"/>
                <a:gd name="T23" fmla="*/ 75 h 119"/>
                <a:gd name="T24" fmla="*/ 51 w 121"/>
                <a:gd name="T25" fmla="*/ 75 h 119"/>
                <a:gd name="T26" fmla="*/ 45 w 121"/>
                <a:gd name="T27" fmla="*/ 73 h 119"/>
                <a:gd name="T28" fmla="*/ 46 w 121"/>
                <a:gd name="T29" fmla="*/ 70 h 119"/>
                <a:gd name="T30" fmla="*/ 61 w 121"/>
                <a:gd name="T31" fmla="*/ 64 h 119"/>
                <a:gd name="T32" fmla="*/ 75 w 121"/>
                <a:gd name="T33" fmla="*/ 70 h 119"/>
                <a:gd name="T34" fmla="*/ 75 w 121"/>
                <a:gd name="T35" fmla="*/ 74 h 119"/>
                <a:gd name="T36" fmla="*/ 83 w 121"/>
                <a:gd name="T37" fmla="*/ 62 h 119"/>
                <a:gd name="T38" fmla="*/ 80 w 121"/>
                <a:gd name="T39" fmla="*/ 62 h 119"/>
                <a:gd name="T40" fmla="*/ 60 w 121"/>
                <a:gd name="T41" fmla="*/ 54 h 119"/>
                <a:gd name="T42" fmla="*/ 41 w 121"/>
                <a:gd name="T43" fmla="*/ 62 h 119"/>
                <a:gd name="T44" fmla="*/ 37 w 121"/>
                <a:gd name="T45" fmla="*/ 62 h 119"/>
                <a:gd name="T46" fmla="*/ 34 w 121"/>
                <a:gd name="T47" fmla="*/ 56 h 119"/>
                <a:gd name="T48" fmla="*/ 35 w 121"/>
                <a:gd name="T49" fmla="*/ 55 h 119"/>
                <a:gd name="T50" fmla="*/ 86 w 121"/>
                <a:gd name="T51" fmla="*/ 55 h 119"/>
                <a:gd name="T52" fmla="*/ 86 w 121"/>
                <a:gd name="T53" fmla="*/ 56 h 119"/>
                <a:gd name="T54" fmla="*/ 99 w 121"/>
                <a:gd name="T55" fmla="*/ 44 h 119"/>
                <a:gd name="T56" fmla="*/ 91 w 121"/>
                <a:gd name="T57" fmla="*/ 48 h 119"/>
                <a:gd name="T58" fmla="*/ 92 w 121"/>
                <a:gd name="T59" fmla="*/ 48 h 119"/>
                <a:gd name="T60" fmla="*/ 92 w 121"/>
                <a:gd name="T61" fmla="*/ 47 h 119"/>
                <a:gd name="T62" fmla="*/ 29 w 121"/>
                <a:gd name="T63" fmla="*/ 47 h 119"/>
                <a:gd name="T64" fmla="*/ 28 w 121"/>
                <a:gd name="T65" fmla="*/ 48 h 119"/>
                <a:gd name="T66" fmla="*/ 28 w 121"/>
                <a:gd name="T67" fmla="*/ 48 h 119"/>
                <a:gd name="T68" fmla="*/ 21 w 121"/>
                <a:gd name="T69" fmla="*/ 44 h 119"/>
                <a:gd name="T70" fmla="*/ 21 w 121"/>
                <a:gd name="T71" fmla="*/ 40 h 119"/>
                <a:gd name="T72" fmla="*/ 60 w 121"/>
                <a:gd name="T73" fmla="*/ 26 h 119"/>
                <a:gd name="T74" fmla="*/ 99 w 121"/>
                <a:gd name="T75" fmla="*/ 40 h 119"/>
                <a:gd name="T76" fmla="*/ 99 w 121"/>
                <a:gd name="T77" fmla="*/ 4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 h="119">
                  <a:moveTo>
                    <a:pt x="60" y="0"/>
                  </a:moveTo>
                  <a:cubicBezTo>
                    <a:pt x="27" y="0"/>
                    <a:pt x="0" y="27"/>
                    <a:pt x="0" y="60"/>
                  </a:cubicBezTo>
                  <a:cubicBezTo>
                    <a:pt x="0" y="93"/>
                    <a:pt x="27" y="119"/>
                    <a:pt x="60" y="119"/>
                  </a:cubicBezTo>
                  <a:cubicBezTo>
                    <a:pt x="94" y="119"/>
                    <a:pt x="121" y="93"/>
                    <a:pt x="121" y="60"/>
                  </a:cubicBezTo>
                  <a:cubicBezTo>
                    <a:pt x="121" y="27"/>
                    <a:pt x="94" y="0"/>
                    <a:pt x="60" y="0"/>
                  </a:cubicBezTo>
                  <a:close/>
                  <a:moveTo>
                    <a:pt x="60" y="94"/>
                  </a:moveTo>
                  <a:cubicBezTo>
                    <a:pt x="57" y="94"/>
                    <a:pt x="54" y="91"/>
                    <a:pt x="54" y="87"/>
                  </a:cubicBezTo>
                  <a:cubicBezTo>
                    <a:pt x="54" y="84"/>
                    <a:pt x="57" y="81"/>
                    <a:pt x="60" y="81"/>
                  </a:cubicBezTo>
                  <a:cubicBezTo>
                    <a:pt x="64" y="81"/>
                    <a:pt x="67" y="84"/>
                    <a:pt x="67" y="87"/>
                  </a:cubicBezTo>
                  <a:cubicBezTo>
                    <a:pt x="67" y="91"/>
                    <a:pt x="64" y="94"/>
                    <a:pt x="60" y="94"/>
                  </a:cubicBezTo>
                  <a:close/>
                  <a:moveTo>
                    <a:pt x="75" y="74"/>
                  </a:moveTo>
                  <a:cubicBezTo>
                    <a:pt x="73" y="76"/>
                    <a:pt x="73" y="76"/>
                    <a:pt x="73" y="76"/>
                  </a:cubicBezTo>
                  <a:cubicBezTo>
                    <a:pt x="72" y="77"/>
                    <a:pt x="70" y="77"/>
                    <a:pt x="69" y="76"/>
                  </a:cubicBezTo>
                  <a:cubicBezTo>
                    <a:pt x="69" y="76"/>
                    <a:pt x="69" y="76"/>
                    <a:pt x="69" y="76"/>
                  </a:cubicBezTo>
                  <a:cubicBezTo>
                    <a:pt x="69" y="76"/>
                    <a:pt x="69" y="76"/>
                    <a:pt x="69" y="76"/>
                  </a:cubicBezTo>
                  <a:cubicBezTo>
                    <a:pt x="69" y="76"/>
                    <a:pt x="69" y="76"/>
                    <a:pt x="69" y="76"/>
                  </a:cubicBezTo>
                  <a:cubicBezTo>
                    <a:pt x="69" y="76"/>
                    <a:pt x="69" y="75"/>
                    <a:pt x="69" y="75"/>
                  </a:cubicBezTo>
                  <a:cubicBezTo>
                    <a:pt x="67" y="73"/>
                    <a:pt x="63" y="71"/>
                    <a:pt x="61" y="71"/>
                  </a:cubicBezTo>
                  <a:cubicBezTo>
                    <a:pt x="61" y="71"/>
                    <a:pt x="61" y="71"/>
                    <a:pt x="61" y="71"/>
                  </a:cubicBezTo>
                  <a:cubicBezTo>
                    <a:pt x="61" y="71"/>
                    <a:pt x="61" y="72"/>
                    <a:pt x="61" y="72"/>
                  </a:cubicBezTo>
                  <a:cubicBezTo>
                    <a:pt x="61" y="72"/>
                    <a:pt x="61" y="72"/>
                    <a:pt x="60" y="72"/>
                  </a:cubicBezTo>
                  <a:cubicBezTo>
                    <a:pt x="56" y="72"/>
                    <a:pt x="54" y="73"/>
                    <a:pt x="52" y="75"/>
                  </a:cubicBezTo>
                  <a:cubicBezTo>
                    <a:pt x="52" y="75"/>
                    <a:pt x="52" y="75"/>
                    <a:pt x="52" y="75"/>
                  </a:cubicBezTo>
                  <a:cubicBezTo>
                    <a:pt x="52" y="75"/>
                    <a:pt x="52" y="75"/>
                    <a:pt x="52" y="75"/>
                  </a:cubicBezTo>
                  <a:cubicBezTo>
                    <a:pt x="52" y="75"/>
                    <a:pt x="52" y="75"/>
                    <a:pt x="52" y="75"/>
                  </a:cubicBezTo>
                  <a:cubicBezTo>
                    <a:pt x="51" y="75"/>
                    <a:pt x="51" y="75"/>
                    <a:pt x="51" y="75"/>
                  </a:cubicBezTo>
                  <a:cubicBezTo>
                    <a:pt x="50" y="77"/>
                    <a:pt x="49" y="77"/>
                    <a:pt x="48" y="76"/>
                  </a:cubicBezTo>
                  <a:cubicBezTo>
                    <a:pt x="45" y="73"/>
                    <a:pt x="45" y="73"/>
                    <a:pt x="45" y="73"/>
                  </a:cubicBezTo>
                  <a:cubicBezTo>
                    <a:pt x="44" y="73"/>
                    <a:pt x="45" y="71"/>
                    <a:pt x="46" y="70"/>
                  </a:cubicBezTo>
                  <a:cubicBezTo>
                    <a:pt x="46" y="70"/>
                    <a:pt x="46" y="70"/>
                    <a:pt x="46" y="70"/>
                  </a:cubicBezTo>
                  <a:cubicBezTo>
                    <a:pt x="46" y="70"/>
                    <a:pt x="46" y="70"/>
                    <a:pt x="46" y="70"/>
                  </a:cubicBezTo>
                  <a:cubicBezTo>
                    <a:pt x="50" y="66"/>
                    <a:pt x="55" y="64"/>
                    <a:pt x="61" y="64"/>
                  </a:cubicBezTo>
                  <a:cubicBezTo>
                    <a:pt x="66" y="64"/>
                    <a:pt x="71" y="66"/>
                    <a:pt x="75" y="70"/>
                  </a:cubicBezTo>
                  <a:cubicBezTo>
                    <a:pt x="75" y="70"/>
                    <a:pt x="75" y="70"/>
                    <a:pt x="75" y="70"/>
                  </a:cubicBezTo>
                  <a:cubicBezTo>
                    <a:pt x="75" y="70"/>
                    <a:pt x="75" y="70"/>
                    <a:pt x="75" y="70"/>
                  </a:cubicBezTo>
                  <a:cubicBezTo>
                    <a:pt x="76" y="71"/>
                    <a:pt x="76" y="73"/>
                    <a:pt x="75" y="74"/>
                  </a:cubicBezTo>
                  <a:close/>
                  <a:moveTo>
                    <a:pt x="86" y="59"/>
                  </a:moveTo>
                  <a:cubicBezTo>
                    <a:pt x="83" y="62"/>
                    <a:pt x="83" y="62"/>
                    <a:pt x="83" y="62"/>
                  </a:cubicBezTo>
                  <a:cubicBezTo>
                    <a:pt x="83" y="63"/>
                    <a:pt x="81" y="63"/>
                    <a:pt x="80" y="62"/>
                  </a:cubicBezTo>
                  <a:cubicBezTo>
                    <a:pt x="80" y="62"/>
                    <a:pt x="80" y="62"/>
                    <a:pt x="80" y="62"/>
                  </a:cubicBezTo>
                  <a:cubicBezTo>
                    <a:pt x="79" y="62"/>
                    <a:pt x="79" y="62"/>
                    <a:pt x="79" y="62"/>
                  </a:cubicBezTo>
                  <a:cubicBezTo>
                    <a:pt x="74" y="57"/>
                    <a:pt x="67" y="54"/>
                    <a:pt x="60" y="54"/>
                  </a:cubicBezTo>
                  <a:cubicBezTo>
                    <a:pt x="53" y="54"/>
                    <a:pt x="46" y="57"/>
                    <a:pt x="41" y="62"/>
                  </a:cubicBezTo>
                  <a:cubicBezTo>
                    <a:pt x="41" y="62"/>
                    <a:pt x="41" y="62"/>
                    <a:pt x="41" y="62"/>
                  </a:cubicBezTo>
                  <a:cubicBezTo>
                    <a:pt x="41" y="62"/>
                    <a:pt x="41" y="62"/>
                    <a:pt x="41" y="62"/>
                  </a:cubicBezTo>
                  <a:cubicBezTo>
                    <a:pt x="39" y="63"/>
                    <a:pt x="38" y="63"/>
                    <a:pt x="37" y="62"/>
                  </a:cubicBezTo>
                  <a:cubicBezTo>
                    <a:pt x="34" y="59"/>
                    <a:pt x="34" y="59"/>
                    <a:pt x="34" y="59"/>
                  </a:cubicBezTo>
                  <a:cubicBezTo>
                    <a:pt x="33" y="58"/>
                    <a:pt x="33" y="57"/>
                    <a:pt x="34" y="56"/>
                  </a:cubicBezTo>
                  <a:cubicBezTo>
                    <a:pt x="34" y="56"/>
                    <a:pt x="34" y="56"/>
                    <a:pt x="34" y="56"/>
                  </a:cubicBezTo>
                  <a:cubicBezTo>
                    <a:pt x="35" y="56"/>
                    <a:pt x="35" y="56"/>
                    <a:pt x="35" y="55"/>
                  </a:cubicBezTo>
                  <a:cubicBezTo>
                    <a:pt x="42" y="49"/>
                    <a:pt x="50" y="46"/>
                    <a:pt x="61" y="46"/>
                  </a:cubicBezTo>
                  <a:cubicBezTo>
                    <a:pt x="70" y="46"/>
                    <a:pt x="79" y="49"/>
                    <a:pt x="86" y="55"/>
                  </a:cubicBezTo>
                  <a:cubicBezTo>
                    <a:pt x="86" y="56"/>
                    <a:pt x="86" y="56"/>
                    <a:pt x="86" y="56"/>
                  </a:cubicBezTo>
                  <a:cubicBezTo>
                    <a:pt x="86" y="56"/>
                    <a:pt x="86" y="56"/>
                    <a:pt x="86" y="56"/>
                  </a:cubicBezTo>
                  <a:cubicBezTo>
                    <a:pt x="87" y="57"/>
                    <a:pt x="87" y="58"/>
                    <a:pt x="86" y="59"/>
                  </a:cubicBezTo>
                  <a:close/>
                  <a:moveTo>
                    <a:pt x="99" y="44"/>
                  </a:moveTo>
                  <a:cubicBezTo>
                    <a:pt x="95" y="47"/>
                    <a:pt x="95" y="47"/>
                    <a:pt x="95" y="47"/>
                  </a:cubicBezTo>
                  <a:cubicBezTo>
                    <a:pt x="95" y="48"/>
                    <a:pt x="91" y="48"/>
                    <a:pt x="91" y="48"/>
                  </a:cubicBezTo>
                  <a:cubicBezTo>
                    <a:pt x="91" y="48"/>
                    <a:pt x="91" y="48"/>
                    <a:pt x="91" y="48"/>
                  </a:cubicBezTo>
                  <a:cubicBezTo>
                    <a:pt x="91" y="48"/>
                    <a:pt x="92" y="48"/>
                    <a:pt x="92" y="48"/>
                  </a:cubicBezTo>
                  <a:cubicBezTo>
                    <a:pt x="92" y="48"/>
                    <a:pt x="92" y="47"/>
                    <a:pt x="92" y="47"/>
                  </a:cubicBezTo>
                  <a:cubicBezTo>
                    <a:pt x="92" y="47"/>
                    <a:pt x="92" y="47"/>
                    <a:pt x="92" y="47"/>
                  </a:cubicBezTo>
                  <a:cubicBezTo>
                    <a:pt x="84" y="40"/>
                    <a:pt x="73" y="35"/>
                    <a:pt x="61" y="36"/>
                  </a:cubicBezTo>
                  <a:cubicBezTo>
                    <a:pt x="48" y="35"/>
                    <a:pt x="37" y="40"/>
                    <a:pt x="29" y="47"/>
                  </a:cubicBezTo>
                  <a:cubicBezTo>
                    <a:pt x="29" y="47"/>
                    <a:pt x="28" y="47"/>
                    <a:pt x="28" y="47"/>
                  </a:cubicBezTo>
                  <a:cubicBezTo>
                    <a:pt x="28" y="47"/>
                    <a:pt x="28" y="48"/>
                    <a:pt x="28" y="48"/>
                  </a:cubicBezTo>
                  <a:cubicBezTo>
                    <a:pt x="28" y="48"/>
                    <a:pt x="28" y="48"/>
                    <a:pt x="28" y="48"/>
                  </a:cubicBezTo>
                  <a:cubicBezTo>
                    <a:pt x="28" y="48"/>
                    <a:pt x="28" y="48"/>
                    <a:pt x="28" y="48"/>
                  </a:cubicBezTo>
                  <a:cubicBezTo>
                    <a:pt x="26" y="48"/>
                    <a:pt x="25" y="48"/>
                    <a:pt x="24" y="47"/>
                  </a:cubicBezTo>
                  <a:cubicBezTo>
                    <a:pt x="21" y="44"/>
                    <a:pt x="21" y="44"/>
                    <a:pt x="21" y="44"/>
                  </a:cubicBezTo>
                  <a:cubicBezTo>
                    <a:pt x="20" y="43"/>
                    <a:pt x="20" y="42"/>
                    <a:pt x="21" y="41"/>
                  </a:cubicBezTo>
                  <a:cubicBezTo>
                    <a:pt x="21" y="41"/>
                    <a:pt x="21" y="41"/>
                    <a:pt x="21" y="40"/>
                  </a:cubicBezTo>
                  <a:cubicBezTo>
                    <a:pt x="21" y="40"/>
                    <a:pt x="21" y="40"/>
                    <a:pt x="22" y="40"/>
                  </a:cubicBezTo>
                  <a:cubicBezTo>
                    <a:pt x="32" y="31"/>
                    <a:pt x="45" y="26"/>
                    <a:pt x="60" y="26"/>
                  </a:cubicBezTo>
                  <a:cubicBezTo>
                    <a:pt x="75" y="26"/>
                    <a:pt x="89" y="31"/>
                    <a:pt x="99" y="40"/>
                  </a:cubicBezTo>
                  <a:cubicBezTo>
                    <a:pt x="99" y="40"/>
                    <a:pt x="99" y="40"/>
                    <a:pt x="99" y="40"/>
                  </a:cubicBezTo>
                  <a:cubicBezTo>
                    <a:pt x="99" y="41"/>
                    <a:pt x="99" y="41"/>
                    <a:pt x="99" y="41"/>
                  </a:cubicBezTo>
                  <a:cubicBezTo>
                    <a:pt x="100" y="42"/>
                    <a:pt x="100" y="43"/>
                    <a:pt x="9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Oval 584">
              <a:extLst>
                <a:ext uri="{FF2B5EF4-FFF2-40B4-BE49-F238E27FC236}">
                  <a16:creationId xmlns:a16="http://schemas.microsoft.com/office/drawing/2014/main" id="{3BECD0D2-F075-4523-B8C4-FEB003D6D3C7}"/>
                </a:ext>
              </a:extLst>
            </p:cNvPr>
            <p:cNvSpPr>
              <a:spLocks noChangeArrowheads="1"/>
            </p:cNvSpPr>
            <p:nvPr/>
          </p:nvSpPr>
          <p:spPr bwMode="auto">
            <a:xfrm>
              <a:off x="1665" y="1879"/>
              <a:ext cx="39"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585">
              <a:extLst>
                <a:ext uri="{FF2B5EF4-FFF2-40B4-BE49-F238E27FC236}">
                  <a16:creationId xmlns:a16="http://schemas.microsoft.com/office/drawing/2014/main" id="{FC504B26-BD27-44D3-ACAC-1F397D7CEC9E}"/>
                </a:ext>
              </a:extLst>
            </p:cNvPr>
            <p:cNvSpPr>
              <a:spLocks noEditPoints="1"/>
            </p:cNvSpPr>
            <p:nvPr/>
          </p:nvSpPr>
          <p:spPr bwMode="auto">
            <a:xfrm>
              <a:off x="1616" y="1829"/>
              <a:ext cx="156" cy="156"/>
            </a:xfrm>
            <a:custGeom>
              <a:avLst/>
              <a:gdLst>
                <a:gd name="T0" fmla="*/ 57 w 113"/>
                <a:gd name="T1" fmla="*/ 0 h 113"/>
                <a:gd name="T2" fmla="*/ 0 w 113"/>
                <a:gd name="T3" fmla="*/ 57 h 113"/>
                <a:gd name="T4" fmla="*/ 57 w 113"/>
                <a:gd name="T5" fmla="*/ 113 h 113"/>
                <a:gd name="T6" fmla="*/ 113 w 113"/>
                <a:gd name="T7" fmla="*/ 57 h 113"/>
                <a:gd name="T8" fmla="*/ 57 w 113"/>
                <a:gd name="T9" fmla="*/ 0 h 113"/>
                <a:gd name="T10" fmla="*/ 87 w 113"/>
                <a:gd name="T11" fmla="*/ 84 h 113"/>
                <a:gd name="T12" fmla="*/ 86 w 113"/>
                <a:gd name="T13" fmla="*/ 85 h 113"/>
                <a:gd name="T14" fmla="*/ 79 w 113"/>
                <a:gd name="T15" fmla="*/ 86 h 113"/>
                <a:gd name="T16" fmla="*/ 63 w 113"/>
                <a:gd name="T17" fmla="*/ 72 h 113"/>
                <a:gd name="T18" fmla="*/ 62 w 113"/>
                <a:gd name="T19" fmla="*/ 70 h 113"/>
                <a:gd name="T20" fmla="*/ 49 w 113"/>
                <a:gd name="T21" fmla="*/ 74 h 113"/>
                <a:gd name="T22" fmla="*/ 25 w 113"/>
                <a:gd name="T23" fmla="*/ 50 h 113"/>
                <a:gd name="T24" fmla="*/ 49 w 113"/>
                <a:gd name="T25" fmla="*/ 26 h 113"/>
                <a:gd name="T26" fmla="*/ 73 w 113"/>
                <a:gd name="T27" fmla="*/ 50 h 113"/>
                <a:gd name="T28" fmla="*/ 70 w 113"/>
                <a:gd name="T29" fmla="*/ 62 h 113"/>
                <a:gd name="T30" fmla="*/ 71 w 113"/>
                <a:gd name="T31" fmla="*/ 63 h 113"/>
                <a:gd name="T32" fmla="*/ 87 w 113"/>
                <a:gd name="T33" fmla="*/ 77 h 113"/>
                <a:gd name="T34" fmla="*/ 87 w 113"/>
                <a:gd name="T35" fmla="*/ 8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3">
                  <a:moveTo>
                    <a:pt x="57" y="0"/>
                  </a:moveTo>
                  <a:cubicBezTo>
                    <a:pt x="26" y="0"/>
                    <a:pt x="0" y="26"/>
                    <a:pt x="0" y="57"/>
                  </a:cubicBezTo>
                  <a:cubicBezTo>
                    <a:pt x="0" y="88"/>
                    <a:pt x="26" y="113"/>
                    <a:pt x="57" y="113"/>
                  </a:cubicBezTo>
                  <a:cubicBezTo>
                    <a:pt x="88" y="113"/>
                    <a:pt x="113" y="88"/>
                    <a:pt x="113" y="57"/>
                  </a:cubicBezTo>
                  <a:cubicBezTo>
                    <a:pt x="113" y="26"/>
                    <a:pt x="88" y="0"/>
                    <a:pt x="57" y="0"/>
                  </a:cubicBezTo>
                  <a:close/>
                  <a:moveTo>
                    <a:pt x="87" y="84"/>
                  </a:moveTo>
                  <a:cubicBezTo>
                    <a:pt x="86" y="85"/>
                    <a:pt x="86" y="85"/>
                    <a:pt x="86" y="85"/>
                  </a:cubicBezTo>
                  <a:cubicBezTo>
                    <a:pt x="84" y="87"/>
                    <a:pt x="81" y="87"/>
                    <a:pt x="79" y="86"/>
                  </a:cubicBezTo>
                  <a:cubicBezTo>
                    <a:pt x="63" y="72"/>
                    <a:pt x="63" y="72"/>
                    <a:pt x="63" y="72"/>
                  </a:cubicBezTo>
                  <a:cubicBezTo>
                    <a:pt x="63" y="71"/>
                    <a:pt x="62" y="71"/>
                    <a:pt x="62" y="70"/>
                  </a:cubicBezTo>
                  <a:cubicBezTo>
                    <a:pt x="59" y="73"/>
                    <a:pt x="54" y="74"/>
                    <a:pt x="49" y="74"/>
                  </a:cubicBezTo>
                  <a:cubicBezTo>
                    <a:pt x="36" y="74"/>
                    <a:pt x="25" y="63"/>
                    <a:pt x="25" y="50"/>
                  </a:cubicBezTo>
                  <a:cubicBezTo>
                    <a:pt x="25" y="37"/>
                    <a:pt x="36" y="26"/>
                    <a:pt x="49" y="26"/>
                  </a:cubicBezTo>
                  <a:cubicBezTo>
                    <a:pt x="63" y="26"/>
                    <a:pt x="73" y="37"/>
                    <a:pt x="73" y="50"/>
                  </a:cubicBezTo>
                  <a:cubicBezTo>
                    <a:pt x="73" y="55"/>
                    <a:pt x="72" y="59"/>
                    <a:pt x="70" y="62"/>
                  </a:cubicBezTo>
                  <a:cubicBezTo>
                    <a:pt x="70" y="62"/>
                    <a:pt x="71" y="63"/>
                    <a:pt x="71" y="63"/>
                  </a:cubicBezTo>
                  <a:cubicBezTo>
                    <a:pt x="87" y="77"/>
                    <a:pt x="87" y="77"/>
                    <a:pt x="87" y="77"/>
                  </a:cubicBezTo>
                  <a:cubicBezTo>
                    <a:pt x="89" y="79"/>
                    <a:pt x="89" y="82"/>
                    <a:pt x="87"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586">
              <a:extLst>
                <a:ext uri="{FF2B5EF4-FFF2-40B4-BE49-F238E27FC236}">
                  <a16:creationId xmlns:a16="http://schemas.microsoft.com/office/drawing/2014/main" id="{37D2036E-9C20-4511-A4C1-1138F4760F83}"/>
                </a:ext>
              </a:extLst>
            </p:cNvPr>
            <p:cNvSpPr>
              <a:spLocks noEditPoints="1"/>
            </p:cNvSpPr>
            <p:nvPr/>
          </p:nvSpPr>
          <p:spPr bwMode="auto">
            <a:xfrm>
              <a:off x="2810" y="1272"/>
              <a:ext cx="158" cy="158"/>
            </a:xfrm>
            <a:custGeom>
              <a:avLst/>
              <a:gdLst>
                <a:gd name="T0" fmla="*/ 58 w 115"/>
                <a:gd name="T1" fmla="*/ 0 h 115"/>
                <a:gd name="T2" fmla="*/ 0 w 115"/>
                <a:gd name="T3" fmla="*/ 58 h 115"/>
                <a:gd name="T4" fmla="*/ 58 w 115"/>
                <a:gd name="T5" fmla="*/ 115 h 115"/>
                <a:gd name="T6" fmla="*/ 115 w 115"/>
                <a:gd name="T7" fmla="*/ 58 h 115"/>
                <a:gd name="T8" fmla="*/ 58 w 115"/>
                <a:gd name="T9" fmla="*/ 0 h 115"/>
                <a:gd name="T10" fmla="*/ 90 w 115"/>
                <a:gd name="T11" fmla="*/ 37 h 115"/>
                <a:gd name="T12" fmla="*/ 82 w 115"/>
                <a:gd name="T13" fmla="*/ 41 h 115"/>
                <a:gd name="T14" fmla="*/ 80 w 115"/>
                <a:gd name="T15" fmla="*/ 41 h 115"/>
                <a:gd name="T16" fmla="*/ 64 w 115"/>
                <a:gd name="T17" fmla="*/ 60 h 115"/>
                <a:gd name="T18" fmla="*/ 64 w 115"/>
                <a:gd name="T19" fmla="*/ 62 h 115"/>
                <a:gd name="T20" fmla="*/ 63 w 115"/>
                <a:gd name="T21" fmla="*/ 74 h 115"/>
                <a:gd name="T22" fmla="*/ 60 w 115"/>
                <a:gd name="T23" fmla="*/ 74 h 115"/>
                <a:gd name="T24" fmla="*/ 51 w 115"/>
                <a:gd name="T25" fmla="*/ 67 h 115"/>
                <a:gd name="T26" fmla="*/ 25 w 115"/>
                <a:gd name="T27" fmla="*/ 94 h 115"/>
                <a:gd name="T28" fmla="*/ 48 w 115"/>
                <a:gd name="T29" fmla="*/ 64 h 115"/>
                <a:gd name="T30" fmla="*/ 39 w 115"/>
                <a:gd name="T31" fmla="*/ 55 h 115"/>
                <a:gd name="T32" fmla="*/ 39 w 115"/>
                <a:gd name="T33" fmla="*/ 54 h 115"/>
                <a:gd name="T34" fmla="*/ 50 w 115"/>
                <a:gd name="T35" fmla="*/ 51 h 115"/>
                <a:gd name="T36" fmla="*/ 52 w 115"/>
                <a:gd name="T37" fmla="*/ 50 h 115"/>
                <a:gd name="T38" fmla="*/ 69 w 115"/>
                <a:gd name="T39" fmla="*/ 31 h 115"/>
                <a:gd name="T40" fmla="*/ 70 w 115"/>
                <a:gd name="T41" fmla="*/ 29 h 115"/>
                <a:gd name="T42" fmla="*/ 71 w 115"/>
                <a:gd name="T43" fmla="*/ 22 h 115"/>
                <a:gd name="T44" fmla="*/ 73 w 115"/>
                <a:gd name="T45" fmla="*/ 21 h 115"/>
                <a:gd name="T46" fmla="*/ 90 w 115"/>
                <a:gd name="T47" fmla="*/ 36 h 115"/>
                <a:gd name="T48" fmla="*/ 90 w 115"/>
                <a:gd name="T49" fmla="*/ 3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 h="115">
                  <a:moveTo>
                    <a:pt x="58" y="0"/>
                  </a:moveTo>
                  <a:cubicBezTo>
                    <a:pt x="26" y="0"/>
                    <a:pt x="0" y="26"/>
                    <a:pt x="0" y="58"/>
                  </a:cubicBezTo>
                  <a:cubicBezTo>
                    <a:pt x="0" y="89"/>
                    <a:pt x="26" y="115"/>
                    <a:pt x="58" y="115"/>
                  </a:cubicBezTo>
                  <a:cubicBezTo>
                    <a:pt x="89" y="115"/>
                    <a:pt x="115" y="89"/>
                    <a:pt x="115" y="58"/>
                  </a:cubicBezTo>
                  <a:cubicBezTo>
                    <a:pt x="115" y="26"/>
                    <a:pt x="89" y="0"/>
                    <a:pt x="58" y="0"/>
                  </a:cubicBezTo>
                  <a:close/>
                  <a:moveTo>
                    <a:pt x="90" y="37"/>
                  </a:moveTo>
                  <a:cubicBezTo>
                    <a:pt x="89" y="39"/>
                    <a:pt x="82" y="41"/>
                    <a:pt x="82" y="41"/>
                  </a:cubicBezTo>
                  <a:cubicBezTo>
                    <a:pt x="81" y="40"/>
                    <a:pt x="80" y="41"/>
                    <a:pt x="80" y="41"/>
                  </a:cubicBezTo>
                  <a:cubicBezTo>
                    <a:pt x="80" y="41"/>
                    <a:pt x="65" y="59"/>
                    <a:pt x="64" y="60"/>
                  </a:cubicBezTo>
                  <a:cubicBezTo>
                    <a:pt x="64" y="61"/>
                    <a:pt x="64" y="62"/>
                    <a:pt x="64" y="62"/>
                  </a:cubicBezTo>
                  <a:cubicBezTo>
                    <a:pt x="66" y="69"/>
                    <a:pt x="63" y="73"/>
                    <a:pt x="63" y="74"/>
                  </a:cubicBezTo>
                  <a:cubicBezTo>
                    <a:pt x="62" y="75"/>
                    <a:pt x="60" y="74"/>
                    <a:pt x="60" y="74"/>
                  </a:cubicBezTo>
                  <a:cubicBezTo>
                    <a:pt x="51" y="67"/>
                    <a:pt x="51" y="67"/>
                    <a:pt x="51" y="67"/>
                  </a:cubicBezTo>
                  <a:cubicBezTo>
                    <a:pt x="25" y="94"/>
                    <a:pt x="25" y="94"/>
                    <a:pt x="25" y="94"/>
                  </a:cubicBezTo>
                  <a:cubicBezTo>
                    <a:pt x="48" y="64"/>
                    <a:pt x="48" y="64"/>
                    <a:pt x="48" y="64"/>
                  </a:cubicBezTo>
                  <a:cubicBezTo>
                    <a:pt x="39" y="55"/>
                    <a:pt x="39" y="55"/>
                    <a:pt x="39" y="55"/>
                  </a:cubicBezTo>
                  <a:cubicBezTo>
                    <a:pt x="38" y="54"/>
                    <a:pt x="39" y="54"/>
                    <a:pt x="39" y="54"/>
                  </a:cubicBezTo>
                  <a:cubicBezTo>
                    <a:pt x="42" y="49"/>
                    <a:pt x="50" y="51"/>
                    <a:pt x="50" y="51"/>
                  </a:cubicBezTo>
                  <a:cubicBezTo>
                    <a:pt x="51" y="50"/>
                    <a:pt x="52" y="50"/>
                    <a:pt x="52" y="50"/>
                  </a:cubicBezTo>
                  <a:cubicBezTo>
                    <a:pt x="52" y="50"/>
                    <a:pt x="68" y="32"/>
                    <a:pt x="69" y="31"/>
                  </a:cubicBezTo>
                  <a:cubicBezTo>
                    <a:pt x="71" y="29"/>
                    <a:pt x="70" y="29"/>
                    <a:pt x="70" y="29"/>
                  </a:cubicBezTo>
                  <a:cubicBezTo>
                    <a:pt x="70" y="28"/>
                    <a:pt x="71" y="22"/>
                    <a:pt x="71" y="22"/>
                  </a:cubicBezTo>
                  <a:cubicBezTo>
                    <a:pt x="71" y="20"/>
                    <a:pt x="73" y="21"/>
                    <a:pt x="73" y="21"/>
                  </a:cubicBezTo>
                  <a:cubicBezTo>
                    <a:pt x="80" y="23"/>
                    <a:pt x="90" y="36"/>
                    <a:pt x="90" y="36"/>
                  </a:cubicBezTo>
                  <a:cubicBezTo>
                    <a:pt x="91" y="37"/>
                    <a:pt x="90" y="37"/>
                    <a:pt x="9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Oval 587">
              <a:extLst>
                <a:ext uri="{FF2B5EF4-FFF2-40B4-BE49-F238E27FC236}">
                  <a16:creationId xmlns:a16="http://schemas.microsoft.com/office/drawing/2014/main" id="{F131F673-5A8B-4270-8FDF-91ED33057094}"/>
                </a:ext>
              </a:extLst>
            </p:cNvPr>
            <p:cNvSpPr>
              <a:spLocks noChangeArrowheads="1"/>
            </p:cNvSpPr>
            <p:nvPr/>
          </p:nvSpPr>
          <p:spPr bwMode="auto">
            <a:xfrm>
              <a:off x="2467" y="1328"/>
              <a:ext cx="22" cy="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588">
              <a:extLst>
                <a:ext uri="{FF2B5EF4-FFF2-40B4-BE49-F238E27FC236}">
                  <a16:creationId xmlns:a16="http://schemas.microsoft.com/office/drawing/2014/main" id="{E164AE81-BDEA-406A-A146-DCAD1CDB019C}"/>
                </a:ext>
              </a:extLst>
            </p:cNvPr>
            <p:cNvSpPr>
              <a:spLocks noChangeArrowheads="1"/>
            </p:cNvSpPr>
            <p:nvPr/>
          </p:nvSpPr>
          <p:spPr bwMode="auto">
            <a:xfrm>
              <a:off x="2433" y="1206"/>
              <a:ext cx="88"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589">
              <a:extLst>
                <a:ext uri="{FF2B5EF4-FFF2-40B4-BE49-F238E27FC236}">
                  <a16:creationId xmlns:a16="http://schemas.microsoft.com/office/drawing/2014/main" id="{F615FBE5-4C0B-4701-AAFB-C06C51026EB4}"/>
                </a:ext>
              </a:extLst>
            </p:cNvPr>
            <p:cNvSpPr>
              <a:spLocks noEditPoints="1"/>
            </p:cNvSpPr>
            <p:nvPr/>
          </p:nvSpPr>
          <p:spPr bwMode="auto">
            <a:xfrm>
              <a:off x="2325" y="1129"/>
              <a:ext cx="307" cy="302"/>
            </a:xfrm>
            <a:custGeom>
              <a:avLst/>
              <a:gdLst>
                <a:gd name="T0" fmla="*/ 112 w 223"/>
                <a:gd name="T1" fmla="*/ 0 h 220"/>
                <a:gd name="T2" fmla="*/ 0 w 223"/>
                <a:gd name="T3" fmla="*/ 110 h 220"/>
                <a:gd name="T4" fmla="*/ 112 w 223"/>
                <a:gd name="T5" fmla="*/ 220 h 220"/>
                <a:gd name="T6" fmla="*/ 223 w 223"/>
                <a:gd name="T7" fmla="*/ 110 h 220"/>
                <a:gd name="T8" fmla="*/ 112 w 223"/>
                <a:gd name="T9" fmla="*/ 0 h 220"/>
                <a:gd name="T10" fmla="*/ 154 w 223"/>
                <a:gd name="T11" fmla="*/ 158 h 220"/>
                <a:gd name="T12" fmla="*/ 140 w 223"/>
                <a:gd name="T13" fmla="*/ 172 h 220"/>
                <a:gd name="T14" fmla="*/ 80 w 223"/>
                <a:gd name="T15" fmla="*/ 172 h 220"/>
                <a:gd name="T16" fmla="*/ 66 w 223"/>
                <a:gd name="T17" fmla="*/ 158 h 220"/>
                <a:gd name="T18" fmla="*/ 66 w 223"/>
                <a:gd name="T19" fmla="*/ 54 h 220"/>
                <a:gd name="T20" fmla="*/ 80 w 223"/>
                <a:gd name="T21" fmla="*/ 40 h 220"/>
                <a:gd name="T22" fmla="*/ 140 w 223"/>
                <a:gd name="T23" fmla="*/ 40 h 220"/>
                <a:gd name="T24" fmla="*/ 154 w 223"/>
                <a:gd name="T25" fmla="*/ 54 h 220"/>
                <a:gd name="T26" fmla="*/ 154 w 223"/>
                <a:gd name="T27" fmla="*/ 15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20">
                  <a:moveTo>
                    <a:pt x="112" y="0"/>
                  </a:moveTo>
                  <a:cubicBezTo>
                    <a:pt x="50" y="0"/>
                    <a:pt x="0" y="49"/>
                    <a:pt x="0" y="110"/>
                  </a:cubicBezTo>
                  <a:cubicBezTo>
                    <a:pt x="0" y="171"/>
                    <a:pt x="50" y="220"/>
                    <a:pt x="112" y="220"/>
                  </a:cubicBezTo>
                  <a:cubicBezTo>
                    <a:pt x="173" y="220"/>
                    <a:pt x="223" y="171"/>
                    <a:pt x="223" y="110"/>
                  </a:cubicBezTo>
                  <a:cubicBezTo>
                    <a:pt x="223" y="49"/>
                    <a:pt x="173" y="0"/>
                    <a:pt x="112" y="0"/>
                  </a:cubicBezTo>
                  <a:close/>
                  <a:moveTo>
                    <a:pt x="154" y="158"/>
                  </a:moveTo>
                  <a:cubicBezTo>
                    <a:pt x="154" y="166"/>
                    <a:pt x="148" y="172"/>
                    <a:pt x="140" y="172"/>
                  </a:cubicBezTo>
                  <a:cubicBezTo>
                    <a:pt x="80" y="172"/>
                    <a:pt x="80" y="172"/>
                    <a:pt x="80" y="172"/>
                  </a:cubicBezTo>
                  <a:cubicBezTo>
                    <a:pt x="72" y="172"/>
                    <a:pt x="66" y="166"/>
                    <a:pt x="66" y="158"/>
                  </a:cubicBezTo>
                  <a:cubicBezTo>
                    <a:pt x="66" y="54"/>
                    <a:pt x="66" y="54"/>
                    <a:pt x="66" y="54"/>
                  </a:cubicBezTo>
                  <a:cubicBezTo>
                    <a:pt x="66" y="46"/>
                    <a:pt x="72" y="40"/>
                    <a:pt x="80" y="40"/>
                  </a:cubicBezTo>
                  <a:cubicBezTo>
                    <a:pt x="140" y="40"/>
                    <a:pt x="140" y="40"/>
                    <a:pt x="140" y="40"/>
                  </a:cubicBezTo>
                  <a:cubicBezTo>
                    <a:pt x="148" y="40"/>
                    <a:pt x="154" y="46"/>
                    <a:pt x="154" y="54"/>
                  </a:cubicBezTo>
                  <a:lnTo>
                    <a:pt x="15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590">
              <a:extLst>
                <a:ext uri="{FF2B5EF4-FFF2-40B4-BE49-F238E27FC236}">
                  <a16:creationId xmlns:a16="http://schemas.microsoft.com/office/drawing/2014/main" id="{E7500F19-7800-48BD-85B0-C8C80874D47D}"/>
                </a:ext>
              </a:extLst>
            </p:cNvPr>
            <p:cNvSpPr>
              <a:spLocks/>
            </p:cNvSpPr>
            <p:nvPr/>
          </p:nvSpPr>
          <p:spPr bwMode="auto">
            <a:xfrm>
              <a:off x="1191" y="2316"/>
              <a:ext cx="11" cy="18"/>
            </a:xfrm>
            <a:custGeom>
              <a:avLst/>
              <a:gdLst>
                <a:gd name="T0" fmla="*/ 2 w 8"/>
                <a:gd name="T1" fmla="*/ 0 h 13"/>
                <a:gd name="T2" fmla="*/ 2 w 8"/>
                <a:gd name="T3" fmla="*/ 0 h 13"/>
                <a:gd name="T4" fmla="*/ 0 w 8"/>
                <a:gd name="T5" fmla="*/ 12 h 13"/>
                <a:gd name="T6" fmla="*/ 2 w 8"/>
                <a:gd name="T7" fmla="*/ 13 h 13"/>
                <a:gd name="T8" fmla="*/ 8 w 8"/>
                <a:gd name="T9" fmla="*/ 6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2" y="0"/>
                    <a:pt x="2" y="0"/>
                    <a:pt x="2" y="0"/>
                  </a:cubicBezTo>
                  <a:cubicBezTo>
                    <a:pt x="2" y="5"/>
                    <a:pt x="2" y="9"/>
                    <a:pt x="0" y="12"/>
                  </a:cubicBezTo>
                  <a:cubicBezTo>
                    <a:pt x="1" y="13"/>
                    <a:pt x="2" y="13"/>
                    <a:pt x="2" y="13"/>
                  </a:cubicBezTo>
                  <a:cubicBezTo>
                    <a:pt x="6" y="13"/>
                    <a:pt x="8" y="10"/>
                    <a:pt x="8" y="6"/>
                  </a:cubicBezTo>
                  <a:cubicBezTo>
                    <a:pt x="8" y="3"/>
                    <a:pt x="6"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591">
              <a:extLst>
                <a:ext uri="{FF2B5EF4-FFF2-40B4-BE49-F238E27FC236}">
                  <a16:creationId xmlns:a16="http://schemas.microsoft.com/office/drawing/2014/main" id="{EF518906-D0BD-4987-B21D-AF6B7E57B290}"/>
                </a:ext>
              </a:extLst>
            </p:cNvPr>
            <p:cNvSpPr>
              <a:spLocks noEditPoints="1"/>
            </p:cNvSpPr>
            <p:nvPr/>
          </p:nvSpPr>
          <p:spPr bwMode="auto">
            <a:xfrm>
              <a:off x="1085" y="2239"/>
              <a:ext cx="149" cy="147"/>
            </a:xfrm>
            <a:custGeom>
              <a:avLst/>
              <a:gdLst>
                <a:gd name="T0" fmla="*/ 54 w 108"/>
                <a:gd name="T1" fmla="*/ 0 h 107"/>
                <a:gd name="T2" fmla="*/ 0 w 108"/>
                <a:gd name="T3" fmla="*/ 53 h 107"/>
                <a:gd name="T4" fmla="*/ 54 w 108"/>
                <a:gd name="T5" fmla="*/ 107 h 107"/>
                <a:gd name="T6" fmla="*/ 108 w 108"/>
                <a:gd name="T7" fmla="*/ 53 h 107"/>
                <a:gd name="T8" fmla="*/ 54 w 108"/>
                <a:gd name="T9" fmla="*/ 0 h 107"/>
                <a:gd name="T10" fmla="*/ 60 w 108"/>
                <a:gd name="T11" fmla="*/ 25 h 107"/>
                <a:gd name="T12" fmla="*/ 63 w 108"/>
                <a:gd name="T13" fmla="*/ 30 h 107"/>
                <a:gd name="T14" fmla="*/ 63 w 108"/>
                <a:gd name="T15" fmla="*/ 34 h 107"/>
                <a:gd name="T16" fmla="*/ 65 w 108"/>
                <a:gd name="T17" fmla="*/ 39 h 107"/>
                <a:gd name="T18" fmla="*/ 61 w 108"/>
                <a:gd name="T19" fmla="*/ 48 h 107"/>
                <a:gd name="T20" fmla="*/ 60 w 108"/>
                <a:gd name="T21" fmla="*/ 43 h 107"/>
                <a:gd name="T22" fmla="*/ 57 w 108"/>
                <a:gd name="T23" fmla="*/ 35 h 107"/>
                <a:gd name="T24" fmla="*/ 60 w 108"/>
                <a:gd name="T25" fmla="*/ 25 h 107"/>
                <a:gd name="T26" fmla="*/ 45 w 108"/>
                <a:gd name="T27" fmla="*/ 25 h 107"/>
                <a:gd name="T28" fmla="*/ 48 w 108"/>
                <a:gd name="T29" fmla="*/ 30 h 107"/>
                <a:gd name="T30" fmla="*/ 48 w 108"/>
                <a:gd name="T31" fmla="*/ 34 h 107"/>
                <a:gd name="T32" fmla="*/ 50 w 108"/>
                <a:gd name="T33" fmla="*/ 39 h 107"/>
                <a:gd name="T34" fmla="*/ 46 w 108"/>
                <a:gd name="T35" fmla="*/ 48 h 107"/>
                <a:gd name="T36" fmla="*/ 45 w 108"/>
                <a:gd name="T37" fmla="*/ 43 h 107"/>
                <a:gd name="T38" fmla="*/ 42 w 108"/>
                <a:gd name="T39" fmla="*/ 35 h 107"/>
                <a:gd name="T40" fmla="*/ 45 w 108"/>
                <a:gd name="T41" fmla="*/ 25 h 107"/>
                <a:gd name="T42" fmla="*/ 80 w 108"/>
                <a:gd name="T43" fmla="*/ 74 h 107"/>
                <a:gd name="T44" fmla="*/ 75 w 108"/>
                <a:gd name="T45" fmla="*/ 73 h 107"/>
                <a:gd name="T46" fmla="*/ 55 w 108"/>
                <a:gd name="T47" fmla="*/ 83 h 107"/>
                <a:gd name="T48" fmla="*/ 28 w 108"/>
                <a:gd name="T49" fmla="*/ 57 h 107"/>
                <a:gd name="T50" fmla="*/ 29 w 108"/>
                <a:gd name="T51" fmla="*/ 53 h 107"/>
                <a:gd name="T52" fmla="*/ 79 w 108"/>
                <a:gd name="T53" fmla="*/ 53 h 107"/>
                <a:gd name="T54" fmla="*/ 79 w 108"/>
                <a:gd name="T55" fmla="*/ 52 h 107"/>
                <a:gd name="T56" fmla="*/ 90 w 108"/>
                <a:gd name="T57" fmla="*/ 63 h 107"/>
                <a:gd name="T58" fmla="*/ 80 w 108"/>
                <a:gd name="T59"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07">
                  <a:moveTo>
                    <a:pt x="54" y="0"/>
                  </a:moveTo>
                  <a:cubicBezTo>
                    <a:pt x="24" y="0"/>
                    <a:pt x="0" y="24"/>
                    <a:pt x="0" y="53"/>
                  </a:cubicBezTo>
                  <a:cubicBezTo>
                    <a:pt x="0" y="83"/>
                    <a:pt x="24" y="107"/>
                    <a:pt x="54" y="107"/>
                  </a:cubicBezTo>
                  <a:cubicBezTo>
                    <a:pt x="84" y="107"/>
                    <a:pt x="108" y="83"/>
                    <a:pt x="108" y="53"/>
                  </a:cubicBezTo>
                  <a:cubicBezTo>
                    <a:pt x="108" y="24"/>
                    <a:pt x="84" y="0"/>
                    <a:pt x="54" y="0"/>
                  </a:cubicBezTo>
                  <a:close/>
                  <a:moveTo>
                    <a:pt x="60" y="25"/>
                  </a:moveTo>
                  <a:cubicBezTo>
                    <a:pt x="63" y="24"/>
                    <a:pt x="66" y="28"/>
                    <a:pt x="63" y="30"/>
                  </a:cubicBezTo>
                  <a:cubicBezTo>
                    <a:pt x="61" y="31"/>
                    <a:pt x="62" y="33"/>
                    <a:pt x="63" y="34"/>
                  </a:cubicBezTo>
                  <a:cubicBezTo>
                    <a:pt x="64" y="36"/>
                    <a:pt x="65" y="38"/>
                    <a:pt x="65" y="39"/>
                  </a:cubicBezTo>
                  <a:cubicBezTo>
                    <a:pt x="66" y="43"/>
                    <a:pt x="65" y="47"/>
                    <a:pt x="61" y="48"/>
                  </a:cubicBezTo>
                  <a:cubicBezTo>
                    <a:pt x="58" y="50"/>
                    <a:pt x="56" y="44"/>
                    <a:pt x="60" y="43"/>
                  </a:cubicBezTo>
                  <a:cubicBezTo>
                    <a:pt x="62" y="42"/>
                    <a:pt x="57" y="36"/>
                    <a:pt x="57" y="35"/>
                  </a:cubicBezTo>
                  <a:cubicBezTo>
                    <a:pt x="56" y="31"/>
                    <a:pt x="57" y="27"/>
                    <a:pt x="60" y="25"/>
                  </a:cubicBezTo>
                  <a:close/>
                  <a:moveTo>
                    <a:pt x="45" y="25"/>
                  </a:moveTo>
                  <a:cubicBezTo>
                    <a:pt x="48" y="24"/>
                    <a:pt x="51" y="28"/>
                    <a:pt x="48" y="30"/>
                  </a:cubicBezTo>
                  <a:cubicBezTo>
                    <a:pt x="46" y="31"/>
                    <a:pt x="47" y="33"/>
                    <a:pt x="48" y="34"/>
                  </a:cubicBezTo>
                  <a:cubicBezTo>
                    <a:pt x="49" y="36"/>
                    <a:pt x="50" y="38"/>
                    <a:pt x="50" y="39"/>
                  </a:cubicBezTo>
                  <a:cubicBezTo>
                    <a:pt x="51" y="43"/>
                    <a:pt x="50" y="47"/>
                    <a:pt x="46" y="48"/>
                  </a:cubicBezTo>
                  <a:cubicBezTo>
                    <a:pt x="43" y="50"/>
                    <a:pt x="41" y="44"/>
                    <a:pt x="45" y="43"/>
                  </a:cubicBezTo>
                  <a:cubicBezTo>
                    <a:pt x="47" y="42"/>
                    <a:pt x="43" y="36"/>
                    <a:pt x="42" y="35"/>
                  </a:cubicBezTo>
                  <a:cubicBezTo>
                    <a:pt x="41" y="31"/>
                    <a:pt x="42" y="27"/>
                    <a:pt x="45" y="25"/>
                  </a:cubicBezTo>
                  <a:close/>
                  <a:moveTo>
                    <a:pt x="80" y="74"/>
                  </a:moveTo>
                  <a:cubicBezTo>
                    <a:pt x="78" y="74"/>
                    <a:pt x="77" y="73"/>
                    <a:pt x="75" y="73"/>
                  </a:cubicBezTo>
                  <a:cubicBezTo>
                    <a:pt x="70" y="79"/>
                    <a:pt x="63" y="83"/>
                    <a:pt x="55" y="83"/>
                  </a:cubicBezTo>
                  <a:cubicBezTo>
                    <a:pt x="40" y="83"/>
                    <a:pt x="28" y="72"/>
                    <a:pt x="28" y="57"/>
                  </a:cubicBezTo>
                  <a:cubicBezTo>
                    <a:pt x="28" y="55"/>
                    <a:pt x="28" y="53"/>
                    <a:pt x="29" y="53"/>
                  </a:cubicBezTo>
                  <a:cubicBezTo>
                    <a:pt x="79" y="53"/>
                    <a:pt x="79" y="53"/>
                    <a:pt x="79" y="53"/>
                  </a:cubicBezTo>
                  <a:cubicBezTo>
                    <a:pt x="79" y="52"/>
                    <a:pt x="79" y="52"/>
                    <a:pt x="79" y="52"/>
                  </a:cubicBezTo>
                  <a:cubicBezTo>
                    <a:pt x="87" y="52"/>
                    <a:pt x="90" y="57"/>
                    <a:pt x="90" y="63"/>
                  </a:cubicBezTo>
                  <a:cubicBezTo>
                    <a:pt x="90" y="69"/>
                    <a:pt x="86" y="74"/>
                    <a:pt x="8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592">
              <a:extLst>
                <a:ext uri="{FF2B5EF4-FFF2-40B4-BE49-F238E27FC236}">
                  <a16:creationId xmlns:a16="http://schemas.microsoft.com/office/drawing/2014/main" id="{DAC54516-5886-421F-9BFA-A441C20EDDDA}"/>
                </a:ext>
              </a:extLst>
            </p:cNvPr>
            <p:cNvSpPr>
              <a:spLocks noEditPoints="1"/>
            </p:cNvSpPr>
            <p:nvPr/>
          </p:nvSpPr>
          <p:spPr bwMode="auto">
            <a:xfrm>
              <a:off x="2155" y="1763"/>
              <a:ext cx="170" cy="169"/>
            </a:xfrm>
            <a:custGeom>
              <a:avLst/>
              <a:gdLst>
                <a:gd name="T0" fmla="*/ 0 w 124"/>
                <a:gd name="T1" fmla="*/ 61 h 123"/>
                <a:gd name="T2" fmla="*/ 124 w 124"/>
                <a:gd name="T3" fmla="*/ 61 h 123"/>
                <a:gd name="T4" fmla="*/ 26 w 124"/>
                <a:gd name="T5" fmla="*/ 47 h 123"/>
                <a:gd name="T6" fmla="*/ 44 w 124"/>
                <a:gd name="T7" fmla="*/ 55 h 123"/>
                <a:gd name="T8" fmla="*/ 26 w 124"/>
                <a:gd name="T9" fmla="*/ 47 h 123"/>
                <a:gd name="T10" fmla="*/ 44 w 124"/>
                <a:gd name="T11" fmla="*/ 59 h 123"/>
                <a:gd name="T12" fmla="*/ 32 w 124"/>
                <a:gd name="T13" fmla="*/ 67 h 123"/>
                <a:gd name="T14" fmla="*/ 40 w 124"/>
                <a:gd name="T15" fmla="*/ 89 h 123"/>
                <a:gd name="T16" fmla="*/ 40 w 124"/>
                <a:gd name="T17" fmla="*/ 78 h 123"/>
                <a:gd name="T18" fmla="*/ 40 w 124"/>
                <a:gd name="T19" fmla="*/ 89 h 123"/>
                <a:gd name="T20" fmla="*/ 32 w 124"/>
                <a:gd name="T21" fmla="*/ 71 h 123"/>
                <a:gd name="T22" fmla="*/ 46 w 124"/>
                <a:gd name="T23" fmla="*/ 79 h 123"/>
                <a:gd name="T24" fmla="*/ 62 w 124"/>
                <a:gd name="T25" fmla="*/ 79 h 123"/>
                <a:gd name="T26" fmla="*/ 47 w 124"/>
                <a:gd name="T27" fmla="*/ 71 h 123"/>
                <a:gd name="T28" fmla="*/ 62 w 124"/>
                <a:gd name="T29" fmla="*/ 79 h 123"/>
                <a:gd name="T30" fmla="*/ 47 w 124"/>
                <a:gd name="T31" fmla="*/ 67 h 123"/>
                <a:gd name="T32" fmla="*/ 63 w 124"/>
                <a:gd name="T33" fmla="*/ 59 h 123"/>
                <a:gd name="T34" fmla="*/ 46 w 124"/>
                <a:gd name="T35" fmla="*/ 55 h 123"/>
                <a:gd name="T36" fmla="*/ 64 w 124"/>
                <a:gd name="T37" fmla="*/ 47 h 123"/>
                <a:gd name="T38" fmla="*/ 46 w 124"/>
                <a:gd name="T39" fmla="*/ 55 h 123"/>
                <a:gd name="T40" fmla="*/ 64 w 124"/>
                <a:gd name="T41" fmla="*/ 84 h 123"/>
                <a:gd name="T42" fmla="*/ 75 w 124"/>
                <a:gd name="T43" fmla="*/ 84 h 123"/>
                <a:gd name="T44" fmla="*/ 76 w 124"/>
                <a:gd name="T45" fmla="*/ 79 h 123"/>
                <a:gd name="T46" fmla="*/ 64 w 124"/>
                <a:gd name="T47" fmla="*/ 71 h 123"/>
                <a:gd name="T48" fmla="*/ 76 w 124"/>
                <a:gd name="T49" fmla="*/ 79 h 123"/>
                <a:gd name="T50" fmla="*/ 65 w 124"/>
                <a:gd name="T51" fmla="*/ 67 h 123"/>
                <a:gd name="T52" fmla="*/ 81 w 124"/>
                <a:gd name="T53" fmla="*/ 59 h 123"/>
                <a:gd name="T54" fmla="*/ 90 w 124"/>
                <a:gd name="T55" fmla="*/ 43 h 123"/>
                <a:gd name="T56" fmla="*/ 83 w 124"/>
                <a:gd name="T57" fmla="*/ 50 h 123"/>
                <a:gd name="T58" fmla="*/ 66 w 124"/>
                <a:gd name="T59" fmla="*/ 55 h 123"/>
                <a:gd name="T60" fmla="*/ 77 w 124"/>
                <a:gd name="T61" fmla="*/ 47 h 123"/>
                <a:gd name="T62" fmla="*/ 86 w 124"/>
                <a:gd name="T63" fmla="*/ 38 h 123"/>
                <a:gd name="T64" fmla="*/ 88 w 124"/>
                <a:gd name="T65" fmla="*/ 35 h 123"/>
                <a:gd name="T66" fmla="*/ 90 w 124"/>
                <a:gd name="T67" fmla="*/ 4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23">
                  <a:moveTo>
                    <a:pt x="62" y="0"/>
                  </a:moveTo>
                  <a:cubicBezTo>
                    <a:pt x="27" y="0"/>
                    <a:pt x="0" y="27"/>
                    <a:pt x="0" y="61"/>
                  </a:cubicBezTo>
                  <a:cubicBezTo>
                    <a:pt x="0" y="95"/>
                    <a:pt x="27" y="123"/>
                    <a:pt x="62" y="123"/>
                  </a:cubicBezTo>
                  <a:cubicBezTo>
                    <a:pt x="96" y="123"/>
                    <a:pt x="124" y="95"/>
                    <a:pt x="124" y="61"/>
                  </a:cubicBezTo>
                  <a:cubicBezTo>
                    <a:pt x="124" y="27"/>
                    <a:pt x="96" y="0"/>
                    <a:pt x="62" y="0"/>
                  </a:cubicBezTo>
                  <a:close/>
                  <a:moveTo>
                    <a:pt x="26" y="47"/>
                  </a:moveTo>
                  <a:cubicBezTo>
                    <a:pt x="43" y="47"/>
                    <a:pt x="43" y="47"/>
                    <a:pt x="43" y="47"/>
                  </a:cubicBezTo>
                  <a:cubicBezTo>
                    <a:pt x="44" y="55"/>
                    <a:pt x="44" y="55"/>
                    <a:pt x="44" y="55"/>
                  </a:cubicBezTo>
                  <a:cubicBezTo>
                    <a:pt x="28" y="55"/>
                    <a:pt x="28" y="55"/>
                    <a:pt x="28" y="55"/>
                  </a:cubicBezTo>
                  <a:lnTo>
                    <a:pt x="26" y="47"/>
                  </a:lnTo>
                  <a:close/>
                  <a:moveTo>
                    <a:pt x="29" y="59"/>
                  </a:moveTo>
                  <a:cubicBezTo>
                    <a:pt x="44" y="59"/>
                    <a:pt x="44" y="59"/>
                    <a:pt x="44" y="59"/>
                  </a:cubicBezTo>
                  <a:cubicBezTo>
                    <a:pt x="45" y="67"/>
                    <a:pt x="45" y="67"/>
                    <a:pt x="45" y="67"/>
                  </a:cubicBezTo>
                  <a:cubicBezTo>
                    <a:pt x="32" y="67"/>
                    <a:pt x="32" y="67"/>
                    <a:pt x="32" y="67"/>
                  </a:cubicBezTo>
                  <a:lnTo>
                    <a:pt x="29" y="59"/>
                  </a:lnTo>
                  <a:close/>
                  <a:moveTo>
                    <a:pt x="40" y="89"/>
                  </a:moveTo>
                  <a:cubicBezTo>
                    <a:pt x="37" y="89"/>
                    <a:pt x="35" y="87"/>
                    <a:pt x="35" y="84"/>
                  </a:cubicBezTo>
                  <a:cubicBezTo>
                    <a:pt x="35" y="81"/>
                    <a:pt x="37" y="78"/>
                    <a:pt x="40" y="78"/>
                  </a:cubicBezTo>
                  <a:cubicBezTo>
                    <a:pt x="43" y="78"/>
                    <a:pt x="46" y="81"/>
                    <a:pt x="46" y="84"/>
                  </a:cubicBezTo>
                  <a:cubicBezTo>
                    <a:pt x="46" y="87"/>
                    <a:pt x="43" y="89"/>
                    <a:pt x="40" y="89"/>
                  </a:cubicBezTo>
                  <a:close/>
                  <a:moveTo>
                    <a:pt x="34" y="79"/>
                  </a:moveTo>
                  <a:cubicBezTo>
                    <a:pt x="32" y="71"/>
                    <a:pt x="32" y="71"/>
                    <a:pt x="32" y="71"/>
                  </a:cubicBezTo>
                  <a:cubicBezTo>
                    <a:pt x="45" y="71"/>
                    <a:pt x="45" y="71"/>
                    <a:pt x="45" y="71"/>
                  </a:cubicBezTo>
                  <a:cubicBezTo>
                    <a:pt x="46" y="79"/>
                    <a:pt x="46" y="79"/>
                    <a:pt x="46" y="79"/>
                  </a:cubicBezTo>
                  <a:lnTo>
                    <a:pt x="34" y="79"/>
                  </a:lnTo>
                  <a:close/>
                  <a:moveTo>
                    <a:pt x="62" y="79"/>
                  </a:moveTo>
                  <a:cubicBezTo>
                    <a:pt x="48" y="79"/>
                    <a:pt x="48" y="79"/>
                    <a:pt x="48" y="79"/>
                  </a:cubicBezTo>
                  <a:cubicBezTo>
                    <a:pt x="47" y="71"/>
                    <a:pt x="47" y="71"/>
                    <a:pt x="47" y="71"/>
                  </a:cubicBezTo>
                  <a:cubicBezTo>
                    <a:pt x="62" y="71"/>
                    <a:pt x="62" y="71"/>
                    <a:pt x="62" y="71"/>
                  </a:cubicBezTo>
                  <a:lnTo>
                    <a:pt x="62" y="79"/>
                  </a:lnTo>
                  <a:close/>
                  <a:moveTo>
                    <a:pt x="62" y="67"/>
                  </a:moveTo>
                  <a:cubicBezTo>
                    <a:pt x="47" y="67"/>
                    <a:pt x="47" y="67"/>
                    <a:pt x="47" y="67"/>
                  </a:cubicBezTo>
                  <a:cubicBezTo>
                    <a:pt x="46" y="59"/>
                    <a:pt x="46" y="59"/>
                    <a:pt x="46" y="59"/>
                  </a:cubicBezTo>
                  <a:cubicBezTo>
                    <a:pt x="63" y="59"/>
                    <a:pt x="63" y="59"/>
                    <a:pt x="63" y="59"/>
                  </a:cubicBezTo>
                  <a:lnTo>
                    <a:pt x="62" y="67"/>
                  </a:lnTo>
                  <a:close/>
                  <a:moveTo>
                    <a:pt x="46" y="55"/>
                  </a:moveTo>
                  <a:cubicBezTo>
                    <a:pt x="46" y="47"/>
                    <a:pt x="46" y="47"/>
                    <a:pt x="46" y="47"/>
                  </a:cubicBezTo>
                  <a:cubicBezTo>
                    <a:pt x="64" y="47"/>
                    <a:pt x="64" y="47"/>
                    <a:pt x="64" y="47"/>
                  </a:cubicBezTo>
                  <a:cubicBezTo>
                    <a:pt x="64" y="55"/>
                    <a:pt x="64" y="55"/>
                    <a:pt x="64" y="55"/>
                  </a:cubicBezTo>
                  <a:lnTo>
                    <a:pt x="46" y="55"/>
                  </a:lnTo>
                  <a:close/>
                  <a:moveTo>
                    <a:pt x="70" y="89"/>
                  </a:moveTo>
                  <a:cubicBezTo>
                    <a:pt x="66" y="89"/>
                    <a:pt x="64" y="87"/>
                    <a:pt x="64" y="84"/>
                  </a:cubicBezTo>
                  <a:cubicBezTo>
                    <a:pt x="64" y="81"/>
                    <a:pt x="66" y="78"/>
                    <a:pt x="70" y="78"/>
                  </a:cubicBezTo>
                  <a:cubicBezTo>
                    <a:pt x="73" y="78"/>
                    <a:pt x="75" y="81"/>
                    <a:pt x="75" y="84"/>
                  </a:cubicBezTo>
                  <a:cubicBezTo>
                    <a:pt x="75" y="87"/>
                    <a:pt x="73" y="89"/>
                    <a:pt x="70" y="89"/>
                  </a:cubicBezTo>
                  <a:close/>
                  <a:moveTo>
                    <a:pt x="76" y="79"/>
                  </a:moveTo>
                  <a:cubicBezTo>
                    <a:pt x="64" y="79"/>
                    <a:pt x="64" y="79"/>
                    <a:pt x="64" y="79"/>
                  </a:cubicBezTo>
                  <a:cubicBezTo>
                    <a:pt x="64" y="71"/>
                    <a:pt x="64" y="71"/>
                    <a:pt x="64" y="71"/>
                  </a:cubicBezTo>
                  <a:cubicBezTo>
                    <a:pt x="78" y="71"/>
                    <a:pt x="78" y="71"/>
                    <a:pt x="78" y="71"/>
                  </a:cubicBezTo>
                  <a:lnTo>
                    <a:pt x="76" y="79"/>
                  </a:lnTo>
                  <a:close/>
                  <a:moveTo>
                    <a:pt x="78" y="67"/>
                  </a:moveTo>
                  <a:cubicBezTo>
                    <a:pt x="65" y="67"/>
                    <a:pt x="65" y="67"/>
                    <a:pt x="65" y="67"/>
                  </a:cubicBezTo>
                  <a:cubicBezTo>
                    <a:pt x="65" y="59"/>
                    <a:pt x="65" y="59"/>
                    <a:pt x="65" y="59"/>
                  </a:cubicBezTo>
                  <a:cubicBezTo>
                    <a:pt x="81" y="59"/>
                    <a:pt x="81" y="59"/>
                    <a:pt x="81" y="59"/>
                  </a:cubicBezTo>
                  <a:lnTo>
                    <a:pt x="78" y="67"/>
                  </a:lnTo>
                  <a:close/>
                  <a:moveTo>
                    <a:pt x="90" y="43"/>
                  </a:moveTo>
                  <a:cubicBezTo>
                    <a:pt x="89" y="43"/>
                    <a:pt x="89" y="43"/>
                    <a:pt x="89" y="43"/>
                  </a:cubicBezTo>
                  <a:cubicBezTo>
                    <a:pt x="87" y="47"/>
                    <a:pt x="85" y="48"/>
                    <a:pt x="83" y="50"/>
                  </a:cubicBezTo>
                  <a:cubicBezTo>
                    <a:pt x="81" y="55"/>
                    <a:pt x="81" y="55"/>
                    <a:pt x="81" y="55"/>
                  </a:cubicBezTo>
                  <a:cubicBezTo>
                    <a:pt x="66" y="55"/>
                    <a:pt x="66" y="55"/>
                    <a:pt x="66" y="55"/>
                  </a:cubicBezTo>
                  <a:cubicBezTo>
                    <a:pt x="66" y="47"/>
                    <a:pt x="66" y="47"/>
                    <a:pt x="66" y="47"/>
                  </a:cubicBezTo>
                  <a:cubicBezTo>
                    <a:pt x="77" y="47"/>
                    <a:pt x="77" y="47"/>
                    <a:pt x="77" y="47"/>
                  </a:cubicBezTo>
                  <a:cubicBezTo>
                    <a:pt x="77" y="47"/>
                    <a:pt x="77" y="47"/>
                    <a:pt x="77" y="46"/>
                  </a:cubicBezTo>
                  <a:cubicBezTo>
                    <a:pt x="80" y="43"/>
                    <a:pt x="83" y="41"/>
                    <a:pt x="86" y="38"/>
                  </a:cubicBezTo>
                  <a:cubicBezTo>
                    <a:pt x="86" y="38"/>
                    <a:pt x="86" y="37"/>
                    <a:pt x="87" y="36"/>
                  </a:cubicBezTo>
                  <a:cubicBezTo>
                    <a:pt x="87" y="36"/>
                    <a:pt x="88" y="35"/>
                    <a:pt x="88" y="35"/>
                  </a:cubicBezTo>
                  <a:cubicBezTo>
                    <a:pt x="90" y="35"/>
                    <a:pt x="90" y="35"/>
                    <a:pt x="90" y="35"/>
                  </a:cubicBezTo>
                  <a:cubicBezTo>
                    <a:pt x="98" y="35"/>
                    <a:pt x="98" y="43"/>
                    <a:pt x="9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593">
              <a:extLst>
                <a:ext uri="{FF2B5EF4-FFF2-40B4-BE49-F238E27FC236}">
                  <a16:creationId xmlns:a16="http://schemas.microsoft.com/office/drawing/2014/main" id="{F4C6C70B-ED9C-481B-BAAF-693DDE67303C}"/>
                </a:ext>
              </a:extLst>
            </p:cNvPr>
            <p:cNvSpPr>
              <a:spLocks noEditPoints="1"/>
            </p:cNvSpPr>
            <p:nvPr/>
          </p:nvSpPr>
          <p:spPr bwMode="auto">
            <a:xfrm>
              <a:off x="1879" y="2091"/>
              <a:ext cx="274" cy="269"/>
            </a:xfrm>
            <a:custGeom>
              <a:avLst/>
              <a:gdLst>
                <a:gd name="T0" fmla="*/ 0 w 199"/>
                <a:gd name="T1" fmla="*/ 98 h 196"/>
                <a:gd name="T2" fmla="*/ 199 w 199"/>
                <a:gd name="T3" fmla="*/ 98 h 196"/>
                <a:gd name="T4" fmla="*/ 79 w 199"/>
                <a:gd name="T5" fmla="*/ 56 h 196"/>
                <a:gd name="T6" fmla="*/ 91 w 199"/>
                <a:gd name="T7" fmla="*/ 38 h 196"/>
                <a:gd name="T8" fmla="*/ 118 w 199"/>
                <a:gd name="T9" fmla="*/ 59 h 196"/>
                <a:gd name="T10" fmla="*/ 95 w 199"/>
                <a:gd name="T11" fmla="*/ 73 h 196"/>
                <a:gd name="T12" fmla="*/ 79 w 199"/>
                <a:gd name="T13" fmla="*/ 56 h 196"/>
                <a:gd name="T14" fmla="*/ 81 w 199"/>
                <a:gd name="T15" fmla="*/ 137 h 196"/>
                <a:gd name="T16" fmla="*/ 47 w 199"/>
                <a:gd name="T17" fmla="*/ 131 h 196"/>
                <a:gd name="T18" fmla="*/ 53 w 199"/>
                <a:gd name="T19" fmla="*/ 110 h 196"/>
                <a:gd name="T20" fmla="*/ 76 w 199"/>
                <a:gd name="T21" fmla="*/ 111 h 196"/>
                <a:gd name="T22" fmla="*/ 90 w 199"/>
                <a:gd name="T23" fmla="*/ 112 h 196"/>
                <a:gd name="T24" fmla="*/ 45 w 199"/>
                <a:gd name="T25" fmla="*/ 83 h 196"/>
                <a:gd name="T26" fmla="*/ 65 w 199"/>
                <a:gd name="T27" fmla="*/ 65 h 196"/>
                <a:gd name="T28" fmla="*/ 109 w 199"/>
                <a:gd name="T29" fmla="*/ 94 h 196"/>
                <a:gd name="T30" fmla="*/ 90 w 199"/>
                <a:gd name="T31" fmla="*/ 112 h 196"/>
                <a:gd name="T32" fmla="*/ 141 w 199"/>
                <a:gd name="T33" fmla="*/ 121 h 196"/>
                <a:gd name="T34" fmla="*/ 126 w 199"/>
                <a:gd name="T35" fmla="*/ 146 h 196"/>
                <a:gd name="T36" fmla="*/ 149 w 199"/>
                <a:gd name="T37" fmla="*/ 86 h 196"/>
                <a:gd name="T38" fmla="*/ 143 w 199"/>
                <a:gd name="T39" fmla="*/ 115 h 196"/>
                <a:gd name="T40" fmla="*/ 144 w 199"/>
                <a:gd name="T41" fmla="*/ 115 h 196"/>
                <a:gd name="T42" fmla="*/ 142 w 199"/>
                <a:gd name="T43" fmla="*/ 122 h 196"/>
                <a:gd name="T44" fmla="*/ 144 w 199"/>
                <a:gd name="T45" fmla="*/ 127 h 196"/>
                <a:gd name="T46" fmla="*/ 144 w 199"/>
                <a:gd name="T47" fmla="*/ 127 h 196"/>
                <a:gd name="T48" fmla="*/ 143 w 199"/>
                <a:gd name="T49" fmla="*/ 127 h 196"/>
                <a:gd name="T50" fmla="*/ 142 w 199"/>
                <a:gd name="T51" fmla="*/ 125 h 196"/>
                <a:gd name="T52" fmla="*/ 142 w 199"/>
                <a:gd name="T53" fmla="*/ 125 h 196"/>
                <a:gd name="T54" fmla="*/ 147 w 199"/>
                <a:gd name="T55" fmla="*/ 113 h 196"/>
                <a:gd name="T56" fmla="*/ 147 w 199"/>
                <a:gd name="T57" fmla="*/ 113 h 196"/>
                <a:gd name="T58" fmla="*/ 148 w 199"/>
                <a:gd name="T59" fmla="*/ 113 h 196"/>
                <a:gd name="T60" fmla="*/ 149 w 199"/>
                <a:gd name="T61" fmla="*/ 112 h 196"/>
                <a:gd name="T62" fmla="*/ 150 w 199"/>
                <a:gd name="T63" fmla="*/ 112 h 196"/>
                <a:gd name="T64" fmla="*/ 150 w 199"/>
                <a:gd name="T65" fmla="*/ 113 h 196"/>
                <a:gd name="T66" fmla="*/ 147 w 199"/>
                <a:gd name="T67" fmla="*/ 132 h 196"/>
                <a:gd name="T68" fmla="*/ 147 w 199"/>
                <a:gd name="T69" fmla="*/ 132 h 196"/>
                <a:gd name="T70" fmla="*/ 146 w 199"/>
                <a:gd name="T71" fmla="*/ 131 h 196"/>
                <a:gd name="T72" fmla="*/ 145 w 199"/>
                <a:gd name="T73" fmla="*/ 129 h 196"/>
                <a:gd name="T74" fmla="*/ 146 w 199"/>
                <a:gd name="T75" fmla="*/ 129 h 196"/>
                <a:gd name="T76" fmla="*/ 153 w 199"/>
                <a:gd name="T77" fmla="*/ 112 h 196"/>
                <a:gd name="T78" fmla="*/ 153 w 199"/>
                <a:gd name="T79" fmla="*/ 112 h 196"/>
                <a:gd name="T80" fmla="*/ 153 w 199"/>
                <a:gd name="T81" fmla="*/ 111 h 196"/>
                <a:gd name="T82" fmla="*/ 155 w 199"/>
                <a:gd name="T83" fmla="*/ 110 h 196"/>
                <a:gd name="T84" fmla="*/ 156 w 199"/>
                <a:gd name="T85" fmla="*/ 110 h 196"/>
                <a:gd name="T86" fmla="*/ 157 w 199"/>
                <a:gd name="T87" fmla="*/ 111 h 196"/>
                <a:gd name="T88" fmla="*/ 147 w 199"/>
                <a:gd name="T89" fmla="*/ 132 h 196"/>
                <a:gd name="T90" fmla="*/ 151 w 199"/>
                <a:gd name="T91" fmla="*/ 138 h 196"/>
                <a:gd name="T92" fmla="*/ 150 w 199"/>
                <a:gd name="T93" fmla="*/ 138 h 196"/>
                <a:gd name="T94" fmla="*/ 150 w 199"/>
                <a:gd name="T95" fmla="*/ 137 h 196"/>
                <a:gd name="T96" fmla="*/ 149 w 199"/>
                <a:gd name="T97" fmla="*/ 135 h 196"/>
                <a:gd name="T98" fmla="*/ 149 w 199"/>
                <a:gd name="T99" fmla="*/ 134 h 196"/>
                <a:gd name="T100" fmla="*/ 159 w 199"/>
                <a:gd name="T101" fmla="*/ 111 h 196"/>
                <a:gd name="T102" fmla="*/ 159 w 199"/>
                <a:gd name="T103" fmla="*/ 110 h 196"/>
                <a:gd name="T104" fmla="*/ 159 w 199"/>
                <a:gd name="T105" fmla="*/ 109 h 196"/>
                <a:gd name="T106" fmla="*/ 162 w 199"/>
                <a:gd name="T107" fmla="*/ 107 h 196"/>
                <a:gd name="T108" fmla="*/ 163 w 199"/>
                <a:gd name="T109" fmla="*/ 108 h 196"/>
                <a:gd name="T110" fmla="*/ 164 w 199"/>
                <a:gd name="T111" fmla="*/ 10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 h="196">
                  <a:moveTo>
                    <a:pt x="99" y="0"/>
                  </a:moveTo>
                  <a:cubicBezTo>
                    <a:pt x="44" y="0"/>
                    <a:pt x="0" y="44"/>
                    <a:pt x="0" y="98"/>
                  </a:cubicBezTo>
                  <a:cubicBezTo>
                    <a:pt x="0" y="152"/>
                    <a:pt x="44" y="196"/>
                    <a:pt x="99" y="196"/>
                  </a:cubicBezTo>
                  <a:cubicBezTo>
                    <a:pt x="154" y="196"/>
                    <a:pt x="199" y="152"/>
                    <a:pt x="199" y="98"/>
                  </a:cubicBezTo>
                  <a:cubicBezTo>
                    <a:pt x="199" y="44"/>
                    <a:pt x="154" y="0"/>
                    <a:pt x="99" y="0"/>
                  </a:cubicBezTo>
                  <a:close/>
                  <a:moveTo>
                    <a:pt x="79" y="56"/>
                  </a:moveTo>
                  <a:cubicBezTo>
                    <a:pt x="81" y="44"/>
                    <a:pt x="81" y="44"/>
                    <a:pt x="81" y="44"/>
                  </a:cubicBezTo>
                  <a:cubicBezTo>
                    <a:pt x="81" y="38"/>
                    <a:pt x="86" y="36"/>
                    <a:pt x="91" y="38"/>
                  </a:cubicBezTo>
                  <a:cubicBezTo>
                    <a:pt x="115" y="48"/>
                    <a:pt x="115" y="48"/>
                    <a:pt x="115" y="48"/>
                  </a:cubicBezTo>
                  <a:cubicBezTo>
                    <a:pt x="120" y="50"/>
                    <a:pt x="121" y="55"/>
                    <a:pt x="118" y="59"/>
                  </a:cubicBezTo>
                  <a:cubicBezTo>
                    <a:pt x="109" y="70"/>
                    <a:pt x="109" y="70"/>
                    <a:pt x="109" y="70"/>
                  </a:cubicBezTo>
                  <a:cubicBezTo>
                    <a:pt x="106" y="74"/>
                    <a:pt x="99" y="75"/>
                    <a:pt x="95" y="73"/>
                  </a:cubicBezTo>
                  <a:cubicBezTo>
                    <a:pt x="86" y="69"/>
                    <a:pt x="86" y="69"/>
                    <a:pt x="86" y="69"/>
                  </a:cubicBezTo>
                  <a:cubicBezTo>
                    <a:pt x="82" y="67"/>
                    <a:pt x="78" y="61"/>
                    <a:pt x="79" y="56"/>
                  </a:cubicBezTo>
                  <a:close/>
                  <a:moveTo>
                    <a:pt x="83" y="124"/>
                  </a:moveTo>
                  <a:cubicBezTo>
                    <a:pt x="81" y="137"/>
                    <a:pt x="81" y="137"/>
                    <a:pt x="81" y="137"/>
                  </a:cubicBezTo>
                  <a:cubicBezTo>
                    <a:pt x="80" y="142"/>
                    <a:pt x="75" y="144"/>
                    <a:pt x="71" y="142"/>
                  </a:cubicBezTo>
                  <a:cubicBezTo>
                    <a:pt x="47" y="131"/>
                    <a:pt x="47" y="131"/>
                    <a:pt x="47" y="131"/>
                  </a:cubicBezTo>
                  <a:cubicBezTo>
                    <a:pt x="42" y="129"/>
                    <a:pt x="41" y="124"/>
                    <a:pt x="44" y="120"/>
                  </a:cubicBezTo>
                  <a:cubicBezTo>
                    <a:pt x="53" y="110"/>
                    <a:pt x="53" y="110"/>
                    <a:pt x="53" y="110"/>
                  </a:cubicBezTo>
                  <a:cubicBezTo>
                    <a:pt x="56" y="106"/>
                    <a:pt x="63" y="105"/>
                    <a:pt x="67" y="107"/>
                  </a:cubicBezTo>
                  <a:cubicBezTo>
                    <a:pt x="76" y="111"/>
                    <a:pt x="76" y="111"/>
                    <a:pt x="76" y="111"/>
                  </a:cubicBezTo>
                  <a:cubicBezTo>
                    <a:pt x="80" y="113"/>
                    <a:pt x="84" y="119"/>
                    <a:pt x="83" y="124"/>
                  </a:cubicBezTo>
                  <a:close/>
                  <a:moveTo>
                    <a:pt x="90" y="112"/>
                  </a:moveTo>
                  <a:cubicBezTo>
                    <a:pt x="50" y="96"/>
                    <a:pt x="50" y="96"/>
                    <a:pt x="50" y="96"/>
                  </a:cubicBezTo>
                  <a:cubicBezTo>
                    <a:pt x="45" y="93"/>
                    <a:pt x="43" y="88"/>
                    <a:pt x="45" y="83"/>
                  </a:cubicBezTo>
                  <a:cubicBezTo>
                    <a:pt x="51" y="70"/>
                    <a:pt x="51" y="70"/>
                    <a:pt x="51" y="70"/>
                  </a:cubicBezTo>
                  <a:cubicBezTo>
                    <a:pt x="54" y="65"/>
                    <a:pt x="60" y="63"/>
                    <a:pt x="65" y="65"/>
                  </a:cubicBezTo>
                  <a:cubicBezTo>
                    <a:pt x="104" y="81"/>
                    <a:pt x="104" y="81"/>
                    <a:pt x="104" y="81"/>
                  </a:cubicBezTo>
                  <a:cubicBezTo>
                    <a:pt x="109" y="84"/>
                    <a:pt x="111" y="89"/>
                    <a:pt x="109" y="94"/>
                  </a:cubicBezTo>
                  <a:cubicBezTo>
                    <a:pt x="103" y="107"/>
                    <a:pt x="103" y="107"/>
                    <a:pt x="103" y="107"/>
                  </a:cubicBezTo>
                  <a:cubicBezTo>
                    <a:pt x="101" y="112"/>
                    <a:pt x="95" y="114"/>
                    <a:pt x="90" y="112"/>
                  </a:cubicBezTo>
                  <a:close/>
                  <a:moveTo>
                    <a:pt x="141" y="121"/>
                  </a:moveTo>
                  <a:cubicBezTo>
                    <a:pt x="141" y="121"/>
                    <a:pt x="141" y="121"/>
                    <a:pt x="141" y="121"/>
                  </a:cubicBezTo>
                  <a:cubicBezTo>
                    <a:pt x="136" y="120"/>
                    <a:pt x="136" y="120"/>
                    <a:pt x="136" y="120"/>
                  </a:cubicBezTo>
                  <a:cubicBezTo>
                    <a:pt x="126" y="146"/>
                    <a:pt x="126" y="146"/>
                    <a:pt x="126" y="146"/>
                  </a:cubicBezTo>
                  <a:cubicBezTo>
                    <a:pt x="110" y="139"/>
                    <a:pt x="102" y="121"/>
                    <a:pt x="108" y="105"/>
                  </a:cubicBezTo>
                  <a:cubicBezTo>
                    <a:pt x="114" y="89"/>
                    <a:pt x="133" y="81"/>
                    <a:pt x="149" y="86"/>
                  </a:cubicBezTo>
                  <a:cubicBezTo>
                    <a:pt x="139" y="113"/>
                    <a:pt x="139" y="113"/>
                    <a:pt x="139" y="113"/>
                  </a:cubicBezTo>
                  <a:cubicBezTo>
                    <a:pt x="143" y="115"/>
                    <a:pt x="143" y="115"/>
                    <a:pt x="143" y="115"/>
                  </a:cubicBezTo>
                  <a:cubicBezTo>
                    <a:pt x="143" y="115"/>
                    <a:pt x="143" y="115"/>
                    <a:pt x="143" y="115"/>
                  </a:cubicBezTo>
                  <a:cubicBezTo>
                    <a:pt x="144" y="115"/>
                    <a:pt x="144" y="115"/>
                    <a:pt x="144" y="115"/>
                  </a:cubicBezTo>
                  <a:cubicBezTo>
                    <a:pt x="146" y="115"/>
                    <a:pt x="147" y="118"/>
                    <a:pt x="146" y="119"/>
                  </a:cubicBezTo>
                  <a:cubicBezTo>
                    <a:pt x="145" y="121"/>
                    <a:pt x="143" y="122"/>
                    <a:pt x="142" y="122"/>
                  </a:cubicBezTo>
                  <a:cubicBezTo>
                    <a:pt x="142" y="122"/>
                    <a:pt x="141" y="121"/>
                    <a:pt x="141" y="121"/>
                  </a:cubicBezTo>
                  <a:close/>
                  <a:moveTo>
                    <a:pt x="144" y="127"/>
                  </a:moveTo>
                  <a:cubicBezTo>
                    <a:pt x="144" y="127"/>
                    <a:pt x="144" y="127"/>
                    <a:pt x="144" y="127"/>
                  </a:cubicBezTo>
                  <a:cubicBezTo>
                    <a:pt x="144" y="127"/>
                    <a:pt x="144" y="127"/>
                    <a:pt x="144" y="127"/>
                  </a:cubicBezTo>
                  <a:cubicBezTo>
                    <a:pt x="143" y="127"/>
                    <a:pt x="143" y="127"/>
                    <a:pt x="143" y="127"/>
                  </a:cubicBezTo>
                  <a:cubicBezTo>
                    <a:pt x="143" y="127"/>
                    <a:pt x="143" y="127"/>
                    <a:pt x="143" y="127"/>
                  </a:cubicBezTo>
                  <a:cubicBezTo>
                    <a:pt x="142" y="125"/>
                    <a:pt x="142" y="125"/>
                    <a:pt x="142" y="125"/>
                  </a:cubicBezTo>
                  <a:cubicBezTo>
                    <a:pt x="142" y="125"/>
                    <a:pt x="142" y="125"/>
                    <a:pt x="142" y="125"/>
                  </a:cubicBezTo>
                  <a:cubicBezTo>
                    <a:pt x="142" y="125"/>
                    <a:pt x="142" y="125"/>
                    <a:pt x="142" y="125"/>
                  </a:cubicBezTo>
                  <a:cubicBezTo>
                    <a:pt x="142" y="125"/>
                    <a:pt x="142" y="125"/>
                    <a:pt x="142" y="125"/>
                  </a:cubicBezTo>
                  <a:cubicBezTo>
                    <a:pt x="143" y="125"/>
                    <a:pt x="143" y="125"/>
                    <a:pt x="143" y="125"/>
                  </a:cubicBezTo>
                  <a:cubicBezTo>
                    <a:pt x="151" y="122"/>
                    <a:pt x="147" y="113"/>
                    <a:pt x="147" y="113"/>
                  </a:cubicBezTo>
                  <a:cubicBezTo>
                    <a:pt x="147" y="113"/>
                    <a:pt x="147" y="113"/>
                    <a:pt x="147" y="113"/>
                  </a:cubicBezTo>
                  <a:cubicBezTo>
                    <a:pt x="147" y="113"/>
                    <a:pt x="147" y="113"/>
                    <a:pt x="147" y="113"/>
                  </a:cubicBezTo>
                  <a:cubicBezTo>
                    <a:pt x="147" y="113"/>
                    <a:pt x="147" y="113"/>
                    <a:pt x="147" y="113"/>
                  </a:cubicBezTo>
                  <a:cubicBezTo>
                    <a:pt x="148" y="113"/>
                    <a:pt x="148" y="113"/>
                    <a:pt x="148" y="113"/>
                  </a:cubicBezTo>
                  <a:cubicBezTo>
                    <a:pt x="149" y="112"/>
                    <a:pt x="149" y="112"/>
                    <a:pt x="149" y="112"/>
                  </a:cubicBezTo>
                  <a:cubicBezTo>
                    <a:pt x="149" y="112"/>
                    <a:pt x="149" y="112"/>
                    <a:pt x="149" y="112"/>
                  </a:cubicBezTo>
                  <a:cubicBezTo>
                    <a:pt x="150" y="112"/>
                    <a:pt x="150" y="112"/>
                    <a:pt x="150" y="112"/>
                  </a:cubicBezTo>
                  <a:cubicBezTo>
                    <a:pt x="150" y="112"/>
                    <a:pt x="150" y="112"/>
                    <a:pt x="150" y="112"/>
                  </a:cubicBezTo>
                  <a:cubicBezTo>
                    <a:pt x="150" y="112"/>
                    <a:pt x="150" y="112"/>
                    <a:pt x="150" y="112"/>
                  </a:cubicBezTo>
                  <a:cubicBezTo>
                    <a:pt x="150" y="113"/>
                    <a:pt x="150" y="113"/>
                    <a:pt x="150" y="113"/>
                  </a:cubicBezTo>
                  <a:cubicBezTo>
                    <a:pt x="155" y="124"/>
                    <a:pt x="144" y="127"/>
                    <a:pt x="144" y="127"/>
                  </a:cubicBezTo>
                  <a:close/>
                  <a:moveTo>
                    <a:pt x="147" y="132"/>
                  </a:moveTo>
                  <a:cubicBezTo>
                    <a:pt x="147" y="132"/>
                    <a:pt x="147" y="132"/>
                    <a:pt x="147" y="132"/>
                  </a:cubicBezTo>
                  <a:cubicBezTo>
                    <a:pt x="147" y="132"/>
                    <a:pt x="147" y="132"/>
                    <a:pt x="147" y="132"/>
                  </a:cubicBezTo>
                  <a:cubicBezTo>
                    <a:pt x="146" y="132"/>
                    <a:pt x="146" y="132"/>
                    <a:pt x="146" y="132"/>
                  </a:cubicBezTo>
                  <a:cubicBezTo>
                    <a:pt x="146" y="131"/>
                    <a:pt x="146" y="131"/>
                    <a:pt x="146" y="131"/>
                  </a:cubicBezTo>
                  <a:cubicBezTo>
                    <a:pt x="146" y="130"/>
                    <a:pt x="146" y="130"/>
                    <a:pt x="146" y="130"/>
                  </a:cubicBezTo>
                  <a:cubicBezTo>
                    <a:pt x="145" y="129"/>
                    <a:pt x="145" y="129"/>
                    <a:pt x="145" y="129"/>
                  </a:cubicBezTo>
                  <a:cubicBezTo>
                    <a:pt x="146" y="129"/>
                    <a:pt x="146" y="129"/>
                    <a:pt x="146" y="129"/>
                  </a:cubicBezTo>
                  <a:cubicBezTo>
                    <a:pt x="146" y="129"/>
                    <a:pt x="146" y="129"/>
                    <a:pt x="146" y="129"/>
                  </a:cubicBezTo>
                  <a:cubicBezTo>
                    <a:pt x="146" y="129"/>
                    <a:pt x="146" y="129"/>
                    <a:pt x="146" y="129"/>
                  </a:cubicBezTo>
                  <a:cubicBezTo>
                    <a:pt x="157" y="124"/>
                    <a:pt x="153" y="112"/>
                    <a:pt x="153" y="112"/>
                  </a:cubicBezTo>
                  <a:cubicBezTo>
                    <a:pt x="153" y="112"/>
                    <a:pt x="153" y="112"/>
                    <a:pt x="153" y="112"/>
                  </a:cubicBezTo>
                  <a:cubicBezTo>
                    <a:pt x="153" y="112"/>
                    <a:pt x="153" y="112"/>
                    <a:pt x="153" y="112"/>
                  </a:cubicBezTo>
                  <a:cubicBezTo>
                    <a:pt x="153" y="111"/>
                    <a:pt x="153" y="111"/>
                    <a:pt x="153" y="111"/>
                  </a:cubicBezTo>
                  <a:cubicBezTo>
                    <a:pt x="153" y="111"/>
                    <a:pt x="153" y="111"/>
                    <a:pt x="153" y="111"/>
                  </a:cubicBezTo>
                  <a:cubicBezTo>
                    <a:pt x="155" y="110"/>
                    <a:pt x="155" y="110"/>
                    <a:pt x="155" y="110"/>
                  </a:cubicBezTo>
                  <a:cubicBezTo>
                    <a:pt x="155" y="110"/>
                    <a:pt x="155" y="110"/>
                    <a:pt x="155" y="110"/>
                  </a:cubicBezTo>
                  <a:cubicBezTo>
                    <a:pt x="156" y="110"/>
                    <a:pt x="156" y="110"/>
                    <a:pt x="156" y="110"/>
                  </a:cubicBezTo>
                  <a:cubicBezTo>
                    <a:pt x="156" y="110"/>
                    <a:pt x="156" y="110"/>
                    <a:pt x="156" y="110"/>
                  </a:cubicBezTo>
                  <a:cubicBezTo>
                    <a:pt x="156" y="111"/>
                    <a:pt x="156" y="111"/>
                    <a:pt x="156" y="111"/>
                  </a:cubicBezTo>
                  <a:cubicBezTo>
                    <a:pt x="157" y="111"/>
                    <a:pt x="157" y="111"/>
                    <a:pt x="157" y="111"/>
                  </a:cubicBezTo>
                  <a:cubicBezTo>
                    <a:pt x="161" y="126"/>
                    <a:pt x="148" y="132"/>
                    <a:pt x="148" y="132"/>
                  </a:cubicBezTo>
                  <a:lnTo>
                    <a:pt x="147" y="132"/>
                  </a:lnTo>
                  <a:close/>
                  <a:moveTo>
                    <a:pt x="151" y="138"/>
                  </a:moveTo>
                  <a:cubicBezTo>
                    <a:pt x="151" y="138"/>
                    <a:pt x="151" y="138"/>
                    <a:pt x="151" y="138"/>
                  </a:cubicBezTo>
                  <a:cubicBezTo>
                    <a:pt x="150" y="138"/>
                    <a:pt x="150" y="138"/>
                    <a:pt x="150" y="138"/>
                  </a:cubicBezTo>
                  <a:cubicBezTo>
                    <a:pt x="150" y="138"/>
                    <a:pt x="150" y="138"/>
                    <a:pt x="150" y="138"/>
                  </a:cubicBezTo>
                  <a:cubicBezTo>
                    <a:pt x="150" y="138"/>
                    <a:pt x="150" y="138"/>
                    <a:pt x="150" y="138"/>
                  </a:cubicBezTo>
                  <a:cubicBezTo>
                    <a:pt x="150" y="137"/>
                    <a:pt x="150" y="137"/>
                    <a:pt x="150" y="137"/>
                  </a:cubicBezTo>
                  <a:cubicBezTo>
                    <a:pt x="149" y="135"/>
                    <a:pt x="149" y="135"/>
                    <a:pt x="149" y="135"/>
                  </a:cubicBezTo>
                  <a:cubicBezTo>
                    <a:pt x="149" y="135"/>
                    <a:pt x="149" y="135"/>
                    <a:pt x="149" y="135"/>
                  </a:cubicBezTo>
                  <a:cubicBezTo>
                    <a:pt x="149" y="134"/>
                    <a:pt x="149" y="134"/>
                    <a:pt x="149" y="134"/>
                  </a:cubicBezTo>
                  <a:cubicBezTo>
                    <a:pt x="149" y="134"/>
                    <a:pt x="149" y="134"/>
                    <a:pt x="149" y="134"/>
                  </a:cubicBezTo>
                  <a:cubicBezTo>
                    <a:pt x="149" y="134"/>
                    <a:pt x="149" y="134"/>
                    <a:pt x="149" y="134"/>
                  </a:cubicBezTo>
                  <a:cubicBezTo>
                    <a:pt x="162" y="126"/>
                    <a:pt x="159" y="111"/>
                    <a:pt x="159" y="111"/>
                  </a:cubicBezTo>
                  <a:cubicBezTo>
                    <a:pt x="159" y="110"/>
                    <a:pt x="159" y="110"/>
                    <a:pt x="159" y="110"/>
                  </a:cubicBezTo>
                  <a:cubicBezTo>
                    <a:pt x="159" y="110"/>
                    <a:pt x="159" y="110"/>
                    <a:pt x="159" y="110"/>
                  </a:cubicBezTo>
                  <a:cubicBezTo>
                    <a:pt x="159" y="109"/>
                    <a:pt x="159" y="109"/>
                    <a:pt x="159" y="109"/>
                  </a:cubicBezTo>
                  <a:cubicBezTo>
                    <a:pt x="159" y="109"/>
                    <a:pt x="159" y="109"/>
                    <a:pt x="159" y="109"/>
                  </a:cubicBezTo>
                  <a:cubicBezTo>
                    <a:pt x="162" y="107"/>
                    <a:pt x="162" y="107"/>
                    <a:pt x="162" y="107"/>
                  </a:cubicBezTo>
                  <a:cubicBezTo>
                    <a:pt x="162" y="107"/>
                    <a:pt x="162" y="107"/>
                    <a:pt x="162" y="107"/>
                  </a:cubicBezTo>
                  <a:cubicBezTo>
                    <a:pt x="163" y="107"/>
                    <a:pt x="163" y="107"/>
                    <a:pt x="163" y="107"/>
                  </a:cubicBezTo>
                  <a:cubicBezTo>
                    <a:pt x="163" y="108"/>
                    <a:pt x="163" y="108"/>
                    <a:pt x="163" y="108"/>
                  </a:cubicBezTo>
                  <a:cubicBezTo>
                    <a:pt x="163" y="108"/>
                    <a:pt x="163" y="108"/>
                    <a:pt x="163" y="108"/>
                  </a:cubicBezTo>
                  <a:cubicBezTo>
                    <a:pt x="164" y="108"/>
                    <a:pt x="164" y="108"/>
                    <a:pt x="164" y="108"/>
                  </a:cubicBezTo>
                  <a:cubicBezTo>
                    <a:pt x="167" y="129"/>
                    <a:pt x="151" y="138"/>
                    <a:pt x="15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Oval 594">
              <a:extLst>
                <a:ext uri="{FF2B5EF4-FFF2-40B4-BE49-F238E27FC236}">
                  <a16:creationId xmlns:a16="http://schemas.microsoft.com/office/drawing/2014/main" id="{BE9CD097-68CC-4536-AF88-DA82C375DD39}"/>
                </a:ext>
              </a:extLst>
            </p:cNvPr>
            <p:cNvSpPr>
              <a:spLocks noChangeArrowheads="1"/>
            </p:cNvSpPr>
            <p:nvPr/>
          </p:nvSpPr>
          <p:spPr bwMode="auto">
            <a:xfrm>
              <a:off x="1314" y="1017"/>
              <a:ext cx="26" cy="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595">
              <a:extLst>
                <a:ext uri="{FF2B5EF4-FFF2-40B4-BE49-F238E27FC236}">
                  <a16:creationId xmlns:a16="http://schemas.microsoft.com/office/drawing/2014/main" id="{BEDE3D32-C36C-404C-A804-0394B28E47AF}"/>
                </a:ext>
              </a:extLst>
            </p:cNvPr>
            <p:cNvSpPr>
              <a:spLocks/>
            </p:cNvSpPr>
            <p:nvPr/>
          </p:nvSpPr>
          <p:spPr bwMode="auto">
            <a:xfrm>
              <a:off x="1253" y="1063"/>
              <a:ext cx="40" cy="38"/>
            </a:xfrm>
            <a:custGeom>
              <a:avLst/>
              <a:gdLst>
                <a:gd name="T0" fmla="*/ 10 w 29"/>
                <a:gd name="T1" fmla="*/ 3 h 28"/>
                <a:gd name="T2" fmla="*/ 3 w 29"/>
                <a:gd name="T3" fmla="*/ 19 h 28"/>
                <a:gd name="T4" fmla="*/ 20 w 29"/>
                <a:gd name="T5" fmla="*/ 26 h 28"/>
                <a:gd name="T6" fmla="*/ 26 w 29"/>
                <a:gd name="T7" fmla="*/ 9 h 28"/>
                <a:gd name="T8" fmla="*/ 10 w 29"/>
                <a:gd name="T9" fmla="*/ 3 h 28"/>
              </a:gdLst>
              <a:ahLst/>
              <a:cxnLst>
                <a:cxn ang="0">
                  <a:pos x="T0" y="T1"/>
                </a:cxn>
                <a:cxn ang="0">
                  <a:pos x="T2" y="T3"/>
                </a:cxn>
                <a:cxn ang="0">
                  <a:pos x="T4" y="T5"/>
                </a:cxn>
                <a:cxn ang="0">
                  <a:pos x="T6" y="T7"/>
                </a:cxn>
                <a:cxn ang="0">
                  <a:pos x="T8" y="T9"/>
                </a:cxn>
              </a:cxnLst>
              <a:rect l="0" t="0" r="r" b="b"/>
              <a:pathLst>
                <a:path w="29" h="28">
                  <a:moveTo>
                    <a:pt x="10" y="3"/>
                  </a:moveTo>
                  <a:cubicBezTo>
                    <a:pt x="3" y="5"/>
                    <a:pt x="0" y="13"/>
                    <a:pt x="3" y="19"/>
                  </a:cubicBezTo>
                  <a:cubicBezTo>
                    <a:pt x="6" y="25"/>
                    <a:pt x="13" y="28"/>
                    <a:pt x="20" y="26"/>
                  </a:cubicBezTo>
                  <a:cubicBezTo>
                    <a:pt x="26" y="23"/>
                    <a:pt x="29" y="16"/>
                    <a:pt x="26" y="9"/>
                  </a:cubicBezTo>
                  <a:cubicBezTo>
                    <a:pt x="24" y="3"/>
                    <a:pt x="16" y="0"/>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596">
              <a:extLst>
                <a:ext uri="{FF2B5EF4-FFF2-40B4-BE49-F238E27FC236}">
                  <a16:creationId xmlns:a16="http://schemas.microsoft.com/office/drawing/2014/main" id="{5EA7DBAF-AA04-42D0-82D8-2904A91AEEB4}"/>
                </a:ext>
              </a:extLst>
            </p:cNvPr>
            <p:cNvSpPr>
              <a:spLocks noEditPoints="1"/>
            </p:cNvSpPr>
            <p:nvPr/>
          </p:nvSpPr>
          <p:spPr bwMode="auto">
            <a:xfrm>
              <a:off x="1181" y="951"/>
              <a:ext cx="226" cy="222"/>
            </a:xfrm>
            <a:custGeom>
              <a:avLst/>
              <a:gdLst>
                <a:gd name="T0" fmla="*/ 0 w 164"/>
                <a:gd name="T1" fmla="*/ 80 h 161"/>
                <a:gd name="T2" fmla="*/ 164 w 164"/>
                <a:gd name="T3" fmla="*/ 80 h 161"/>
                <a:gd name="T4" fmla="*/ 99 w 164"/>
                <a:gd name="T5" fmla="*/ 105 h 161"/>
                <a:gd name="T6" fmla="*/ 94 w 164"/>
                <a:gd name="T7" fmla="*/ 112 h 161"/>
                <a:gd name="T8" fmla="*/ 83 w 164"/>
                <a:gd name="T9" fmla="*/ 112 h 161"/>
                <a:gd name="T10" fmla="*/ 84 w 164"/>
                <a:gd name="T11" fmla="*/ 122 h 161"/>
                <a:gd name="T12" fmla="*/ 77 w 164"/>
                <a:gd name="T13" fmla="*/ 127 h 161"/>
                <a:gd name="T14" fmla="*/ 71 w 164"/>
                <a:gd name="T15" fmla="*/ 120 h 161"/>
                <a:gd name="T16" fmla="*/ 63 w 164"/>
                <a:gd name="T17" fmla="*/ 121 h 161"/>
                <a:gd name="T18" fmla="*/ 58 w 164"/>
                <a:gd name="T19" fmla="*/ 127 h 161"/>
                <a:gd name="T20" fmla="*/ 50 w 164"/>
                <a:gd name="T21" fmla="*/ 123 h 161"/>
                <a:gd name="T22" fmla="*/ 49 w 164"/>
                <a:gd name="T23" fmla="*/ 111 h 161"/>
                <a:gd name="T24" fmla="*/ 40 w 164"/>
                <a:gd name="T25" fmla="*/ 112 h 161"/>
                <a:gd name="T26" fmla="*/ 35 w 164"/>
                <a:gd name="T27" fmla="*/ 106 h 161"/>
                <a:gd name="T28" fmla="*/ 40 w 164"/>
                <a:gd name="T29" fmla="*/ 100 h 161"/>
                <a:gd name="T30" fmla="*/ 41 w 164"/>
                <a:gd name="T31" fmla="*/ 92 h 161"/>
                <a:gd name="T32" fmla="*/ 34 w 164"/>
                <a:gd name="T33" fmla="*/ 86 h 161"/>
                <a:gd name="T34" fmla="*/ 39 w 164"/>
                <a:gd name="T35" fmla="*/ 79 h 161"/>
                <a:gd name="T36" fmla="*/ 50 w 164"/>
                <a:gd name="T37" fmla="*/ 79 h 161"/>
                <a:gd name="T38" fmla="*/ 49 w 164"/>
                <a:gd name="T39" fmla="*/ 68 h 161"/>
                <a:gd name="T40" fmla="*/ 56 w 164"/>
                <a:gd name="T41" fmla="*/ 64 h 161"/>
                <a:gd name="T42" fmla="*/ 62 w 164"/>
                <a:gd name="T43" fmla="*/ 71 h 161"/>
                <a:gd name="T44" fmla="*/ 70 w 164"/>
                <a:gd name="T45" fmla="*/ 71 h 161"/>
                <a:gd name="T46" fmla="*/ 75 w 164"/>
                <a:gd name="T47" fmla="*/ 63 h 161"/>
                <a:gd name="T48" fmla="*/ 83 w 164"/>
                <a:gd name="T49" fmla="*/ 68 h 161"/>
                <a:gd name="T50" fmla="*/ 83 w 164"/>
                <a:gd name="T51" fmla="*/ 79 h 161"/>
                <a:gd name="T52" fmla="*/ 93 w 164"/>
                <a:gd name="T53" fmla="*/ 78 h 161"/>
                <a:gd name="T54" fmla="*/ 99 w 164"/>
                <a:gd name="T55" fmla="*/ 85 h 161"/>
                <a:gd name="T56" fmla="*/ 92 w 164"/>
                <a:gd name="T57" fmla="*/ 91 h 161"/>
                <a:gd name="T58" fmla="*/ 92 w 164"/>
                <a:gd name="T59" fmla="*/ 99 h 161"/>
                <a:gd name="T60" fmla="*/ 99 w 164"/>
                <a:gd name="T61" fmla="*/ 105 h 161"/>
                <a:gd name="T62" fmla="*/ 123 w 164"/>
                <a:gd name="T63" fmla="*/ 61 h 161"/>
                <a:gd name="T64" fmla="*/ 121 w 164"/>
                <a:gd name="T65" fmla="*/ 66 h 161"/>
                <a:gd name="T66" fmla="*/ 124 w 164"/>
                <a:gd name="T67" fmla="*/ 72 h 161"/>
                <a:gd name="T68" fmla="*/ 119 w 164"/>
                <a:gd name="T69" fmla="*/ 75 h 161"/>
                <a:gd name="T70" fmla="*/ 111 w 164"/>
                <a:gd name="T71" fmla="*/ 73 h 161"/>
                <a:gd name="T72" fmla="*/ 109 w 164"/>
                <a:gd name="T73" fmla="*/ 80 h 161"/>
                <a:gd name="T74" fmla="*/ 103 w 164"/>
                <a:gd name="T75" fmla="*/ 81 h 161"/>
                <a:gd name="T76" fmla="*/ 101 w 164"/>
                <a:gd name="T77" fmla="*/ 75 h 161"/>
                <a:gd name="T78" fmla="*/ 96 w 164"/>
                <a:gd name="T79" fmla="*/ 73 h 161"/>
                <a:gd name="T80" fmla="*/ 90 w 164"/>
                <a:gd name="T81" fmla="*/ 76 h 161"/>
                <a:gd name="T82" fmla="*/ 87 w 164"/>
                <a:gd name="T83" fmla="*/ 70 h 161"/>
                <a:gd name="T84" fmla="*/ 89 w 164"/>
                <a:gd name="T85" fmla="*/ 63 h 161"/>
                <a:gd name="T86" fmla="*/ 83 w 164"/>
                <a:gd name="T87" fmla="*/ 61 h 161"/>
                <a:gd name="T88" fmla="*/ 81 w 164"/>
                <a:gd name="T89" fmla="*/ 55 h 161"/>
                <a:gd name="T90" fmla="*/ 87 w 164"/>
                <a:gd name="T91" fmla="*/ 53 h 161"/>
                <a:gd name="T92" fmla="*/ 90 w 164"/>
                <a:gd name="T93" fmla="*/ 48 h 161"/>
                <a:gd name="T94" fmla="*/ 87 w 164"/>
                <a:gd name="T95" fmla="*/ 42 h 161"/>
                <a:gd name="T96" fmla="*/ 92 w 164"/>
                <a:gd name="T97" fmla="*/ 39 h 161"/>
                <a:gd name="T98" fmla="*/ 99 w 164"/>
                <a:gd name="T99" fmla="*/ 42 h 161"/>
                <a:gd name="T100" fmla="*/ 102 w 164"/>
                <a:gd name="T101" fmla="*/ 34 h 161"/>
                <a:gd name="T102" fmla="*/ 108 w 164"/>
                <a:gd name="T103" fmla="*/ 33 h 161"/>
                <a:gd name="T104" fmla="*/ 110 w 164"/>
                <a:gd name="T105" fmla="*/ 40 h 161"/>
                <a:gd name="T106" fmla="*/ 114 w 164"/>
                <a:gd name="T107" fmla="*/ 42 h 161"/>
                <a:gd name="T108" fmla="*/ 120 w 164"/>
                <a:gd name="T109" fmla="*/ 38 h 161"/>
                <a:gd name="T110" fmla="*/ 124 w 164"/>
                <a:gd name="T111" fmla="*/ 44 h 161"/>
                <a:gd name="T112" fmla="*/ 121 w 164"/>
                <a:gd name="T113" fmla="*/ 51 h 161"/>
                <a:gd name="T114" fmla="*/ 128 w 164"/>
                <a:gd name="T115" fmla="*/ 53 h 161"/>
                <a:gd name="T116" fmla="*/ 130 w 164"/>
                <a:gd name="T117" fmla="*/ 5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 h="161">
                  <a:moveTo>
                    <a:pt x="82" y="0"/>
                  </a:moveTo>
                  <a:cubicBezTo>
                    <a:pt x="37" y="0"/>
                    <a:pt x="0" y="36"/>
                    <a:pt x="0" y="80"/>
                  </a:cubicBezTo>
                  <a:cubicBezTo>
                    <a:pt x="0" y="125"/>
                    <a:pt x="37" y="161"/>
                    <a:pt x="82" y="161"/>
                  </a:cubicBezTo>
                  <a:cubicBezTo>
                    <a:pt x="127" y="161"/>
                    <a:pt x="164" y="125"/>
                    <a:pt x="164" y="80"/>
                  </a:cubicBezTo>
                  <a:cubicBezTo>
                    <a:pt x="164" y="36"/>
                    <a:pt x="127" y="0"/>
                    <a:pt x="82" y="0"/>
                  </a:cubicBezTo>
                  <a:close/>
                  <a:moveTo>
                    <a:pt x="99" y="105"/>
                  </a:moveTo>
                  <a:cubicBezTo>
                    <a:pt x="97" y="110"/>
                    <a:pt x="97" y="110"/>
                    <a:pt x="97" y="110"/>
                  </a:cubicBezTo>
                  <a:cubicBezTo>
                    <a:pt x="95" y="112"/>
                    <a:pt x="94" y="112"/>
                    <a:pt x="94" y="112"/>
                  </a:cubicBezTo>
                  <a:cubicBezTo>
                    <a:pt x="87" y="110"/>
                    <a:pt x="87" y="110"/>
                    <a:pt x="87" y="110"/>
                  </a:cubicBezTo>
                  <a:cubicBezTo>
                    <a:pt x="85" y="109"/>
                    <a:pt x="83" y="112"/>
                    <a:pt x="83" y="112"/>
                  </a:cubicBezTo>
                  <a:cubicBezTo>
                    <a:pt x="81" y="114"/>
                    <a:pt x="82" y="116"/>
                    <a:pt x="82" y="116"/>
                  </a:cubicBezTo>
                  <a:cubicBezTo>
                    <a:pt x="84" y="122"/>
                    <a:pt x="84" y="122"/>
                    <a:pt x="84" y="122"/>
                  </a:cubicBezTo>
                  <a:cubicBezTo>
                    <a:pt x="84" y="123"/>
                    <a:pt x="83" y="124"/>
                    <a:pt x="83" y="124"/>
                  </a:cubicBezTo>
                  <a:cubicBezTo>
                    <a:pt x="77" y="127"/>
                    <a:pt x="77" y="127"/>
                    <a:pt x="77" y="127"/>
                  </a:cubicBezTo>
                  <a:cubicBezTo>
                    <a:pt x="75" y="128"/>
                    <a:pt x="74" y="126"/>
                    <a:pt x="74" y="126"/>
                  </a:cubicBezTo>
                  <a:cubicBezTo>
                    <a:pt x="71" y="120"/>
                    <a:pt x="71" y="120"/>
                    <a:pt x="71" y="120"/>
                  </a:cubicBezTo>
                  <a:cubicBezTo>
                    <a:pt x="70" y="118"/>
                    <a:pt x="67" y="119"/>
                    <a:pt x="67" y="119"/>
                  </a:cubicBezTo>
                  <a:cubicBezTo>
                    <a:pt x="64" y="119"/>
                    <a:pt x="63" y="121"/>
                    <a:pt x="63" y="121"/>
                  </a:cubicBezTo>
                  <a:cubicBezTo>
                    <a:pt x="60" y="126"/>
                    <a:pt x="60" y="126"/>
                    <a:pt x="60" y="126"/>
                  </a:cubicBezTo>
                  <a:cubicBezTo>
                    <a:pt x="59" y="127"/>
                    <a:pt x="58" y="127"/>
                    <a:pt x="58" y="127"/>
                  </a:cubicBezTo>
                  <a:cubicBezTo>
                    <a:pt x="51" y="125"/>
                    <a:pt x="51" y="125"/>
                    <a:pt x="51" y="125"/>
                  </a:cubicBezTo>
                  <a:cubicBezTo>
                    <a:pt x="49" y="124"/>
                    <a:pt x="50" y="123"/>
                    <a:pt x="50" y="123"/>
                  </a:cubicBezTo>
                  <a:cubicBezTo>
                    <a:pt x="52" y="114"/>
                    <a:pt x="52" y="114"/>
                    <a:pt x="52" y="114"/>
                  </a:cubicBezTo>
                  <a:cubicBezTo>
                    <a:pt x="52" y="113"/>
                    <a:pt x="49" y="111"/>
                    <a:pt x="49" y="111"/>
                  </a:cubicBezTo>
                  <a:cubicBezTo>
                    <a:pt x="48" y="110"/>
                    <a:pt x="46" y="110"/>
                    <a:pt x="46" y="110"/>
                  </a:cubicBezTo>
                  <a:cubicBezTo>
                    <a:pt x="40" y="112"/>
                    <a:pt x="40" y="112"/>
                    <a:pt x="40" y="112"/>
                  </a:cubicBezTo>
                  <a:cubicBezTo>
                    <a:pt x="38" y="113"/>
                    <a:pt x="38" y="112"/>
                    <a:pt x="38" y="112"/>
                  </a:cubicBezTo>
                  <a:cubicBezTo>
                    <a:pt x="38" y="112"/>
                    <a:pt x="35" y="107"/>
                    <a:pt x="35" y="106"/>
                  </a:cubicBezTo>
                  <a:cubicBezTo>
                    <a:pt x="34" y="104"/>
                    <a:pt x="35" y="103"/>
                    <a:pt x="35" y="103"/>
                  </a:cubicBezTo>
                  <a:cubicBezTo>
                    <a:pt x="35" y="103"/>
                    <a:pt x="38" y="102"/>
                    <a:pt x="40" y="100"/>
                  </a:cubicBezTo>
                  <a:cubicBezTo>
                    <a:pt x="43" y="99"/>
                    <a:pt x="43" y="96"/>
                    <a:pt x="43" y="96"/>
                  </a:cubicBezTo>
                  <a:cubicBezTo>
                    <a:pt x="43" y="93"/>
                    <a:pt x="41" y="92"/>
                    <a:pt x="41" y="92"/>
                  </a:cubicBezTo>
                  <a:cubicBezTo>
                    <a:pt x="35" y="88"/>
                    <a:pt x="35" y="88"/>
                    <a:pt x="35" y="88"/>
                  </a:cubicBezTo>
                  <a:cubicBezTo>
                    <a:pt x="33" y="87"/>
                    <a:pt x="34" y="86"/>
                    <a:pt x="34" y="86"/>
                  </a:cubicBezTo>
                  <a:cubicBezTo>
                    <a:pt x="36" y="80"/>
                    <a:pt x="36" y="80"/>
                    <a:pt x="36" y="80"/>
                  </a:cubicBezTo>
                  <a:cubicBezTo>
                    <a:pt x="37" y="78"/>
                    <a:pt x="39" y="79"/>
                    <a:pt x="39" y="79"/>
                  </a:cubicBezTo>
                  <a:cubicBezTo>
                    <a:pt x="46" y="81"/>
                    <a:pt x="46" y="81"/>
                    <a:pt x="46" y="81"/>
                  </a:cubicBezTo>
                  <a:cubicBezTo>
                    <a:pt x="47" y="81"/>
                    <a:pt x="50" y="79"/>
                    <a:pt x="50" y="79"/>
                  </a:cubicBezTo>
                  <a:cubicBezTo>
                    <a:pt x="51" y="78"/>
                    <a:pt x="51" y="76"/>
                    <a:pt x="51" y="76"/>
                  </a:cubicBezTo>
                  <a:cubicBezTo>
                    <a:pt x="49" y="68"/>
                    <a:pt x="49" y="68"/>
                    <a:pt x="49" y="68"/>
                  </a:cubicBezTo>
                  <a:cubicBezTo>
                    <a:pt x="49" y="67"/>
                    <a:pt x="50" y="66"/>
                    <a:pt x="50" y="66"/>
                  </a:cubicBezTo>
                  <a:cubicBezTo>
                    <a:pt x="56" y="64"/>
                    <a:pt x="56" y="64"/>
                    <a:pt x="56" y="64"/>
                  </a:cubicBezTo>
                  <a:cubicBezTo>
                    <a:pt x="58" y="63"/>
                    <a:pt x="58" y="64"/>
                    <a:pt x="58" y="64"/>
                  </a:cubicBezTo>
                  <a:cubicBezTo>
                    <a:pt x="59" y="65"/>
                    <a:pt x="62" y="71"/>
                    <a:pt x="62" y="71"/>
                  </a:cubicBezTo>
                  <a:cubicBezTo>
                    <a:pt x="63" y="72"/>
                    <a:pt x="66" y="72"/>
                    <a:pt x="66" y="72"/>
                  </a:cubicBezTo>
                  <a:cubicBezTo>
                    <a:pt x="68" y="72"/>
                    <a:pt x="70" y="71"/>
                    <a:pt x="70" y="71"/>
                  </a:cubicBezTo>
                  <a:cubicBezTo>
                    <a:pt x="74" y="64"/>
                    <a:pt x="74" y="64"/>
                    <a:pt x="74" y="64"/>
                  </a:cubicBezTo>
                  <a:cubicBezTo>
                    <a:pt x="74" y="63"/>
                    <a:pt x="75" y="63"/>
                    <a:pt x="75" y="63"/>
                  </a:cubicBezTo>
                  <a:cubicBezTo>
                    <a:pt x="82" y="66"/>
                    <a:pt x="82" y="66"/>
                    <a:pt x="82" y="66"/>
                  </a:cubicBezTo>
                  <a:cubicBezTo>
                    <a:pt x="83" y="67"/>
                    <a:pt x="83" y="68"/>
                    <a:pt x="83" y="68"/>
                  </a:cubicBezTo>
                  <a:cubicBezTo>
                    <a:pt x="82" y="75"/>
                    <a:pt x="82" y="75"/>
                    <a:pt x="82" y="75"/>
                  </a:cubicBezTo>
                  <a:cubicBezTo>
                    <a:pt x="81" y="77"/>
                    <a:pt x="83" y="79"/>
                    <a:pt x="83" y="79"/>
                  </a:cubicBezTo>
                  <a:cubicBezTo>
                    <a:pt x="85" y="80"/>
                    <a:pt x="87" y="80"/>
                    <a:pt x="87" y="80"/>
                  </a:cubicBezTo>
                  <a:cubicBezTo>
                    <a:pt x="93" y="78"/>
                    <a:pt x="93" y="78"/>
                    <a:pt x="93" y="78"/>
                  </a:cubicBezTo>
                  <a:cubicBezTo>
                    <a:pt x="96" y="78"/>
                    <a:pt x="96" y="80"/>
                    <a:pt x="96" y="80"/>
                  </a:cubicBezTo>
                  <a:cubicBezTo>
                    <a:pt x="99" y="85"/>
                    <a:pt x="99" y="85"/>
                    <a:pt x="99" y="85"/>
                  </a:cubicBezTo>
                  <a:cubicBezTo>
                    <a:pt x="99" y="87"/>
                    <a:pt x="98" y="88"/>
                    <a:pt x="98" y="88"/>
                  </a:cubicBezTo>
                  <a:cubicBezTo>
                    <a:pt x="92" y="91"/>
                    <a:pt x="92" y="91"/>
                    <a:pt x="92" y="91"/>
                  </a:cubicBezTo>
                  <a:cubicBezTo>
                    <a:pt x="90" y="92"/>
                    <a:pt x="90" y="95"/>
                    <a:pt x="90" y="95"/>
                  </a:cubicBezTo>
                  <a:cubicBezTo>
                    <a:pt x="90" y="98"/>
                    <a:pt x="92" y="99"/>
                    <a:pt x="92" y="99"/>
                  </a:cubicBezTo>
                  <a:cubicBezTo>
                    <a:pt x="98" y="102"/>
                    <a:pt x="98" y="102"/>
                    <a:pt x="98" y="102"/>
                  </a:cubicBezTo>
                  <a:cubicBezTo>
                    <a:pt x="100" y="103"/>
                    <a:pt x="99" y="105"/>
                    <a:pt x="99" y="105"/>
                  </a:cubicBezTo>
                  <a:close/>
                  <a:moveTo>
                    <a:pt x="128" y="61"/>
                  </a:moveTo>
                  <a:cubicBezTo>
                    <a:pt x="123" y="61"/>
                    <a:pt x="123" y="61"/>
                    <a:pt x="123" y="61"/>
                  </a:cubicBezTo>
                  <a:cubicBezTo>
                    <a:pt x="122" y="61"/>
                    <a:pt x="121" y="64"/>
                    <a:pt x="121" y="64"/>
                  </a:cubicBezTo>
                  <a:cubicBezTo>
                    <a:pt x="120" y="66"/>
                    <a:pt x="121" y="66"/>
                    <a:pt x="121" y="66"/>
                  </a:cubicBezTo>
                  <a:cubicBezTo>
                    <a:pt x="124" y="70"/>
                    <a:pt x="124" y="70"/>
                    <a:pt x="124" y="70"/>
                  </a:cubicBezTo>
                  <a:cubicBezTo>
                    <a:pt x="125" y="71"/>
                    <a:pt x="124" y="72"/>
                    <a:pt x="124" y="72"/>
                  </a:cubicBezTo>
                  <a:cubicBezTo>
                    <a:pt x="121" y="75"/>
                    <a:pt x="121" y="75"/>
                    <a:pt x="121" y="75"/>
                  </a:cubicBezTo>
                  <a:cubicBezTo>
                    <a:pt x="120" y="76"/>
                    <a:pt x="119" y="75"/>
                    <a:pt x="119" y="75"/>
                  </a:cubicBezTo>
                  <a:cubicBezTo>
                    <a:pt x="115" y="73"/>
                    <a:pt x="115" y="73"/>
                    <a:pt x="115" y="73"/>
                  </a:cubicBezTo>
                  <a:cubicBezTo>
                    <a:pt x="113" y="71"/>
                    <a:pt x="111" y="73"/>
                    <a:pt x="111" y="73"/>
                  </a:cubicBezTo>
                  <a:cubicBezTo>
                    <a:pt x="110" y="74"/>
                    <a:pt x="110" y="75"/>
                    <a:pt x="110" y="75"/>
                  </a:cubicBezTo>
                  <a:cubicBezTo>
                    <a:pt x="109" y="80"/>
                    <a:pt x="109" y="80"/>
                    <a:pt x="109" y="80"/>
                  </a:cubicBezTo>
                  <a:cubicBezTo>
                    <a:pt x="109" y="81"/>
                    <a:pt x="108" y="81"/>
                    <a:pt x="108" y="81"/>
                  </a:cubicBezTo>
                  <a:cubicBezTo>
                    <a:pt x="103" y="81"/>
                    <a:pt x="103" y="81"/>
                    <a:pt x="103" y="81"/>
                  </a:cubicBezTo>
                  <a:cubicBezTo>
                    <a:pt x="102" y="81"/>
                    <a:pt x="102" y="80"/>
                    <a:pt x="102" y="80"/>
                  </a:cubicBezTo>
                  <a:cubicBezTo>
                    <a:pt x="101" y="75"/>
                    <a:pt x="101" y="75"/>
                    <a:pt x="101" y="75"/>
                  </a:cubicBezTo>
                  <a:cubicBezTo>
                    <a:pt x="101" y="73"/>
                    <a:pt x="99" y="73"/>
                    <a:pt x="99" y="73"/>
                  </a:cubicBezTo>
                  <a:cubicBezTo>
                    <a:pt x="97" y="72"/>
                    <a:pt x="96" y="73"/>
                    <a:pt x="96" y="73"/>
                  </a:cubicBezTo>
                  <a:cubicBezTo>
                    <a:pt x="92" y="75"/>
                    <a:pt x="92" y="75"/>
                    <a:pt x="92" y="75"/>
                  </a:cubicBezTo>
                  <a:cubicBezTo>
                    <a:pt x="91" y="76"/>
                    <a:pt x="90" y="76"/>
                    <a:pt x="90" y="76"/>
                  </a:cubicBezTo>
                  <a:cubicBezTo>
                    <a:pt x="87" y="72"/>
                    <a:pt x="87" y="72"/>
                    <a:pt x="87" y="72"/>
                  </a:cubicBezTo>
                  <a:cubicBezTo>
                    <a:pt x="86" y="71"/>
                    <a:pt x="87" y="70"/>
                    <a:pt x="87" y="70"/>
                  </a:cubicBezTo>
                  <a:cubicBezTo>
                    <a:pt x="90" y="66"/>
                    <a:pt x="90" y="66"/>
                    <a:pt x="90" y="66"/>
                  </a:cubicBezTo>
                  <a:cubicBezTo>
                    <a:pt x="91" y="65"/>
                    <a:pt x="89" y="63"/>
                    <a:pt x="89" y="63"/>
                  </a:cubicBezTo>
                  <a:cubicBezTo>
                    <a:pt x="89" y="61"/>
                    <a:pt x="87" y="61"/>
                    <a:pt x="87" y="61"/>
                  </a:cubicBezTo>
                  <a:cubicBezTo>
                    <a:pt x="83" y="61"/>
                    <a:pt x="83" y="61"/>
                    <a:pt x="83" y="61"/>
                  </a:cubicBezTo>
                  <a:cubicBezTo>
                    <a:pt x="82" y="61"/>
                    <a:pt x="82" y="60"/>
                    <a:pt x="82" y="60"/>
                  </a:cubicBezTo>
                  <a:cubicBezTo>
                    <a:pt x="82" y="60"/>
                    <a:pt x="81" y="56"/>
                    <a:pt x="81" y="55"/>
                  </a:cubicBezTo>
                  <a:cubicBezTo>
                    <a:pt x="81" y="54"/>
                    <a:pt x="82" y="54"/>
                    <a:pt x="82" y="54"/>
                  </a:cubicBezTo>
                  <a:cubicBezTo>
                    <a:pt x="82" y="54"/>
                    <a:pt x="84" y="53"/>
                    <a:pt x="87" y="53"/>
                  </a:cubicBezTo>
                  <a:cubicBezTo>
                    <a:pt x="89" y="53"/>
                    <a:pt x="89" y="51"/>
                    <a:pt x="89" y="51"/>
                  </a:cubicBezTo>
                  <a:cubicBezTo>
                    <a:pt x="91" y="49"/>
                    <a:pt x="90" y="48"/>
                    <a:pt x="90" y="48"/>
                  </a:cubicBezTo>
                  <a:cubicBezTo>
                    <a:pt x="86" y="44"/>
                    <a:pt x="86" y="44"/>
                    <a:pt x="86" y="44"/>
                  </a:cubicBezTo>
                  <a:cubicBezTo>
                    <a:pt x="86" y="43"/>
                    <a:pt x="87" y="42"/>
                    <a:pt x="87" y="42"/>
                  </a:cubicBezTo>
                  <a:cubicBezTo>
                    <a:pt x="90" y="39"/>
                    <a:pt x="90" y="39"/>
                    <a:pt x="90" y="39"/>
                  </a:cubicBezTo>
                  <a:cubicBezTo>
                    <a:pt x="91" y="38"/>
                    <a:pt x="92" y="39"/>
                    <a:pt x="92" y="39"/>
                  </a:cubicBezTo>
                  <a:cubicBezTo>
                    <a:pt x="96" y="42"/>
                    <a:pt x="96" y="42"/>
                    <a:pt x="96" y="42"/>
                  </a:cubicBezTo>
                  <a:cubicBezTo>
                    <a:pt x="97" y="42"/>
                    <a:pt x="99" y="42"/>
                    <a:pt x="99" y="42"/>
                  </a:cubicBezTo>
                  <a:cubicBezTo>
                    <a:pt x="100" y="41"/>
                    <a:pt x="101" y="40"/>
                    <a:pt x="101" y="40"/>
                  </a:cubicBezTo>
                  <a:cubicBezTo>
                    <a:pt x="102" y="34"/>
                    <a:pt x="102" y="34"/>
                    <a:pt x="102" y="34"/>
                  </a:cubicBezTo>
                  <a:cubicBezTo>
                    <a:pt x="102" y="33"/>
                    <a:pt x="103" y="33"/>
                    <a:pt x="103" y="33"/>
                  </a:cubicBezTo>
                  <a:cubicBezTo>
                    <a:pt x="108" y="33"/>
                    <a:pt x="108" y="33"/>
                    <a:pt x="108" y="33"/>
                  </a:cubicBezTo>
                  <a:cubicBezTo>
                    <a:pt x="109" y="33"/>
                    <a:pt x="109" y="34"/>
                    <a:pt x="109" y="34"/>
                  </a:cubicBezTo>
                  <a:cubicBezTo>
                    <a:pt x="109" y="35"/>
                    <a:pt x="110" y="40"/>
                    <a:pt x="110" y="40"/>
                  </a:cubicBezTo>
                  <a:cubicBezTo>
                    <a:pt x="110" y="41"/>
                    <a:pt x="111" y="41"/>
                    <a:pt x="111" y="41"/>
                  </a:cubicBezTo>
                  <a:cubicBezTo>
                    <a:pt x="113" y="42"/>
                    <a:pt x="114" y="42"/>
                    <a:pt x="114" y="42"/>
                  </a:cubicBezTo>
                  <a:cubicBezTo>
                    <a:pt x="119" y="39"/>
                    <a:pt x="119" y="39"/>
                    <a:pt x="119" y="39"/>
                  </a:cubicBezTo>
                  <a:cubicBezTo>
                    <a:pt x="119" y="38"/>
                    <a:pt x="120" y="38"/>
                    <a:pt x="120" y="38"/>
                  </a:cubicBezTo>
                  <a:cubicBezTo>
                    <a:pt x="124" y="42"/>
                    <a:pt x="124" y="42"/>
                    <a:pt x="124" y="42"/>
                  </a:cubicBezTo>
                  <a:cubicBezTo>
                    <a:pt x="125" y="43"/>
                    <a:pt x="124" y="44"/>
                    <a:pt x="124" y="44"/>
                  </a:cubicBezTo>
                  <a:cubicBezTo>
                    <a:pt x="121" y="48"/>
                    <a:pt x="121" y="48"/>
                    <a:pt x="121" y="48"/>
                  </a:cubicBezTo>
                  <a:cubicBezTo>
                    <a:pt x="120" y="49"/>
                    <a:pt x="121" y="51"/>
                    <a:pt x="121" y="51"/>
                  </a:cubicBezTo>
                  <a:cubicBezTo>
                    <a:pt x="122" y="52"/>
                    <a:pt x="123" y="53"/>
                    <a:pt x="123" y="53"/>
                  </a:cubicBezTo>
                  <a:cubicBezTo>
                    <a:pt x="128" y="53"/>
                    <a:pt x="128" y="53"/>
                    <a:pt x="128" y="53"/>
                  </a:cubicBezTo>
                  <a:cubicBezTo>
                    <a:pt x="130" y="53"/>
                    <a:pt x="130" y="55"/>
                    <a:pt x="130" y="55"/>
                  </a:cubicBezTo>
                  <a:cubicBezTo>
                    <a:pt x="130" y="59"/>
                    <a:pt x="130" y="59"/>
                    <a:pt x="130" y="59"/>
                  </a:cubicBezTo>
                  <a:cubicBezTo>
                    <a:pt x="130" y="61"/>
                    <a:pt x="128" y="61"/>
                    <a:pt x="12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597">
              <a:extLst>
                <a:ext uri="{FF2B5EF4-FFF2-40B4-BE49-F238E27FC236}">
                  <a16:creationId xmlns:a16="http://schemas.microsoft.com/office/drawing/2014/main" id="{C39B0392-61C0-43C7-8B28-438A962FE46A}"/>
                </a:ext>
              </a:extLst>
            </p:cNvPr>
            <p:cNvSpPr>
              <a:spLocks noEditPoints="1"/>
            </p:cNvSpPr>
            <p:nvPr/>
          </p:nvSpPr>
          <p:spPr bwMode="auto">
            <a:xfrm>
              <a:off x="1574" y="1364"/>
              <a:ext cx="104" cy="135"/>
            </a:xfrm>
            <a:custGeom>
              <a:avLst/>
              <a:gdLst>
                <a:gd name="T0" fmla="*/ 102 w 104"/>
                <a:gd name="T1" fmla="*/ 122 h 135"/>
                <a:gd name="T2" fmla="*/ 56 w 104"/>
                <a:gd name="T3" fmla="*/ 102 h 135"/>
                <a:gd name="T4" fmla="*/ 93 w 104"/>
                <a:gd name="T5" fmla="*/ 18 h 135"/>
                <a:gd name="T6" fmla="*/ 40 w 104"/>
                <a:gd name="T7" fmla="*/ 93 h 135"/>
                <a:gd name="T8" fmla="*/ 0 w 104"/>
                <a:gd name="T9" fmla="*/ 77 h 135"/>
                <a:gd name="T10" fmla="*/ 104 w 104"/>
                <a:gd name="T11" fmla="*/ 0 h 135"/>
                <a:gd name="T12" fmla="*/ 102 w 104"/>
                <a:gd name="T13" fmla="*/ 122 h 135"/>
                <a:gd name="T14" fmla="*/ 44 w 104"/>
                <a:gd name="T15" fmla="*/ 135 h 135"/>
                <a:gd name="T16" fmla="*/ 37 w 104"/>
                <a:gd name="T17" fmla="*/ 106 h 135"/>
                <a:gd name="T18" fmla="*/ 62 w 104"/>
                <a:gd name="T19" fmla="*/ 116 h 135"/>
                <a:gd name="T20" fmla="*/ 44 w 104"/>
                <a:gd name="T2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5">
                  <a:moveTo>
                    <a:pt x="102" y="122"/>
                  </a:moveTo>
                  <a:lnTo>
                    <a:pt x="56" y="102"/>
                  </a:lnTo>
                  <a:lnTo>
                    <a:pt x="93" y="18"/>
                  </a:lnTo>
                  <a:lnTo>
                    <a:pt x="40" y="93"/>
                  </a:lnTo>
                  <a:lnTo>
                    <a:pt x="0" y="77"/>
                  </a:lnTo>
                  <a:lnTo>
                    <a:pt x="104" y="0"/>
                  </a:lnTo>
                  <a:lnTo>
                    <a:pt x="102" y="122"/>
                  </a:lnTo>
                  <a:close/>
                  <a:moveTo>
                    <a:pt x="44" y="135"/>
                  </a:moveTo>
                  <a:lnTo>
                    <a:pt x="37" y="106"/>
                  </a:lnTo>
                  <a:lnTo>
                    <a:pt x="62" y="116"/>
                  </a:lnTo>
                  <a:lnTo>
                    <a:pt x="44"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598">
              <a:extLst>
                <a:ext uri="{FF2B5EF4-FFF2-40B4-BE49-F238E27FC236}">
                  <a16:creationId xmlns:a16="http://schemas.microsoft.com/office/drawing/2014/main" id="{F0786C1C-76AB-4B3B-A536-85091196DB12}"/>
                </a:ext>
              </a:extLst>
            </p:cNvPr>
            <p:cNvSpPr>
              <a:spLocks noEditPoints="1"/>
            </p:cNvSpPr>
            <p:nvPr/>
          </p:nvSpPr>
          <p:spPr bwMode="auto">
            <a:xfrm>
              <a:off x="2694" y="1580"/>
              <a:ext cx="84" cy="66"/>
            </a:xfrm>
            <a:custGeom>
              <a:avLst/>
              <a:gdLst>
                <a:gd name="T0" fmla="*/ 53 w 61"/>
                <a:gd name="T1" fmla="*/ 4 h 48"/>
                <a:gd name="T2" fmla="*/ 52 w 61"/>
                <a:gd name="T3" fmla="*/ 3 h 48"/>
                <a:gd name="T4" fmla="*/ 28 w 61"/>
                <a:gd name="T5" fmla="*/ 0 h 48"/>
                <a:gd name="T6" fmla="*/ 9 w 61"/>
                <a:gd name="T7" fmla="*/ 7 h 48"/>
                <a:gd name="T8" fmla="*/ 9 w 61"/>
                <a:gd name="T9" fmla="*/ 7 h 48"/>
                <a:gd name="T10" fmla="*/ 8 w 61"/>
                <a:gd name="T11" fmla="*/ 7 h 48"/>
                <a:gd name="T12" fmla="*/ 1 w 61"/>
                <a:gd name="T13" fmla="*/ 18 h 48"/>
                <a:gd name="T14" fmla="*/ 1 w 61"/>
                <a:gd name="T15" fmla="*/ 21 h 48"/>
                <a:gd name="T16" fmla="*/ 8 w 61"/>
                <a:gd name="T17" fmla="*/ 39 h 48"/>
                <a:gd name="T18" fmla="*/ 34 w 61"/>
                <a:gd name="T19" fmla="*/ 48 h 48"/>
                <a:gd name="T20" fmla="*/ 35 w 61"/>
                <a:gd name="T21" fmla="*/ 48 h 48"/>
                <a:gd name="T22" fmla="*/ 35 w 61"/>
                <a:gd name="T23" fmla="*/ 48 h 48"/>
                <a:gd name="T24" fmla="*/ 35 w 61"/>
                <a:gd name="T25" fmla="*/ 48 h 48"/>
                <a:gd name="T26" fmla="*/ 54 w 61"/>
                <a:gd name="T27" fmla="*/ 37 h 48"/>
                <a:gd name="T28" fmla="*/ 60 w 61"/>
                <a:gd name="T29" fmla="*/ 17 h 48"/>
                <a:gd name="T30" fmla="*/ 61 w 61"/>
                <a:gd name="T31" fmla="*/ 15 h 48"/>
                <a:gd name="T32" fmla="*/ 10 w 61"/>
                <a:gd name="T33" fmla="*/ 10 h 48"/>
                <a:gd name="T34" fmla="*/ 26 w 61"/>
                <a:gd name="T35" fmla="*/ 24 h 48"/>
                <a:gd name="T36" fmla="*/ 33 w 61"/>
                <a:gd name="T37" fmla="*/ 45 h 48"/>
                <a:gd name="T38" fmla="*/ 11 w 61"/>
                <a:gd name="T39" fmla="*/ 23 h 48"/>
                <a:gd name="T40" fmla="*/ 26 w 61"/>
                <a:gd name="T41" fmla="*/ 27 h 48"/>
                <a:gd name="T42" fmla="*/ 33 w 61"/>
                <a:gd name="T43" fmla="*/ 18 h 48"/>
                <a:gd name="T44" fmla="*/ 34 w 61"/>
                <a:gd name="T45" fmla="*/ 11 h 48"/>
                <a:gd name="T46" fmla="*/ 28 w 61"/>
                <a:gd name="T47" fmla="*/ 3 h 48"/>
                <a:gd name="T48" fmla="*/ 34 w 61"/>
                <a:gd name="T49" fmla="*/ 11 h 48"/>
                <a:gd name="T50" fmla="*/ 36 w 61"/>
                <a:gd name="T51" fmla="*/ 44 h 48"/>
                <a:gd name="T52" fmla="*/ 39 w 61"/>
                <a:gd name="T53" fmla="*/ 26 h 48"/>
                <a:gd name="T54" fmla="*/ 40 w 61"/>
                <a:gd name="T55" fmla="*/ 26 h 48"/>
                <a:gd name="T56" fmla="*/ 51 w 61"/>
                <a:gd name="T57" fmla="*/ 22 h 48"/>
                <a:gd name="T58" fmla="*/ 41 w 61"/>
                <a:gd name="T59" fmla="*/ 23 h 48"/>
                <a:gd name="T60" fmla="*/ 51 w 61"/>
                <a:gd name="T61" fmla="*/ 7 h 48"/>
                <a:gd name="T62" fmla="*/ 41 w 61"/>
                <a:gd name="T6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48">
                  <a:moveTo>
                    <a:pt x="61" y="15"/>
                  </a:moveTo>
                  <a:cubicBezTo>
                    <a:pt x="53" y="4"/>
                    <a:pt x="53" y="4"/>
                    <a:pt x="53" y="4"/>
                  </a:cubicBezTo>
                  <a:cubicBezTo>
                    <a:pt x="53" y="4"/>
                    <a:pt x="52" y="3"/>
                    <a:pt x="52" y="3"/>
                  </a:cubicBezTo>
                  <a:cubicBezTo>
                    <a:pt x="52" y="3"/>
                    <a:pt x="52" y="3"/>
                    <a:pt x="52" y="3"/>
                  </a:cubicBezTo>
                  <a:cubicBezTo>
                    <a:pt x="28" y="0"/>
                    <a:pt x="28" y="0"/>
                    <a:pt x="28" y="0"/>
                  </a:cubicBezTo>
                  <a:cubicBezTo>
                    <a:pt x="28" y="0"/>
                    <a:pt x="28" y="0"/>
                    <a:pt x="28" y="0"/>
                  </a:cubicBezTo>
                  <a:cubicBezTo>
                    <a:pt x="9" y="7"/>
                    <a:pt x="9" y="7"/>
                    <a:pt x="9" y="7"/>
                  </a:cubicBezTo>
                  <a:cubicBezTo>
                    <a:pt x="9" y="7"/>
                    <a:pt x="9" y="7"/>
                    <a:pt x="9" y="7"/>
                  </a:cubicBezTo>
                  <a:cubicBezTo>
                    <a:pt x="9" y="7"/>
                    <a:pt x="9" y="7"/>
                    <a:pt x="9" y="7"/>
                  </a:cubicBezTo>
                  <a:cubicBezTo>
                    <a:pt x="9" y="7"/>
                    <a:pt x="9" y="7"/>
                    <a:pt x="9" y="7"/>
                  </a:cubicBezTo>
                  <a:cubicBezTo>
                    <a:pt x="9" y="7"/>
                    <a:pt x="9" y="7"/>
                    <a:pt x="9" y="7"/>
                  </a:cubicBezTo>
                  <a:cubicBezTo>
                    <a:pt x="9" y="7"/>
                    <a:pt x="8" y="7"/>
                    <a:pt x="8" y="7"/>
                  </a:cubicBezTo>
                  <a:cubicBezTo>
                    <a:pt x="8" y="7"/>
                    <a:pt x="8" y="7"/>
                    <a:pt x="8" y="7"/>
                  </a:cubicBezTo>
                  <a:cubicBezTo>
                    <a:pt x="1" y="18"/>
                    <a:pt x="1" y="18"/>
                    <a:pt x="1" y="18"/>
                  </a:cubicBezTo>
                  <a:cubicBezTo>
                    <a:pt x="0" y="19"/>
                    <a:pt x="0" y="19"/>
                    <a:pt x="0" y="20"/>
                  </a:cubicBezTo>
                  <a:cubicBezTo>
                    <a:pt x="1" y="20"/>
                    <a:pt x="1" y="20"/>
                    <a:pt x="1" y="21"/>
                  </a:cubicBezTo>
                  <a:cubicBezTo>
                    <a:pt x="8" y="22"/>
                    <a:pt x="8" y="22"/>
                    <a:pt x="8" y="22"/>
                  </a:cubicBezTo>
                  <a:cubicBezTo>
                    <a:pt x="8" y="39"/>
                    <a:pt x="8" y="39"/>
                    <a:pt x="8" y="39"/>
                  </a:cubicBezTo>
                  <a:cubicBezTo>
                    <a:pt x="8" y="40"/>
                    <a:pt x="9" y="40"/>
                    <a:pt x="9" y="41"/>
                  </a:cubicBezTo>
                  <a:cubicBezTo>
                    <a:pt x="34" y="48"/>
                    <a:pt x="34" y="48"/>
                    <a:pt x="34" y="48"/>
                  </a:cubicBezTo>
                  <a:cubicBezTo>
                    <a:pt x="34" y="48"/>
                    <a:pt x="34" y="48"/>
                    <a:pt x="34" y="48"/>
                  </a:cubicBezTo>
                  <a:cubicBezTo>
                    <a:pt x="34" y="48"/>
                    <a:pt x="34" y="48"/>
                    <a:pt x="35" y="48"/>
                  </a:cubicBezTo>
                  <a:cubicBezTo>
                    <a:pt x="35" y="48"/>
                    <a:pt x="35" y="48"/>
                    <a:pt x="35" y="48"/>
                  </a:cubicBezTo>
                  <a:cubicBezTo>
                    <a:pt x="35" y="48"/>
                    <a:pt x="35" y="48"/>
                    <a:pt x="35" y="48"/>
                  </a:cubicBezTo>
                  <a:cubicBezTo>
                    <a:pt x="35" y="48"/>
                    <a:pt x="35" y="48"/>
                    <a:pt x="35" y="48"/>
                  </a:cubicBezTo>
                  <a:cubicBezTo>
                    <a:pt x="35" y="48"/>
                    <a:pt x="35" y="48"/>
                    <a:pt x="35" y="48"/>
                  </a:cubicBezTo>
                  <a:cubicBezTo>
                    <a:pt x="53" y="38"/>
                    <a:pt x="53" y="38"/>
                    <a:pt x="53" y="38"/>
                  </a:cubicBezTo>
                  <a:cubicBezTo>
                    <a:pt x="54" y="38"/>
                    <a:pt x="54" y="37"/>
                    <a:pt x="54" y="37"/>
                  </a:cubicBezTo>
                  <a:cubicBezTo>
                    <a:pt x="54" y="20"/>
                    <a:pt x="54" y="20"/>
                    <a:pt x="54" y="20"/>
                  </a:cubicBezTo>
                  <a:cubicBezTo>
                    <a:pt x="60" y="17"/>
                    <a:pt x="60" y="17"/>
                    <a:pt x="60" y="17"/>
                  </a:cubicBezTo>
                  <a:cubicBezTo>
                    <a:pt x="60" y="17"/>
                    <a:pt x="61" y="17"/>
                    <a:pt x="61" y="16"/>
                  </a:cubicBezTo>
                  <a:cubicBezTo>
                    <a:pt x="61" y="16"/>
                    <a:pt x="61" y="15"/>
                    <a:pt x="61" y="15"/>
                  </a:cubicBezTo>
                  <a:close/>
                  <a:moveTo>
                    <a:pt x="4" y="18"/>
                  </a:moveTo>
                  <a:cubicBezTo>
                    <a:pt x="10" y="10"/>
                    <a:pt x="10" y="10"/>
                    <a:pt x="10" y="10"/>
                  </a:cubicBezTo>
                  <a:cubicBezTo>
                    <a:pt x="32" y="14"/>
                    <a:pt x="32" y="14"/>
                    <a:pt x="32" y="14"/>
                  </a:cubicBezTo>
                  <a:cubicBezTo>
                    <a:pt x="26" y="24"/>
                    <a:pt x="26" y="24"/>
                    <a:pt x="26" y="24"/>
                  </a:cubicBezTo>
                  <a:lnTo>
                    <a:pt x="4" y="18"/>
                  </a:lnTo>
                  <a:close/>
                  <a:moveTo>
                    <a:pt x="33" y="45"/>
                  </a:moveTo>
                  <a:cubicBezTo>
                    <a:pt x="11" y="38"/>
                    <a:pt x="11" y="38"/>
                    <a:pt x="11" y="38"/>
                  </a:cubicBezTo>
                  <a:cubicBezTo>
                    <a:pt x="11" y="23"/>
                    <a:pt x="11" y="23"/>
                    <a:pt x="11" y="23"/>
                  </a:cubicBezTo>
                  <a:cubicBezTo>
                    <a:pt x="26" y="27"/>
                    <a:pt x="26" y="27"/>
                    <a:pt x="26" y="27"/>
                  </a:cubicBezTo>
                  <a:cubicBezTo>
                    <a:pt x="26" y="27"/>
                    <a:pt x="26" y="27"/>
                    <a:pt x="26" y="27"/>
                  </a:cubicBezTo>
                  <a:cubicBezTo>
                    <a:pt x="27" y="27"/>
                    <a:pt x="27" y="27"/>
                    <a:pt x="28" y="26"/>
                  </a:cubicBezTo>
                  <a:cubicBezTo>
                    <a:pt x="33" y="18"/>
                    <a:pt x="33" y="18"/>
                    <a:pt x="33" y="18"/>
                  </a:cubicBezTo>
                  <a:lnTo>
                    <a:pt x="33" y="45"/>
                  </a:lnTo>
                  <a:close/>
                  <a:moveTo>
                    <a:pt x="34" y="11"/>
                  </a:moveTo>
                  <a:cubicBezTo>
                    <a:pt x="15" y="8"/>
                    <a:pt x="15" y="8"/>
                    <a:pt x="15" y="8"/>
                  </a:cubicBezTo>
                  <a:cubicBezTo>
                    <a:pt x="28" y="3"/>
                    <a:pt x="28" y="3"/>
                    <a:pt x="28" y="3"/>
                  </a:cubicBezTo>
                  <a:cubicBezTo>
                    <a:pt x="46" y="6"/>
                    <a:pt x="46" y="6"/>
                    <a:pt x="46" y="6"/>
                  </a:cubicBezTo>
                  <a:lnTo>
                    <a:pt x="34" y="11"/>
                  </a:lnTo>
                  <a:close/>
                  <a:moveTo>
                    <a:pt x="51" y="36"/>
                  </a:moveTo>
                  <a:cubicBezTo>
                    <a:pt x="36" y="44"/>
                    <a:pt x="36" y="44"/>
                    <a:pt x="36" y="44"/>
                  </a:cubicBezTo>
                  <a:cubicBezTo>
                    <a:pt x="36" y="20"/>
                    <a:pt x="36" y="20"/>
                    <a:pt x="36" y="20"/>
                  </a:cubicBezTo>
                  <a:cubicBezTo>
                    <a:pt x="39" y="26"/>
                    <a:pt x="39" y="26"/>
                    <a:pt x="39" y="26"/>
                  </a:cubicBezTo>
                  <a:cubicBezTo>
                    <a:pt x="39" y="26"/>
                    <a:pt x="39" y="26"/>
                    <a:pt x="40" y="26"/>
                  </a:cubicBezTo>
                  <a:cubicBezTo>
                    <a:pt x="40" y="26"/>
                    <a:pt x="40" y="26"/>
                    <a:pt x="40" y="26"/>
                  </a:cubicBezTo>
                  <a:cubicBezTo>
                    <a:pt x="40" y="26"/>
                    <a:pt x="41" y="26"/>
                    <a:pt x="41" y="26"/>
                  </a:cubicBezTo>
                  <a:cubicBezTo>
                    <a:pt x="51" y="22"/>
                    <a:pt x="51" y="22"/>
                    <a:pt x="51" y="22"/>
                  </a:cubicBezTo>
                  <a:lnTo>
                    <a:pt x="51" y="36"/>
                  </a:lnTo>
                  <a:close/>
                  <a:moveTo>
                    <a:pt x="41" y="23"/>
                  </a:moveTo>
                  <a:cubicBezTo>
                    <a:pt x="37" y="14"/>
                    <a:pt x="37" y="14"/>
                    <a:pt x="37" y="14"/>
                  </a:cubicBezTo>
                  <a:cubicBezTo>
                    <a:pt x="51" y="7"/>
                    <a:pt x="51" y="7"/>
                    <a:pt x="51" y="7"/>
                  </a:cubicBezTo>
                  <a:cubicBezTo>
                    <a:pt x="57" y="15"/>
                    <a:pt x="57" y="15"/>
                    <a:pt x="57" y="15"/>
                  </a:cubicBez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599">
              <a:extLst>
                <a:ext uri="{FF2B5EF4-FFF2-40B4-BE49-F238E27FC236}">
                  <a16:creationId xmlns:a16="http://schemas.microsoft.com/office/drawing/2014/main" id="{8C735E15-0C5D-4C7E-A9C5-6A3AE958DB00}"/>
                </a:ext>
              </a:extLst>
            </p:cNvPr>
            <p:cNvSpPr>
              <a:spLocks noEditPoints="1"/>
            </p:cNvSpPr>
            <p:nvPr/>
          </p:nvSpPr>
          <p:spPr bwMode="auto">
            <a:xfrm>
              <a:off x="1486" y="1807"/>
              <a:ext cx="84" cy="66"/>
            </a:xfrm>
            <a:custGeom>
              <a:avLst/>
              <a:gdLst>
                <a:gd name="T0" fmla="*/ 53 w 61"/>
                <a:gd name="T1" fmla="*/ 4 h 48"/>
                <a:gd name="T2" fmla="*/ 51 w 61"/>
                <a:gd name="T3" fmla="*/ 3 h 48"/>
                <a:gd name="T4" fmla="*/ 27 w 61"/>
                <a:gd name="T5" fmla="*/ 0 h 48"/>
                <a:gd name="T6" fmla="*/ 9 w 61"/>
                <a:gd name="T7" fmla="*/ 7 h 48"/>
                <a:gd name="T8" fmla="*/ 8 w 61"/>
                <a:gd name="T9" fmla="*/ 7 h 48"/>
                <a:gd name="T10" fmla="*/ 8 w 61"/>
                <a:gd name="T11" fmla="*/ 7 h 48"/>
                <a:gd name="T12" fmla="*/ 0 w 61"/>
                <a:gd name="T13" fmla="*/ 18 h 48"/>
                <a:gd name="T14" fmla="*/ 1 w 61"/>
                <a:gd name="T15" fmla="*/ 21 h 48"/>
                <a:gd name="T16" fmla="*/ 8 w 61"/>
                <a:gd name="T17" fmla="*/ 39 h 48"/>
                <a:gd name="T18" fmla="*/ 34 w 61"/>
                <a:gd name="T19" fmla="*/ 48 h 48"/>
                <a:gd name="T20" fmla="*/ 34 w 61"/>
                <a:gd name="T21" fmla="*/ 48 h 48"/>
                <a:gd name="T22" fmla="*/ 35 w 61"/>
                <a:gd name="T23" fmla="*/ 48 h 48"/>
                <a:gd name="T24" fmla="*/ 35 w 61"/>
                <a:gd name="T25" fmla="*/ 48 h 48"/>
                <a:gd name="T26" fmla="*/ 54 w 61"/>
                <a:gd name="T27" fmla="*/ 37 h 48"/>
                <a:gd name="T28" fmla="*/ 60 w 61"/>
                <a:gd name="T29" fmla="*/ 17 h 48"/>
                <a:gd name="T30" fmla="*/ 60 w 61"/>
                <a:gd name="T31" fmla="*/ 15 h 48"/>
                <a:gd name="T32" fmla="*/ 10 w 61"/>
                <a:gd name="T33" fmla="*/ 10 h 48"/>
                <a:gd name="T34" fmla="*/ 25 w 61"/>
                <a:gd name="T35" fmla="*/ 24 h 48"/>
                <a:gd name="T36" fmla="*/ 33 w 61"/>
                <a:gd name="T37" fmla="*/ 45 h 48"/>
                <a:gd name="T38" fmla="*/ 11 w 61"/>
                <a:gd name="T39" fmla="*/ 23 h 48"/>
                <a:gd name="T40" fmla="*/ 26 w 61"/>
                <a:gd name="T41" fmla="*/ 27 h 48"/>
                <a:gd name="T42" fmla="*/ 33 w 61"/>
                <a:gd name="T43" fmla="*/ 18 h 48"/>
                <a:gd name="T44" fmla="*/ 34 w 61"/>
                <a:gd name="T45" fmla="*/ 11 h 48"/>
                <a:gd name="T46" fmla="*/ 28 w 61"/>
                <a:gd name="T47" fmla="*/ 3 h 48"/>
                <a:gd name="T48" fmla="*/ 34 w 61"/>
                <a:gd name="T49" fmla="*/ 11 h 48"/>
                <a:gd name="T50" fmla="*/ 36 w 61"/>
                <a:gd name="T51" fmla="*/ 44 h 48"/>
                <a:gd name="T52" fmla="*/ 38 w 61"/>
                <a:gd name="T53" fmla="*/ 26 h 48"/>
                <a:gd name="T54" fmla="*/ 40 w 61"/>
                <a:gd name="T55" fmla="*/ 26 h 48"/>
                <a:gd name="T56" fmla="*/ 51 w 61"/>
                <a:gd name="T57" fmla="*/ 21 h 48"/>
                <a:gd name="T58" fmla="*/ 41 w 61"/>
                <a:gd name="T59" fmla="*/ 23 h 48"/>
                <a:gd name="T60" fmla="*/ 51 w 61"/>
                <a:gd name="T61" fmla="*/ 7 h 48"/>
                <a:gd name="T62" fmla="*/ 41 w 61"/>
                <a:gd name="T6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48">
                  <a:moveTo>
                    <a:pt x="60" y="15"/>
                  </a:moveTo>
                  <a:cubicBezTo>
                    <a:pt x="53" y="4"/>
                    <a:pt x="53" y="4"/>
                    <a:pt x="53" y="4"/>
                  </a:cubicBezTo>
                  <a:cubicBezTo>
                    <a:pt x="52" y="4"/>
                    <a:pt x="52" y="3"/>
                    <a:pt x="51" y="3"/>
                  </a:cubicBezTo>
                  <a:cubicBezTo>
                    <a:pt x="51" y="3"/>
                    <a:pt x="51" y="3"/>
                    <a:pt x="51" y="3"/>
                  </a:cubicBezTo>
                  <a:cubicBezTo>
                    <a:pt x="28" y="0"/>
                    <a:pt x="28" y="0"/>
                    <a:pt x="28" y="0"/>
                  </a:cubicBezTo>
                  <a:cubicBezTo>
                    <a:pt x="28" y="0"/>
                    <a:pt x="28" y="0"/>
                    <a:pt x="27" y="0"/>
                  </a:cubicBezTo>
                  <a:cubicBezTo>
                    <a:pt x="9" y="7"/>
                    <a:pt x="9" y="7"/>
                    <a:pt x="9" y="7"/>
                  </a:cubicBezTo>
                  <a:cubicBezTo>
                    <a:pt x="9" y="7"/>
                    <a:pt x="9" y="7"/>
                    <a:pt x="9" y="7"/>
                  </a:cubicBezTo>
                  <a:cubicBezTo>
                    <a:pt x="9" y="7"/>
                    <a:pt x="9" y="7"/>
                    <a:pt x="9" y="7"/>
                  </a:cubicBezTo>
                  <a:cubicBezTo>
                    <a:pt x="9" y="7"/>
                    <a:pt x="8" y="7"/>
                    <a:pt x="8" y="7"/>
                  </a:cubicBezTo>
                  <a:cubicBezTo>
                    <a:pt x="8" y="7"/>
                    <a:pt x="8" y="7"/>
                    <a:pt x="8" y="7"/>
                  </a:cubicBezTo>
                  <a:cubicBezTo>
                    <a:pt x="8" y="7"/>
                    <a:pt x="8" y="7"/>
                    <a:pt x="8" y="7"/>
                  </a:cubicBezTo>
                  <a:cubicBezTo>
                    <a:pt x="8" y="7"/>
                    <a:pt x="8" y="7"/>
                    <a:pt x="8" y="7"/>
                  </a:cubicBezTo>
                  <a:cubicBezTo>
                    <a:pt x="0" y="18"/>
                    <a:pt x="0" y="18"/>
                    <a:pt x="0" y="18"/>
                  </a:cubicBezTo>
                  <a:cubicBezTo>
                    <a:pt x="0" y="19"/>
                    <a:pt x="0" y="19"/>
                    <a:pt x="0" y="20"/>
                  </a:cubicBezTo>
                  <a:cubicBezTo>
                    <a:pt x="0" y="20"/>
                    <a:pt x="1" y="20"/>
                    <a:pt x="1" y="21"/>
                  </a:cubicBezTo>
                  <a:cubicBezTo>
                    <a:pt x="8" y="22"/>
                    <a:pt x="8" y="22"/>
                    <a:pt x="8" y="22"/>
                  </a:cubicBezTo>
                  <a:cubicBezTo>
                    <a:pt x="8" y="39"/>
                    <a:pt x="8" y="39"/>
                    <a:pt x="8" y="39"/>
                  </a:cubicBezTo>
                  <a:cubicBezTo>
                    <a:pt x="8" y="40"/>
                    <a:pt x="8" y="40"/>
                    <a:pt x="9" y="41"/>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5" y="48"/>
                    <a:pt x="35" y="48"/>
                  </a:cubicBezTo>
                  <a:cubicBezTo>
                    <a:pt x="35" y="48"/>
                    <a:pt x="35" y="48"/>
                    <a:pt x="35" y="48"/>
                  </a:cubicBezTo>
                  <a:cubicBezTo>
                    <a:pt x="35" y="48"/>
                    <a:pt x="35" y="48"/>
                    <a:pt x="35" y="48"/>
                  </a:cubicBezTo>
                  <a:cubicBezTo>
                    <a:pt x="53" y="38"/>
                    <a:pt x="53" y="38"/>
                    <a:pt x="53" y="38"/>
                  </a:cubicBezTo>
                  <a:cubicBezTo>
                    <a:pt x="53" y="38"/>
                    <a:pt x="54" y="37"/>
                    <a:pt x="54" y="37"/>
                  </a:cubicBezTo>
                  <a:cubicBezTo>
                    <a:pt x="54" y="20"/>
                    <a:pt x="54" y="20"/>
                    <a:pt x="54" y="20"/>
                  </a:cubicBezTo>
                  <a:cubicBezTo>
                    <a:pt x="60" y="17"/>
                    <a:pt x="60" y="17"/>
                    <a:pt x="60" y="17"/>
                  </a:cubicBezTo>
                  <a:cubicBezTo>
                    <a:pt x="60" y="17"/>
                    <a:pt x="60" y="17"/>
                    <a:pt x="60" y="16"/>
                  </a:cubicBezTo>
                  <a:cubicBezTo>
                    <a:pt x="61" y="16"/>
                    <a:pt x="61" y="15"/>
                    <a:pt x="60" y="15"/>
                  </a:cubicBezTo>
                  <a:close/>
                  <a:moveTo>
                    <a:pt x="4" y="18"/>
                  </a:moveTo>
                  <a:cubicBezTo>
                    <a:pt x="10" y="10"/>
                    <a:pt x="10" y="10"/>
                    <a:pt x="10" y="10"/>
                  </a:cubicBezTo>
                  <a:cubicBezTo>
                    <a:pt x="32" y="14"/>
                    <a:pt x="32" y="14"/>
                    <a:pt x="32" y="14"/>
                  </a:cubicBezTo>
                  <a:cubicBezTo>
                    <a:pt x="25" y="24"/>
                    <a:pt x="25" y="24"/>
                    <a:pt x="25" y="24"/>
                  </a:cubicBezTo>
                  <a:lnTo>
                    <a:pt x="4" y="18"/>
                  </a:lnTo>
                  <a:close/>
                  <a:moveTo>
                    <a:pt x="33" y="45"/>
                  </a:moveTo>
                  <a:cubicBezTo>
                    <a:pt x="11" y="38"/>
                    <a:pt x="11" y="38"/>
                    <a:pt x="11" y="38"/>
                  </a:cubicBezTo>
                  <a:cubicBezTo>
                    <a:pt x="11" y="23"/>
                    <a:pt x="11" y="23"/>
                    <a:pt x="11" y="23"/>
                  </a:cubicBezTo>
                  <a:cubicBezTo>
                    <a:pt x="26" y="27"/>
                    <a:pt x="26" y="27"/>
                    <a:pt x="26" y="27"/>
                  </a:cubicBezTo>
                  <a:cubicBezTo>
                    <a:pt x="26" y="27"/>
                    <a:pt x="26" y="27"/>
                    <a:pt x="26" y="27"/>
                  </a:cubicBezTo>
                  <a:cubicBezTo>
                    <a:pt x="26" y="27"/>
                    <a:pt x="27" y="27"/>
                    <a:pt x="27" y="26"/>
                  </a:cubicBezTo>
                  <a:cubicBezTo>
                    <a:pt x="33" y="18"/>
                    <a:pt x="33" y="18"/>
                    <a:pt x="33" y="18"/>
                  </a:cubicBezTo>
                  <a:lnTo>
                    <a:pt x="33" y="45"/>
                  </a:lnTo>
                  <a:close/>
                  <a:moveTo>
                    <a:pt x="34" y="11"/>
                  </a:moveTo>
                  <a:cubicBezTo>
                    <a:pt x="15" y="8"/>
                    <a:pt x="15" y="8"/>
                    <a:pt x="15" y="8"/>
                  </a:cubicBezTo>
                  <a:cubicBezTo>
                    <a:pt x="28" y="3"/>
                    <a:pt x="28" y="3"/>
                    <a:pt x="28" y="3"/>
                  </a:cubicBezTo>
                  <a:cubicBezTo>
                    <a:pt x="46" y="6"/>
                    <a:pt x="46" y="6"/>
                    <a:pt x="46" y="6"/>
                  </a:cubicBezTo>
                  <a:lnTo>
                    <a:pt x="34" y="11"/>
                  </a:lnTo>
                  <a:close/>
                  <a:moveTo>
                    <a:pt x="51" y="36"/>
                  </a:moveTo>
                  <a:cubicBezTo>
                    <a:pt x="36" y="44"/>
                    <a:pt x="36" y="44"/>
                    <a:pt x="36" y="44"/>
                  </a:cubicBezTo>
                  <a:cubicBezTo>
                    <a:pt x="36" y="20"/>
                    <a:pt x="36" y="20"/>
                    <a:pt x="36" y="20"/>
                  </a:cubicBezTo>
                  <a:cubicBezTo>
                    <a:pt x="38" y="26"/>
                    <a:pt x="38" y="26"/>
                    <a:pt x="38" y="26"/>
                  </a:cubicBezTo>
                  <a:cubicBezTo>
                    <a:pt x="39" y="26"/>
                    <a:pt x="39" y="26"/>
                    <a:pt x="39" y="26"/>
                  </a:cubicBezTo>
                  <a:cubicBezTo>
                    <a:pt x="40" y="26"/>
                    <a:pt x="40" y="26"/>
                    <a:pt x="40" y="26"/>
                  </a:cubicBezTo>
                  <a:cubicBezTo>
                    <a:pt x="40" y="26"/>
                    <a:pt x="40" y="26"/>
                    <a:pt x="41" y="26"/>
                  </a:cubicBezTo>
                  <a:cubicBezTo>
                    <a:pt x="51" y="21"/>
                    <a:pt x="51" y="21"/>
                    <a:pt x="51" y="21"/>
                  </a:cubicBezTo>
                  <a:lnTo>
                    <a:pt x="51" y="36"/>
                  </a:lnTo>
                  <a:close/>
                  <a:moveTo>
                    <a:pt x="41" y="23"/>
                  </a:moveTo>
                  <a:cubicBezTo>
                    <a:pt x="36" y="14"/>
                    <a:pt x="36" y="14"/>
                    <a:pt x="36" y="14"/>
                  </a:cubicBezTo>
                  <a:cubicBezTo>
                    <a:pt x="51" y="7"/>
                    <a:pt x="51" y="7"/>
                    <a:pt x="51" y="7"/>
                  </a:cubicBezTo>
                  <a:cubicBezTo>
                    <a:pt x="57" y="15"/>
                    <a:pt x="57" y="15"/>
                    <a:pt x="57" y="15"/>
                  </a:cubicBez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600">
              <a:extLst>
                <a:ext uri="{FF2B5EF4-FFF2-40B4-BE49-F238E27FC236}">
                  <a16:creationId xmlns:a16="http://schemas.microsoft.com/office/drawing/2014/main" id="{02F10100-14B1-4F95-A43A-356BC7A78793}"/>
                </a:ext>
              </a:extLst>
            </p:cNvPr>
            <p:cNvSpPr>
              <a:spLocks noEditPoints="1"/>
            </p:cNvSpPr>
            <p:nvPr/>
          </p:nvSpPr>
          <p:spPr bwMode="auto">
            <a:xfrm>
              <a:off x="1287" y="1544"/>
              <a:ext cx="278" cy="172"/>
            </a:xfrm>
            <a:custGeom>
              <a:avLst/>
              <a:gdLst>
                <a:gd name="T0" fmla="*/ 278 w 278"/>
                <a:gd name="T1" fmla="*/ 0 h 172"/>
                <a:gd name="T2" fmla="*/ 0 w 278"/>
                <a:gd name="T3" fmla="*/ 0 h 172"/>
                <a:gd name="T4" fmla="*/ 0 w 278"/>
                <a:gd name="T5" fmla="*/ 172 h 172"/>
                <a:gd name="T6" fmla="*/ 278 w 278"/>
                <a:gd name="T7" fmla="*/ 172 h 172"/>
                <a:gd name="T8" fmla="*/ 278 w 278"/>
                <a:gd name="T9" fmla="*/ 0 h 172"/>
                <a:gd name="T10" fmla="*/ 266 w 278"/>
                <a:gd name="T11" fmla="*/ 160 h 172"/>
                <a:gd name="T12" fmla="*/ 13 w 278"/>
                <a:gd name="T13" fmla="*/ 160 h 172"/>
                <a:gd name="T14" fmla="*/ 13 w 278"/>
                <a:gd name="T15" fmla="*/ 8 h 172"/>
                <a:gd name="T16" fmla="*/ 266 w 278"/>
                <a:gd name="T17" fmla="*/ 8 h 172"/>
                <a:gd name="T18" fmla="*/ 266 w 278"/>
                <a:gd name="T19" fmla="*/ 16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 h="172">
                  <a:moveTo>
                    <a:pt x="278" y="0"/>
                  </a:moveTo>
                  <a:lnTo>
                    <a:pt x="0" y="0"/>
                  </a:lnTo>
                  <a:lnTo>
                    <a:pt x="0" y="172"/>
                  </a:lnTo>
                  <a:lnTo>
                    <a:pt x="278" y="172"/>
                  </a:lnTo>
                  <a:lnTo>
                    <a:pt x="278" y="0"/>
                  </a:lnTo>
                  <a:close/>
                  <a:moveTo>
                    <a:pt x="266" y="160"/>
                  </a:moveTo>
                  <a:lnTo>
                    <a:pt x="13" y="160"/>
                  </a:lnTo>
                  <a:lnTo>
                    <a:pt x="13" y="8"/>
                  </a:lnTo>
                  <a:lnTo>
                    <a:pt x="266" y="8"/>
                  </a:lnTo>
                  <a:lnTo>
                    <a:pt x="266"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601">
              <a:extLst>
                <a:ext uri="{FF2B5EF4-FFF2-40B4-BE49-F238E27FC236}">
                  <a16:creationId xmlns:a16="http://schemas.microsoft.com/office/drawing/2014/main" id="{30FA927E-EF19-45A9-9F96-586F16AD0EAD}"/>
                </a:ext>
              </a:extLst>
            </p:cNvPr>
            <p:cNvSpPr>
              <a:spLocks noChangeArrowheads="1"/>
            </p:cNvSpPr>
            <p:nvPr/>
          </p:nvSpPr>
          <p:spPr bwMode="auto">
            <a:xfrm>
              <a:off x="1409" y="1723"/>
              <a:ext cx="49"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602">
              <a:extLst>
                <a:ext uri="{FF2B5EF4-FFF2-40B4-BE49-F238E27FC236}">
                  <a16:creationId xmlns:a16="http://schemas.microsoft.com/office/drawing/2014/main" id="{23299132-FB54-4F1D-99E8-CAF59189DE8A}"/>
                </a:ext>
              </a:extLst>
            </p:cNvPr>
            <p:cNvSpPr>
              <a:spLocks noChangeArrowheads="1"/>
            </p:cNvSpPr>
            <p:nvPr/>
          </p:nvSpPr>
          <p:spPr bwMode="auto">
            <a:xfrm>
              <a:off x="1386" y="1734"/>
              <a:ext cx="100"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4555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 y="247238"/>
            <a:ext cx="18286413" cy="987125"/>
          </a:xfrm>
        </p:spPr>
        <p:txBody>
          <a:bodyPr/>
          <a:lstStyle/>
          <a:p>
            <a:r>
              <a:rPr lang="es-VE" sz="72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METODOLOGÍA.</a:t>
            </a:r>
            <a:endParaRPr lang="en-US" sz="7200" dirty="0">
              <a:solidFill>
                <a:schemeClr val="accent1"/>
              </a:solidFill>
            </a:endParaRPr>
          </a:p>
        </p:txBody>
      </p:sp>
      <p:grpSp>
        <p:nvGrpSpPr>
          <p:cNvPr id="135" name="Group 134">
            <a:extLst>
              <a:ext uri="{FF2B5EF4-FFF2-40B4-BE49-F238E27FC236}">
                <a16:creationId xmlns:a16="http://schemas.microsoft.com/office/drawing/2014/main" id="{862DCEFD-B3A2-48B9-B612-34BFE82BE2BD}"/>
              </a:ext>
            </a:extLst>
          </p:cNvPr>
          <p:cNvGrpSpPr/>
          <p:nvPr/>
        </p:nvGrpSpPr>
        <p:grpSpPr>
          <a:xfrm>
            <a:off x="4540652" y="8244467"/>
            <a:ext cx="11452818" cy="1990552"/>
            <a:chOff x="3025775" y="5437594"/>
            <a:chExt cx="7602537" cy="1327150"/>
          </a:xfrm>
        </p:grpSpPr>
        <p:sp>
          <p:nvSpPr>
            <p:cNvPr id="136" name="Freeform 18">
              <a:extLst>
                <a:ext uri="{FF2B5EF4-FFF2-40B4-BE49-F238E27FC236}">
                  <a16:creationId xmlns:a16="http://schemas.microsoft.com/office/drawing/2014/main" id="{73467313-961C-47DD-9FAE-BCF45065179C}"/>
                </a:ext>
              </a:extLst>
            </p:cNvPr>
            <p:cNvSpPr>
              <a:spLocks/>
            </p:cNvSpPr>
            <p:nvPr/>
          </p:nvSpPr>
          <p:spPr bwMode="auto">
            <a:xfrm>
              <a:off x="3433762" y="5805894"/>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sp>
          <p:nvSpPr>
            <p:cNvPr id="137" name="Freeform 19">
              <a:extLst>
                <a:ext uri="{FF2B5EF4-FFF2-40B4-BE49-F238E27FC236}">
                  <a16:creationId xmlns:a16="http://schemas.microsoft.com/office/drawing/2014/main" id="{F537E2E2-4578-4B87-96A1-22739CE9C7D1}"/>
                </a:ext>
              </a:extLst>
            </p:cNvPr>
            <p:cNvSpPr>
              <a:spLocks/>
            </p:cNvSpPr>
            <p:nvPr/>
          </p:nvSpPr>
          <p:spPr bwMode="auto">
            <a:xfrm>
              <a:off x="3025775" y="5437594"/>
              <a:ext cx="407988" cy="1327150"/>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grpSp>
      <p:grpSp>
        <p:nvGrpSpPr>
          <p:cNvPr id="138" name="Group 137">
            <a:extLst>
              <a:ext uri="{FF2B5EF4-FFF2-40B4-BE49-F238E27FC236}">
                <a16:creationId xmlns:a16="http://schemas.microsoft.com/office/drawing/2014/main" id="{34BE159C-8E53-4996-875D-CB9F3CD6697E}"/>
              </a:ext>
            </a:extLst>
          </p:cNvPr>
          <p:cNvGrpSpPr/>
          <p:nvPr/>
        </p:nvGrpSpPr>
        <p:grpSpPr>
          <a:xfrm>
            <a:off x="4540652" y="6702022"/>
            <a:ext cx="11452818" cy="1738162"/>
            <a:chOff x="3025775" y="4731931"/>
            <a:chExt cx="7602537" cy="1158875"/>
          </a:xfrm>
        </p:grpSpPr>
        <p:sp>
          <p:nvSpPr>
            <p:cNvPr id="139" name="Freeform 15">
              <a:extLst>
                <a:ext uri="{FF2B5EF4-FFF2-40B4-BE49-F238E27FC236}">
                  <a16:creationId xmlns:a16="http://schemas.microsoft.com/office/drawing/2014/main" id="{EA8FE291-6ED4-46B7-B9A1-2196CDDD25F9}"/>
                </a:ext>
              </a:extLst>
            </p:cNvPr>
            <p:cNvSpPr>
              <a:spLocks/>
            </p:cNvSpPr>
            <p:nvPr/>
          </p:nvSpPr>
          <p:spPr bwMode="auto">
            <a:xfrm>
              <a:off x="3433762" y="4931956"/>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sp>
          <p:nvSpPr>
            <p:cNvPr id="140" name="Freeform 16">
              <a:extLst>
                <a:ext uri="{FF2B5EF4-FFF2-40B4-BE49-F238E27FC236}">
                  <a16:creationId xmlns:a16="http://schemas.microsoft.com/office/drawing/2014/main" id="{A19CA8C8-62C7-4401-8392-FAE8CE6AA3E6}"/>
                </a:ext>
              </a:extLst>
            </p:cNvPr>
            <p:cNvSpPr>
              <a:spLocks/>
            </p:cNvSpPr>
            <p:nvPr/>
          </p:nvSpPr>
          <p:spPr bwMode="auto">
            <a:xfrm>
              <a:off x="3025775" y="4731931"/>
              <a:ext cx="407988" cy="1155700"/>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grpSp>
      <p:grpSp>
        <p:nvGrpSpPr>
          <p:cNvPr id="141" name="Group 140">
            <a:extLst>
              <a:ext uri="{FF2B5EF4-FFF2-40B4-BE49-F238E27FC236}">
                <a16:creationId xmlns:a16="http://schemas.microsoft.com/office/drawing/2014/main" id="{58A97BDB-A809-4DC5-B4DA-9D06C0386D61}"/>
              </a:ext>
            </a:extLst>
          </p:cNvPr>
          <p:cNvGrpSpPr/>
          <p:nvPr/>
        </p:nvGrpSpPr>
        <p:grpSpPr>
          <a:xfrm>
            <a:off x="4543030" y="5274512"/>
            <a:ext cx="11450438" cy="1438150"/>
            <a:chOff x="3027362" y="3546496"/>
            <a:chExt cx="7600950" cy="958850"/>
          </a:xfrm>
        </p:grpSpPr>
        <p:sp>
          <p:nvSpPr>
            <p:cNvPr id="142" name="Freeform 12">
              <a:extLst>
                <a:ext uri="{FF2B5EF4-FFF2-40B4-BE49-F238E27FC236}">
                  <a16:creationId xmlns:a16="http://schemas.microsoft.com/office/drawing/2014/main" id="{C3188776-BADB-4132-A115-958519682B97}"/>
                </a:ext>
              </a:extLst>
            </p:cNvPr>
            <p:cNvSpPr>
              <a:spLocks/>
            </p:cNvSpPr>
            <p:nvPr/>
          </p:nvSpPr>
          <p:spPr bwMode="auto">
            <a:xfrm>
              <a:off x="3433762" y="3546496"/>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sp>
          <p:nvSpPr>
            <p:cNvPr id="143" name="Freeform 13">
              <a:extLst>
                <a:ext uri="{FF2B5EF4-FFF2-40B4-BE49-F238E27FC236}">
                  <a16:creationId xmlns:a16="http://schemas.microsoft.com/office/drawing/2014/main" id="{86E2EAF7-5971-42AE-9B3D-190A857B8BCE}"/>
                </a:ext>
              </a:extLst>
            </p:cNvPr>
            <p:cNvSpPr>
              <a:spLocks/>
            </p:cNvSpPr>
            <p:nvPr/>
          </p:nvSpPr>
          <p:spPr bwMode="auto">
            <a:xfrm>
              <a:off x="3027362" y="3546496"/>
              <a:ext cx="406400" cy="958850"/>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grpSp>
      <p:grpSp>
        <p:nvGrpSpPr>
          <p:cNvPr id="144" name="Group 143">
            <a:extLst>
              <a:ext uri="{FF2B5EF4-FFF2-40B4-BE49-F238E27FC236}">
                <a16:creationId xmlns:a16="http://schemas.microsoft.com/office/drawing/2014/main" id="{739A3D1A-10F7-4FF1-B0B7-A41EDB592777}"/>
              </a:ext>
            </a:extLst>
          </p:cNvPr>
          <p:cNvGrpSpPr/>
          <p:nvPr/>
        </p:nvGrpSpPr>
        <p:grpSpPr>
          <a:xfrm>
            <a:off x="4543030" y="3581767"/>
            <a:ext cx="11450438" cy="1438150"/>
            <a:chOff x="3027362" y="2521487"/>
            <a:chExt cx="7600950" cy="958850"/>
          </a:xfrm>
        </p:grpSpPr>
        <p:sp>
          <p:nvSpPr>
            <p:cNvPr id="145" name="Freeform 9">
              <a:extLst>
                <a:ext uri="{FF2B5EF4-FFF2-40B4-BE49-F238E27FC236}">
                  <a16:creationId xmlns:a16="http://schemas.microsoft.com/office/drawing/2014/main" id="{D2C96103-F0CD-4229-B6FB-C566F91F228E}"/>
                </a:ext>
              </a:extLst>
            </p:cNvPr>
            <p:cNvSpPr>
              <a:spLocks/>
            </p:cNvSpPr>
            <p:nvPr/>
          </p:nvSpPr>
          <p:spPr bwMode="auto">
            <a:xfrm>
              <a:off x="3433762" y="2521487"/>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sp>
          <p:nvSpPr>
            <p:cNvPr id="146" name="Freeform 10">
              <a:extLst>
                <a:ext uri="{FF2B5EF4-FFF2-40B4-BE49-F238E27FC236}">
                  <a16:creationId xmlns:a16="http://schemas.microsoft.com/office/drawing/2014/main" id="{12127024-321C-4FD5-81FE-4C6FD5A9E4BE}"/>
                </a:ext>
              </a:extLst>
            </p:cNvPr>
            <p:cNvSpPr>
              <a:spLocks/>
            </p:cNvSpPr>
            <p:nvPr/>
          </p:nvSpPr>
          <p:spPr bwMode="auto">
            <a:xfrm>
              <a:off x="3027362" y="2523074"/>
              <a:ext cx="406400" cy="957262"/>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grpSp>
      <p:grpSp>
        <p:nvGrpSpPr>
          <p:cNvPr id="147" name="Group 146">
            <a:extLst>
              <a:ext uri="{FF2B5EF4-FFF2-40B4-BE49-F238E27FC236}">
                <a16:creationId xmlns:a16="http://schemas.microsoft.com/office/drawing/2014/main" id="{31330374-1F8B-40F5-9DAA-E92F432F28E4}"/>
              </a:ext>
            </a:extLst>
          </p:cNvPr>
          <p:cNvGrpSpPr/>
          <p:nvPr/>
        </p:nvGrpSpPr>
        <p:grpSpPr>
          <a:xfrm>
            <a:off x="4543034" y="1832207"/>
            <a:ext cx="11450439" cy="1721494"/>
            <a:chOff x="3027362" y="1253332"/>
            <a:chExt cx="7600950" cy="1147762"/>
          </a:xfrm>
        </p:grpSpPr>
        <p:sp>
          <p:nvSpPr>
            <p:cNvPr id="148" name="Freeform 5">
              <a:extLst>
                <a:ext uri="{FF2B5EF4-FFF2-40B4-BE49-F238E27FC236}">
                  <a16:creationId xmlns:a16="http://schemas.microsoft.com/office/drawing/2014/main" id="{B5AD8D3C-D354-4110-904B-77577C4CCF1D}"/>
                </a:ext>
              </a:extLst>
            </p:cNvPr>
            <p:cNvSpPr>
              <a:spLocks/>
            </p:cNvSpPr>
            <p:nvPr/>
          </p:nvSpPr>
          <p:spPr bwMode="auto">
            <a:xfrm>
              <a:off x="3027362" y="1253332"/>
              <a:ext cx="406399" cy="1147762"/>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sp>
          <p:nvSpPr>
            <p:cNvPr id="149" name="Freeform 7">
              <a:extLst>
                <a:ext uri="{FF2B5EF4-FFF2-40B4-BE49-F238E27FC236}">
                  <a16:creationId xmlns:a16="http://schemas.microsoft.com/office/drawing/2014/main" id="{5D3EBDAF-3309-4658-A927-9A33A024A6A3}"/>
                </a:ext>
              </a:extLst>
            </p:cNvPr>
            <p:cNvSpPr>
              <a:spLocks/>
            </p:cNvSpPr>
            <p:nvPr/>
          </p:nvSpPr>
          <p:spPr bwMode="auto">
            <a:xfrm>
              <a:off x="3433762" y="1253332"/>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grpSp>
      <p:sp>
        <p:nvSpPr>
          <p:cNvPr id="150" name="Freeform 6">
            <a:extLst>
              <a:ext uri="{FF2B5EF4-FFF2-40B4-BE49-F238E27FC236}">
                <a16:creationId xmlns:a16="http://schemas.microsoft.com/office/drawing/2014/main" id="{0B7080E2-47D6-42B0-B96B-40E0AD24DA43}"/>
              </a:ext>
            </a:extLst>
          </p:cNvPr>
          <p:cNvSpPr>
            <a:spLocks/>
          </p:cNvSpPr>
          <p:nvPr/>
        </p:nvSpPr>
        <p:spPr bwMode="auto">
          <a:xfrm>
            <a:off x="2342946" y="2292478"/>
            <a:ext cx="2200084" cy="1188140"/>
          </a:xfrm>
          <a:custGeom>
            <a:avLst/>
            <a:gdLst>
              <a:gd name="T0" fmla="*/ 2771 w 2771"/>
              <a:gd name="T1" fmla="*/ 0 h 1497"/>
              <a:gd name="T2" fmla="*/ 136 w 2771"/>
              <a:gd name="T3" fmla="*/ 0 h 1497"/>
              <a:gd name="T4" fmla="*/ 130 w 2771"/>
              <a:gd name="T5" fmla="*/ 0 h 1497"/>
              <a:gd name="T6" fmla="*/ 122 w 2771"/>
              <a:gd name="T7" fmla="*/ 0 h 1497"/>
              <a:gd name="T8" fmla="*/ 116 w 2771"/>
              <a:gd name="T9" fmla="*/ 1 h 1497"/>
              <a:gd name="T10" fmla="*/ 109 w 2771"/>
              <a:gd name="T11" fmla="*/ 2 h 1497"/>
              <a:gd name="T12" fmla="*/ 95 w 2771"/>
              <a:gd name="T13" fmla="*/ 5 h 1497"/>
              <a:gd name="T14" fmla="*/ 84 w 2771"/>
              <a:gd name="T15" fmla="*/ 10 h 1497"/>
              <a:gd name="T16" fmla="*/ 72 w 2771"/>
              <a:gd name="T17" fmla="*/ 16 h 1497"/>
              <a:gd name="T18" fmla="*/ 60 w 2771"/>
              <a:gd name="T19" fmla="*/ 22 h 1497"/>
              <a:gd name="T20" fmla="*/ 49 w 2771"/>
              <a:gd name="T21" fmla="*/ 30 h 1497"/>
              <a:gd name="T22" fmla="*/ 41 w 2771"/>
              <a:gd name="T23" fmla="*/ 39 h 1497"/>
              <a:gd name="T24" fmla="*/ 31 w 2771"/>
              <a:gd name="T25" fmla="*/ 49 h 1497"/>
              <a:gd name="T26" fmla="*/ 24 w 2771"/>
              <a:gd name="T27" fmla="*/ 60 h 1497"/>
              <a:gd name="T28" fmla="*/ 17 w 2771"/>
              <a:gd name="T29" fmla="*/ 70 h 1497"/>
              <a:gd name="T30" fmla="*/ 11 w 2771"/>
              <a:gd name="T31" fmla="*/ 82 h 1497"/>
              <a:gd name="T32" fmla="*/ 6 w 2771"/>
              <a:gd name="T33" fmla="*/ 95 h 1497"/>
              <a:gd name="T34" fmla="*/ 2 w 2771"/>
              <a:gd name="T35" fmla="*/ 107 h 1497"/>
              <a:gd name="T36" fmla="*/ 1 w 2771"/>
              <a:gd name="T37" fmla="*/ 114 h 1497"/>
              <a:gd name="T38" fmla="*/ 0 w 2771"/>
              <a:gd name="T39" fmla="*/ 122 h 1497"/>
              <a:gd name="T40" fmla="*/ 0 w 2771"/>
              <a:gd name="T41" fmla="*/ 128 h 1497"/>
              <a:gd name="T42" fmla="*/ 0 w 2771"/>
              <a:gd name="T43" fmla="*/ 134 h 1497"/>
              <a:gd name="T44" fmla="*/ 0 w 2771"/>
              <a:gd name="T45" fmla="*/ 1360 h 1497"/>
              <a:gd name="T46" fmla="*/ 0 w 2771"/>
              <a:gd name="T47" fmla="*/ 1367 h 1497"/>
              <a:gd name="T48" fmla="*/ 0 w 2771"/>
              <a:gd name="T49" fmla="*/ 1374 h 1497"/>
              <a:gd name="T50" fmla="*/ 1 w 2771"/>
              <a:gd name="T51" fmla="*/ 1380 h 1497"/>
              <a:gd name="T52" fmla="*/ 2 w 2771"/>
              <a:gd name="T53" fmla="*/ 1388 h 1497"/>
              <a:gd name="T54" fmla="*/ 6 w 2771"/>
              <a:gd name="T55" fmla="*/ 1400 h 1497"/>
              <a:gd name="T56" fmla="*/ 11 w 2771"/>
              <a:gd name="T57" fmla="*/ 1413 h 1497"/>
              <a:gd name="T58" fmla="*/ 17 w 2771"/>
              <a:gd name="T59" fmla="*/ 1425 h 1497"/>
              <a:gd name="T60" fmla="*/ 24 w 2771"/>
              <a:gd name="T61" fmla="*/ 1437 h 1497"/>
              <a:gd name="T62" fmla="*/ 31 w 2771"/>
              <a:gd name="T63" fmla="*/ 1447 h 1497"/>
              <a:gd name="T64" fmla="*/ 41 w 2771"/>
              <a:gd name="T65" fmla="*/ 1456 h 1497"/>
              <a:gd name="T66" fmla="*/ 49 w 2771"/>
              <a:gd name="T67" fmla="*/ 1465 h 1497"/>
              <a:gd name="T68" fmla="*/ 60 w 2771"/>
              <a:gd name="T69" fmla="*/ 1473 h 1497"/>
              <a:gd name="T70" fmla="*/ 72 w 2771"/>
              <a:gd name="T71" fmla="*/ 1480 h 1497"/>
              <a:gd name="T72" fmla="*/ 84 w 2771"/>
              <a:gd name="T73" fmla="*/ 1485 h 1497"/>
              <a:gd name="T74" fmla="*/ 95 w 2771"/>
              <a:gd name="T75" fmla="*/ 1490 h 1497"/>
              <a:gd name="T76" fmla="*/ 109 w 2771"/>
              <a:gd name="T77" fmla="*/ 1494 h 1497"/>
              <a:gd name="T78" fmla="*/ 116 w 2771"/>
              <a:gd name="T79" fmla="*/ 1495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0"/>
                </a:lnTo>
                <a:lnTo>
                  <a:pt x="116" y="1"/>
                </a:lnTo>
                <a:lnTo>
                  <a:pt x="109" y="2"/>
                </a:lnTo>
                <a:lnTo>
                  <a:pt x="95" y="5"/>
                </a:lnTo>
                <a:lnTo>
                  <a:pt x="84" y="10"/>
                </a:lnTo>
                <a:lnTo>
                  <a:pt x="72" y="16"/>
                </a:lnTo>
                <a:lnTo>
                  <a:pt x="60" y="22"/>
                </a:lnTo>
                <a:lnTo>
                  <a:pt x="49" y="30"/>
                </a:lnTo>
                <a:lnTo>
                  <a:pt x="41" y="39"/>
                </a:lnTo>
                <a:lnTo>
                  <a:pt x="31" y="49"/>
                </a:lnTo>
                <a:lnTo>
                  <a:pt x="24" y="60"/>
                </a:lnTo>
                <a:lnTo>
                  <a:pt x="17" y="70"/>
                </a:lnTo>
                <a:lnTo>
                  <a:pt x="11" y="82"/>
                </a:lnTo>
                <a:lnTo>
                  <a:pt x="6" y="95"/>
                </a:lnTo>
                <a:lnTo>
                  <a:pt x="2" y="107"/>
                </a:lnTo>
                <a:lnTo>
                  <a:pt x="1" y="114"/>
                </a:lnTo>
                <a:lnTo>
                  <a:pt x="0" y="122"/>
                </a:lnTo>
                <a:lnTo>
                  <a:pt x="0" y="128"/>
                </a:lnTo>
                <a:lnTo>
                  <a:pt x="0" y="134"/>
                </a:lnTo>
                <a:lnTo>
                  <a:pt x="0" y="1360"/>
                </a:lnTo>
                <a:lnTo>
                  <a:pt x="0" y="1367"/>
                </a:lnTo>
                <a:lnTo>
                  <a:pt x="0" y="1374"/>
                </a:lnTo>
                <a:lnTo>
                  <a:pt x="1" y="1380"/>
                </a:lnTo>
                <a:lnTo>
                  <a:pt x="2" y="1388"/>
                </a:lnTo>
                <a:lnTo>
                  <a:pt x="6" y="1400"/>
                </a:lnTo>
                <a:lnTo>
                  <a:pt x="11" y="1413"/>
                </a:lnTo>
                <a:lnTo>
                  <a:pt x="17" y="1425"/>
                </a:lnTo>
                <a:lnTo>
                  <a:pt x="24" y="1437"/>
                </a:lnTo>
                <a:lnTo>
                  <a:pt x="31" y="1447"/>
                </a:lnTo>
                <a:lnTo>
                  <a:pt x="41" y="1456"/>
                </a:lnTo>
                <a:lnTo>
                  <a:pt x="49" y="1465"/>
                </a:lnTo>
                <a:lnTo>
                  <a:pt x="60" y="1473"/>
                </a:lnTo>
                <a:lnTo>
                  <a:pt x="72" y="1480"/>
                </a:lnTo>
                <a:lnTo>
                  <a:pt x="84" y="1485"/>
                </a:lnTo>
                <a:lnTo>
                  <a:pt x="95" y="1490"/>
                </a:lnTo>
                <a:lnTo>
                  <a:pt x="109" y="1494"/>
                </a:lnTo>
                <a:lnTo>
                  <a:pt x="116" y="1495"/>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137148" tIns="68574" rIns="137148" bIns="68574" numCol="1" anchor="t" anchorCtr="0" compatLnSpc="1">
            <a:prstTxWarp prst="textNoShape">
              <a:avLst/>
            </a:prstTxWarp>
          </a:bodyPr>
          <a:lstStyle/>
          <a:p>
            <a:endParaRPr lang="en-US" sz="4800"/>
          </a:p>
        </p:txBody>
      </p:sp>
      <p:sp>
        <p:nvSpPr>
          <p:cNvPr id="151" name="Freeform 5">
            <a:extLst>
              <a:ext uri="{FF2B5EF4-FFF2-40B4-BE49-F238E27FC236}">
                <a16:creationId xmlns:a16="http://schemas.microsoft.com/office/drawing/2014/main" id="{5F02C90F-63A7-41AA-91AC-FA4BAEACFC78}"/>
              </a:ext>
            </a:extLst>
          </p:cNvPr>
          <p:cNvSpPr>
            <a:spLocks/>
          </p:cNvSpPr>
          <p:nvPr/>
        </p:nvSpPr>
        <p:spPr bwMode="auto">
          <a:xfrm>
            <a:off x="4543030" y="1759124"/>
            <a:ext cx="609547" cy="1721494"/>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0">
                <a:schemeClr val="accent2">
                  <a:lumMod val="50000"/>
                </a:schemeClr>
              </a:gs>
              <a:gs pos="100000">
                <a:schemeClr val="accent2"/>
              </a:gs>
            </a:gsLst>
            <a:lin ang="10800000" scaled="1"/>
          </a:gradFill>
          <a:ln>
            <a:noFill/>
          </a:ln>
        </p:spPr>
        <p:txBody>
          <a:bodyPr vert="horz" wrap="square" lIns="137148" tIns="68574" rIns="137148" bIns="68574" numCol="1" anchor="t" anchorCtr="0" compatLnSpc="1">
            <a:prstTxWarp prst="textNoShape">
              <a:avLst/>
            </a:prstTxWarp>
          </a:bodyPr>
          <a:lstStyle/>
          <a:p>
            <a:endParaRPr lang="en-US" sz="4800"/>
          </a:p>
        </p:txBody>
      </p:sp>
      <p:sp>
        <p:nvSpPr>
          <p:cNvPr id="152" name="Freeform 7">
            <a:extLst>
              <a:ext uri="{FF2B5EF4-FFF2-40B4-BE49-F238E27FC236}">
                <a16:creationId xmlns:a16="http://schemas.microsoft.com/office/drawing/2014/main" id="{4A16C56C-8230-4BAC-BEF4-777051F1146D}"/>
              </a:ext>
            </a:extLst>
          </p:cNvPr>
          <p:cNvSpPr>
            <a:spLocks/>
          </p:cNvSpPr>
          <p:nvPr/>
        </p:nvSpPr>
        <p:spPr bwMode="auto">
          <a:xfrm>
            <a:off x="5152578" y="1759124"/>
            <a:ext cx="10790888" cy="14381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flip="none" rotWithShape="1">
            <a:gsLst>
              <a:gs pos="47000">
                <a:schemeClr val="accent1"/>
              </a:gs>
              <a:gs pos="100000">
                <a:schemeClr val="accent2">
                  <a:lumMod val="60000"/>
                  <a:lumOff val="40000"/>
                </a:schemeClr>
              </a:gs>
            </a:gsLst>
            <a:lin ang="10800000" scaled="1"/>
            <a:tileRect/>
          </a:gradFill>
          <a:ln>
            <a:noFill/>
          </a:ln>
        </p:spPr>
        <p:txBody>
          <a:bodyPr vert="horz" wrap="square" lIns="137148" tIns="68574" rIns="137148" bIns="68574" numCol="1" anchor="t" anchorCtr="0" compatLnSpc="1">
            <a:prstTxWarp prst="textNoShape">
              <a:avLst/>
            </a:prstTxWarp>
          </a:bodyPr>
          <a:lstStyle/>
          <a:p>
            <a:endParaRPr lang="en-US" sz="4800"/>
          </a:p>
        </p:txBody>
      </p:sp>
      <p:sp>
        <p:nvSpPr>
          <p:cNvPr id="153" name="Freeform 8">
            <a:extLst>
              <a:ext uri="{FF2B5EF4-FFF2-40B4-BE49-F238E27FC236}">
                <a16:creationId xmlns:a16="http://schemas.microsoft.com/office/drawing/2014/main" id="{A62B237E-E1E5-41CE-9A43-0F5938E85CD4}"/>
              </a:ext>
            </a:extLst>
          </p:cNvPr>
          <p:cNvSpPr>
            <a:spLocks/>
          </p:cNvSpPr>
          <p:nvPr/>
        </p:nvSpPr>
        <p:spPr bwMode="auto">
          <a:xfrm>
            <a:off x="2342946" y="3754438"/>
            <a:ext cx="2200084" cy="1188140"/>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0 h 1497"/>
              <a:gd name="T16" fmla="*/ 72 w 2771"/>
              <a:gd name="T17" fmla="*/ 16 h 1497"/>
              <a:gd name="T18" fmla="*/ 60 w 2771"/>
              <a:gd name="T19" fmla="*/ 23 h 1497"/>
              <a:gd name="T20" fmla="*/ 49 w 2771"/>
              <a:gd name="T21" fmla="*/ 31 h 1497"/>
              <a:gd name="T22" fmla="*/ 41 w 2771"/>
              <a:gd name="T23" fmla="*/ 40 h 1497"/>
              <a:gd name="T24" fmla="*/ 31 w 2771"/>
              <a:gd name="T25" fmla="*/ 49 h 1497"/>
              <a:gd name="T26" fmla="*/ 24 w 2771"/>
              <a:gd name="T27" fmla="*/ 60 h 1497"/>
              <a:gd name="T28" fmla="*/ 17 w 2771"/>
              <a:gd name="T29" fmla="*/ 71 h 1497"/>
              <a:gd name="T30" fmla="*/ 11 w 2771"/>
              <a:gd name="T31" fmla="*/ 82 h 1497"/>
              <a:gd name="T32" fmla="*/ 6 w 2771"/>
              <a:gd name="T33" fmla="*/ 95 h 1497"/>
              <a:gd name="T34" fmla="*/ 2 w 2771"/>
              <a:gd name="T35" fmla="*/ 108 h 1497"/>
              <a:gd name="T36" fmla="*/ 1 w 2771"/>
              <a:gd name="T37" fmla="*/ 114 h 1497"/>
              <a:gd name="T38" fmla="*/ 0 w 2771"/>
              <a:gd name="T39" fmla="*/ 122 h 1497"/>
              <a:gd name="T40" fmla="*/ 0 w 2771"/>
              <a:gd name="T41" fmla="*/ 128 h 1497"/>
              <a:gd name="T42" fmla="*/ 0 w 2771"/>
              <a:gd name="T43" fmla="*/ 136 h 1497"/>
              <a:gd name="T44" fmla="*/ 0 w 2771"/>
              <a:gd name="T45" fmla="*/ 1361 h 1497"/>
              <a:gd name="T46" fmla="*/ 0 w 2771"/>
              <a:gd name="T47" fmla="*/ 1367 h 1497"/>
              <a:gd name="T48" fmla="*/ 0 w 2771"/>
              <a:gd name="T49" fmla="*/ 1375 h 1497"/>
              <a:gd name="T50" fmla="*/ 1 w 2771"/>
              <a:gd name="T51" fmla="*/ 1381 h 1497"/>
              <a:gd name="T52" fmla="*/ 2 w 2771"/>
              <a:gd name="T53" fmla="*/ 1388 h 1497"/>
              <a:gd name="T54" fmla="*/ 6 w 2771"/>
              <a:gd name="T55" fmla="*/ 1401 h 1497"/>
              <a:gd name="T56" fmla="*/ 11 w 2771"/>
              <a:gd name="T57" fmla="*/ 1413 h 1497"/>
              <a:gd name="T58" fmla="*/ 17 w 2771"/>
              <a:gd name="T59" fmla="*/ 1425 h 1497"/>
              <a:gd name="T60" fmla="*/ 24 w 2771"/>
              <a:gd name="T61" fmla="*/ 1437 h 1497"/>
              <a:gd name="T62" fmla="*/ 31 w 2771"/>
              <a:gd name="T63" fmla="*/ 1448 h 1497"/>
              <a:gd name="T64" fmla="*/ 41 w 2771"/>
              <a:gd name="T65" fmla="*/ 1456 h 1497"/>
              <a:gd name="T66" fmla="*/ 49 w 2771"/>
              <a:gd name="T67" fmla="*/ 1466 h 1497"/>
              <a:gd name="T68" fmla="*/ 60 w 2771"/>
              <a:gd name="T69" fmla="*/ 1473 h 1497"/>
              <a:gd name="T70" fmla="*/ 72 w 2771"/>
              <a:gd name="T71" fmla="*/ 1480 h 1497"/>
              <a:gd name="T72" fmla="*/ 84 w 2771"/>
              <a:gd name="T73" fmla="*/ 1486 h 1497"/>
              <a:gd name="T74" fmla="*/ 95 w 2771"/>
              <a:gd name="T75" fmla="*/ 1490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0"/>
                </a:lnTo>
                <a:lnTo>
                  <a:pt x="72" y="16"/>
                </a:lnTo>
                <a:lnTo>
                  <a:pt x="60" y="23"/>
                </a:lnTo>
                <a:lnTo>
                  <a:pt x="49" y="31"/>
                </a:lnTo>
                <a:lnTo>
                  <a:pt x="41" y="40"/>
                </a:lnTo>
                <a:lnTo>
                  <a:pt x="31" y="49"/>
                </a:lnTo>
                <a:lnTo>
                  <a:pt x="24" y="60"/>
                </a:lnTo>
                <a:lnTo>
                  <a:pt x="17" y="71"/>
                </a:lnTo>
                <a:lnTo>
                  <a:pt x="11" y="82"/>
                </a:lnTo>
                <a:lnTo>
                  <a:pt x="6" y="95"/>
                </a:lnTo>
                <a:lnTo>
                  <a:pt x="2" y="108"/>
                </a:lnTo>
                <a:lnTo>
                  <a:pt x="1" y="114"/>
                </a:lnTo>
                <a:lnTo>
                  <a:pt x="0" y="122"/>
                </a:lnTo>
                <a:lnTo>
                  <a:pt x="0" y="128"/>
                </a:lnTo>
                <a:lnTo>
                  <a:pt x="0" y="136"/>
                </a:lnTo>
                <a:lnTo>
                  <a:pt x="0" y="1361"/>
                </a:lnTo>
                <a:lnTo>
                  <a:pt x="0" y="1367"/>
                </a:lnTo>
                <a:lnTo>
                  <a:pt x="0" y="1375"/>
                </a:lnTo>
                <a:lnTo>
                  <a:pt x="1" y="1381"/>
                </a:lnTo>
                <a:lnTo>
                  <a:pt x="2" y="1388"/>
                </a:lnTo>
                <a:lnTo>
                  <a:pt x="6" y="1401"/>
                </a:lnTo>
                <a:lnTo>
                  <a:pt x="11" y="1413"/>
                </a:lnTo>
                <a:lnTo>
                  <a:pt x="17" y="1425"/>
                </a:lnTo>
                <a:lnTo>
                  <a:pt x="24" y="1437"/>
                </a:lnTo>
                <a:lnTo>
                  <a:pt x="31" y="1448"/>
                </a:lnTo>
                <a:lnTo>
                  <a:pt x="41" y="1456"/>
                </a:lnTo>
                <a:lnTo>
                  <a:pt x="49" y="1466"/>
                </a:lnTo>
                <a:lnTo>
                  <a:pt x="60" y="1473"/>
                </a:lnTo>
                <a:lnTo>
                  <a:pt x="72" y="1480"/>
                </a:lnTo>
                <a:lnTo>
                  <a:pt x="84" y="1486"/>
                </a:lnTo>
                <a:lnTo>
                  <a:pt x="95" y="1490"/>
                </a:lnTo>
                <a:lnTo>
                  <a:pt x="109" y="1495"/>
                </a:lnTo>
                <a:lnTo>
                  <a:pt x="116" y="1496"/>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137148" tIns="68574" rIns="137148" bIns="68574" numCol="1" anchor="t" anchorCtr="0" compatLnSpc="1">
            <a:prstTxWarp prst="textNoShape">
              <a:avLst/>
            </a:prstTxWarp>
          </a:bodyPr>
          <a:lstStyle/>
          <a:p>
            <a:endParaRPr lang="en-US" sz="4800"/>
          </a:p>
        </p:txBody>
      </p:sp>
      <p:sp>
        <p:nvSpPr>
          <p:cNvPr id="154" name="Freeform 9">
            <a:extLst>
              <a:ext uri="{FF2B5EF4-FFF2-40B4-BE49-F238E27FC236}">
                <a16:creationId xmlns:a16="http://schemas.microsoft.com/office/drawing/2014/main" id="{2279E2D5-0421-40A9-96EA-BF0D63536291}"/>
              </a:ext>
            </a:extLst>
          </p:cNvPr>
          <p:cNvSpPr>
            <a:spLocks/>
          </p:cNvSpPr>
          <p:nvPr/>
        </p:nvSpPr>
        <p:spPr bwMode="auto">
          <a:xfrm>
            <a:off x="5152578" y="3506810"/>
            <a:ext cx="10790888" cy="14381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51000">
                <a:schemeClr val="accent2"/>
              </a:gs>
              <a:gs pos="100000">
                <a:schemeClr val="accent2">
                  <a:lumMod val="60000"/>
                  <a:lumOff val="40000"/>
                </a:schemeClr>
              </a:gs>
            </a:gsLst>
            <a:lin ang="10800000" scaled="1"/>
          </a:gradFill>
          <a:ln>
            <a:noFill/>
          </a:ln>
        </p:spPr>
        <p:txBody>
          <a:bodyPr vert="horz" wrap="square" lIns="137148" tIns="68574" rIns="137148" bIns="68574" numCol="1" anchor="t" anchorCtr="0" compatLnSpc="1">
            <a:prstTxWarp prst="textNoShape">
              <a:avLst/>
            </a:prstTxWarp>
          </a:bodyPr>
          <a:lstStyle/>
          <a:p>
            <a:endParaRPr lang="en-US" sz="4800"/>
          </a:p>
        </p:txBody>
      </p:sp>
      <p:sp>
        <p:nvSpPr>
          <p:cNvPr id="155" name="Freeform 10">
            <a:extLst>
              <a:ext uri="{FF2B5EF4-FFF2-40B4-BE49-F238E27FC236}">
                <a16:creationId xmlns:a16="http://schemas.microsoft.com/office/drawing/2014/main" id="{481B3083-8EE0-48EF-91A0-68865463CF04}"/>
              </a:ext>
            </a:extLst>
          </p:cNvPr>
          <p:cNvSpPr>
            <a:spLocks/>
          </p:cNvSpPr>
          <p:nvPr/>
        </p:nvSpPr>
        <p:spPr bwMode="auto">
          <a:xfrm>
            <a:off x="4543030" y="3509190"/>
            <a:ext cx="609547" cy="1435768"/>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0">
                <a:schemeClr val="accent2">
                  <a:lumMod val="75000"/>
                </a:schemeClr>
              </a:gs>
              <a:gs pos="100000">
                <a:schemeClr val="accent2">
                  <a:lumMod val="75000"/>
                  <a:lumOff val="25000"/>
                </a:schemeClr>
              </a:gs>
            </a:gsLst>
            <a:lin ang="10800000" scaled="1"/>
          </a:gradFill>
          <a:ln>
            <a:noFill/>
          </a:ln>
        </p:spPr>
        <p:txBody>
          <a:bodyPr vert="horz" wrap="square" lIns="137148" tIns="68574" rIns="137148" bIns="68574" numCol="1" anchor="t" anchorCtr="0" compatLnSpc="1">
            <a:prstTxWarp prst="textNoShape">
              <a:avLst/>
            </a:prstTxWarp>
          </a:bodyPr>
          <a:lstStyle/>
          <a:p>
            <a:endParaRPr lang="en-US" sz="4800"/>
          </a:p>
        </p:txBody>
      </p:sp>
      <p:sp>
        <p:nvSpPr>
          <p:cNvPr id="156" name="Freeform 11">
            <a:extLst>
              <a:ext uri="{FF2B5EF4-FFF2-40B4-BE49-F238E27FC236}">
                <a16:creationId xmlns:a16="http://schemas.microsoft.com/office/drawing/2014/main" id="{015AA4F6-9522-435D-9F0A-220573240708}"/>
              </a:ext>
            </a:extLst>
          </p:cNvPr>
          <p:cNvSpPr>
            <a:spLocks/>
          </p:cNvSpPr>
          <p:nvPr/>
        </p:nvSpPr>
        <p:spPr bwMode="auto">
          <a:xfrm>
            <a:off x="2342946" y="5209255"/>
            <a:ext cx="2200084" cy="1188140"/>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1 h 1497"/>
              <a:gd name="T16" fmla="*/ 72 w 2771"/>
              <a:gd name="T17" fmla="*/ 16 h 1497"/>
              <a:gd name="T18" fmla="*/ 60 w 2771"/>
              <a:gd name="T19" fmla="*/ 24 h 1497"/>
              <a:gd name="T20" fmla="*/ 49 w 2771"/>
              <a:gd name="T21" fmla="*/ 31 h 1497"/>
              <a:gd name="T22" fmla="*/ 41 w 2771"/>
              <a:gd name="T23" fmla="*/ 41 h 1497"/>
              <a:gd name="T24" fmla="*/ 31 w 2771"/>
              <a:gd name="T25" fmla="*/ 49 h 1497"/>
              <a:gd name="T26" fmla="*/ 24 w 2771"/>
              <a:gd name="T27" fmla="*/ 60 h 1497"/>
              <a:gd name="T28" fmla="*/ 17 w 2771"/>
              <a:gd name="T29" fmla="*/ 72 h 1497"/>
              <a:gd name="T30" fmla="*/ 11 w 2771"/>
              <a:gd name="T31" fmla="*/ 83 h 1497"/>
              <a:gd name="T32" fmla="*/ 6 w 2771"/>
              <a:gd name="T33" fmla="*/ 95 h 1497"/>
              <a:gd name="T34" fmla="*/ 2 w 2771"/>
              <a:gd name="T35" fmla="*/ 108 h 1497"/>
              <a:gd name="T36" fmla="*/ 1 w 2771"/>
              <a:gd name="T37" fmla="*/ 115 h 1497"/>
              <a:gd name="T38" fmla="*/ 0 w 2771"/>
              <a:gd name="T39" fmla="*/ 122 h 1497"/>
              <a:gd name="T40" fmla="*/ 0 w 2771"/>
              <a:gd name="T41" fmla="*/ 130 h 1497"/>
              <a:gd name="T42" fmla="*/ 0 w 2771"/>
              <a:gd name="T43" fmla="*/ 136 h 1497"/>
              <a:gd name="T44" fmla="*/ 0 w 2771"/>
              <a:gd name="T45" fmla="*/ 1361 h 1497"/>
              <a:gd name="T46" fmla="*/ 0 w 2771"/>
              <a:gd name="T47" fmla="*/ 1369 h 1497"/>
              <a:gd name="T48" fmla="*/ 0 w 2771"/>
              <a:gd name="T49" fmla="*/ 1375 h 1497"/>
              <a:gd name="T50" fmla="*/ 1 w 2771"/>
              <a:gd name="T51" fmla="*/ 1382 h 1497"/>
              <a:gd name="T52" fmla="*/ 2 w 2771"/>
              <a:gd name="T53" fmla="*/ 1388 h 1497"/>
              <a:gd name="T54" fmla="*/ 6 w 2771"/>
              <a:gd name="T55" fmla="*/ 1402 h 1497"/>
              <a:gd name="T56" fmla="*/ 11 w 2771"/>
              <a:gd name="T57" fmla="*/ 1414 h 1497"/>
              <a:gd name="T58" fmla="*/ 17 w 2771"/>
              <a:gd name="T59" fmla="*/ 1425 h 1497"/>
              <a:gd name="T60" fmla="*/ 24 w 2771"/>
              <a:gd name="T61" fmla="*/ 1437 h 1497"/>
              <a:gd name="T62" fmla="*/ 31 w 2771"/>
              <a:gd name="T63" fmla="*/ 1448 h 1497"/>
              <a:gd name="T64" fmla="*/ 41 w 2771"/>
              <a:gd name="T65" fmla="*/ 1457 h 1497"/>
              <a:gd name="T66" fmla="*/ 49 w 2771"/>
              <a:gd name="T67" fmla="*/ 1466 h 1497"/>
              <a:gd name="T68" fmla="*/ 60 w 2771"/>
              <a:gd name="T69" fmla="*/ 1474 h 1497"/>
              <a:gd name="T70" fmla="*/ 72 w 2771"/>
              <a:gd name="T71" fmla="*/ 1480 h 1497"/>
              <a:gd name="T72" fmla="*/ 84 w 2771"/>
              <a:gd name="T73" fmla="*/ 1487 h 1497"/>
              <a:gd name="T74" fmla="*/ 95 w 2771"/>
              <a:gd name="T75" fmla="*/ 1491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1"/>
                </a:lnTo>
                <a:lnTo>
                  <a:pt x="72" y="16"/>
                </a:lnTo>
                <a:lnTo>
                  <a:pt x="60" y="24"/>
                </a:lnTo>
                <a:lnTo>
                  <a:pt x="49" y="31"/>
                </a:lnTo>
                <a:lnTo>
                  <a:pt x="41" y="41"/>
                </a:lnTo>
                <a:lnTo>
                  <a:pt x="31" y="49"/>
                </a:lnTo>
                <a:lnTo>
                  <a:pt x="24" y="60"/>
                </a:lnTo>
                <a:lnTo>
                  <a:pt x="17" y="72"/>
                </a:lnTo>
                <a:lnTo>
                  <a:pt x="11" y="83"/>
                </a:lnTo>
                <a:lnTo>
                  <a:pt x="6" y="95"/>
                </a:lnTo>
                <a:lnTo>
                  <a:pt x="2" y="108"/>
                </a:lnTo>
                <a:lnTo>
                  <a:pt x="1" y="115"/>
                </a:lnTo>
                <a:lnTo>
                  <a:pt x="0" y="122"/>
                </a:lnTo>
                <a:lnTo>
                  <a:pt x="0" y="130"/>
                </a:lnTo>
                <a:lnTo>
                  <a:pt x="0" y="136"/>
                </a:lnTo>
                <a:lnTo>
                  <a:pt x="0" y="1361"/>
                </a:lnTo>
                <a:lnTo>
                  <a:pt x="0" y="1369"/>
                </a:lnTo>
                <a:lnTo>
                  <a:pt x="0" y="1375"/>
                </a:lnTo>
                <a:lnTo>
                  <a:pt x="1" y="1382"/>
                </a:lnTo>
                <a:lnTo>
                  <a:pt x="2" y="1388"/>
                </a:lnTo>
                <a:lnTo>
                  <a:pt x="6" y="1402"/>
                </a:lnTo>
                <a:lnTo>
                  <a:pt x="11" y="1414"/>
                </a:lnTo>
                <a:lnTo>
                  <a:pt x="17" y="1425"/>
                </a:lnTo>
                <a:lnTo>
                  <a:pt x="24" y="1437"/>
                </a:lnTo>
                <a:lnTo>
                  <a:pt x="31" y="1448"/>
                </a:lnTo>
                <a:lnTo>
                  <a:pt x="41" y="1457"/>
                </a:lnTo>
                <a:lnTo>
                  <a:pt x="49" y="1466"/>
                </a:lnTo>
                <a:lnTo>
                  <a:pt x="60" y="1474"/>
                </a:lnTo>
                <a:lnTo>
                  <a:pt x="72" y="1480"/>
                </a:lnTo>
                <a:lnTo>
                  <a:pt x="84" y="1487"/>
                </a:lnTo>
                <a:lnTo>
                  <a:pt x="95" y="1491"/>
                </a:lnTo>
                <a:lnTo>
                  <a:pt x="109" y="1495"/>
                </a:lnTo>
                <a:lnTo>
                  <a:pt x="116" y="1496"/>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137148" tIns="68574" rIns="137148" bIns="68574" numCol="1" anchor="t" anchorCtr="0" compatLnSpc="1">
            <a:prstTxWarp prst="textNoShape">
              <a:avLst/>
            </a:prstTxWarp>
          </a:bodyPr>
          <a:lstStyle/>
          <a:p>
            <a:endParaRPr lang="en-US" sz="4800"/>
          </a:p>
        </p:txBody>
      </p:sp>
      <p:sp>
        <p:nvSpPr>
          <p:cNvPr id="157" name="Freeform 12">
            <a:extLst>
              <a:ext uri="{FF2B5EF4-FFF2-40B4-BE49-F238E27FC236}">
                <a16:creationId xmlns:a16="http://schemas.microsoft.com/office/drawing/2014/main" id="{C257DD7C-649A-4111-AB1E-DD8721D86818}"/>
              </a:ext>
            </a:extLst>
          </p:cNvPr>
          <p:cNvSpPr>
            <a:spLocks/>
          </p:cNvSpPr>
          <p:nvPr/>
        </p:nvSpPr>
        <p:spPr bwMode="auto">
          <a:xfrm>
            <a:off x="5152578" y="5199731"/>
            <a:ext cx="10790888" cy="14381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41000">
                <a:schemeClr val="accent3"/>
              </a:gs>
              <a:gs pos="100000">
                <a:schemeClr val="accent3">
                  <a:lumMod val="75000"/>
                  <a:alpha val="82000"/>
                </a:schemeClr>
              </a:gs>
            </a:gsLst>
            <a:lin ang="10800000" scaled="1"/>
          </a:gradFill>
          <a:ln>
            <a:noFill/>
          </a:ln>
        </p:spPr>
        <p:txBody>
          <a:bodyPr vert="horz" wrap="square" lIns="137148" tIns="68574" rIns="137148" bIns="68574" numCol="1" anchor="t" anchorCtr="0" compatLnSpc="1">
            <a:prstTxWarp prst="textNoShape">
              <a:avLst/>
            </a:prstTxWarp>
          </a:bodyPr>
          <a:lstStyle/>
          <a:p>
            <a:endParaRPr lang="en-US" sz="4800"/>
          </a:p>
        </p:txBody>
      </p:sp>
      <p:sp>
        <p:nvSpPr>
          <p:cNvPr id="158" name="Freeform 13">
            <a:extLst>
              <a:ext uri="{FF2B5EF4-FFF2-40B4-BE49-F238E27FC236}">
                <a16:creationId xmlns:a16="http://schemas.microsoft.com/office/drawing/2014/main" id="{ADD11030-5958-43F0-B545-06CD734B5911}"/>
              </a:ext>
            </a:extLst>
          </p:cNvPr>
          <p:cNvSpPr>
            <a:spLocks/>
          </p:cNvSpPr>
          <p:nvPr/>
        </p:nvSpPr>
        <p:spPr bwMode="auto">
          <a:xfrm>
            <a:off x="4543030" y="5199731"/>
            <a:ext cx="609547" cy="1438150"/>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0">
                <a:schemeClr val="accent3"/>
              </a:gs>
              <a:gs pos="100000">
                <a:schemeClr val="accent3">
                  <a:lumMod val="75000"/>
                </a:schemeClr>
              </a:gs>
            </a:gsLst>
            <a:lin ang="10800000" scaled="1"/>
          </a:gradFill>
          <a:ln>
            <a:noFill/>
          </a:ln>
        </p:spPr>
        <p:txBody>
          <a:bodyPr vert="horz" wrap="square" lIns="137148" tIns="68574" rIns="137148" bIns="68574" numCol="1" anchor="t" anchorCtr="0" compatLnSpc="1">
            <a:prstTxWarp prst="textNoShape">
              <a:avLst/>
            </a:prstTxWarp>
          </a:bodyPr>
          <a:lstStyle/>
          <a:p>
            <a:endParaRPr lang="en-US" sz="4800"/>
          </a:p>
        </p:txBody>
      </p:sp>
      <p:sp>
        <p:nvSpPr>
          <p:cNvPr id="159" name="Freeform 14">
            <a:extLst>
              <a:ext uri="{FF2B5EF4-FFF2-40B4-BE49-F238E27FC236}">
                <a16:creationId xmlns:a16="http://schemas.microsoft.com/office/drawing/2014/main" id="{4850AD09-32F1-4365-AFE3-B7F990854332}"/>
              </a:ext>
            </a:extLst>
          </p:cNvPr>
          <p:cNvSpPr>
            <a:spLocks/>
          </p:cNvSpPr>
          <p:nvPr/>
        </p:nvSpPr>
        <p:spPr bwMode="auto">
          <a:xfrm>
            <a:off x="2342946" y="6621214"/>
            <a:ext cx="2200084" cy="1188140"/>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40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8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40"/>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8"/>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137148" tIns="68574" rIns="137148" bIns="68574" numCol="1" anchor="t" anchorCtr="0" compatLnSpc="1">
            <a:prstTxWarp prst="textNoShape">
              <a:avLst/>
            </a:prstTxWarp>
          </a:bodyPr>
          <a:lstStyle/>
          <a:p>
            <a:endParaRPr lang="en-US" sz="4800"/>
          </a:p>
        </p:txBody>
      </p:sp>
      <p:sp>
        <p:nvSpPr>
          <p:cNvPr id="160" name="Freeform 15">
            <a:extLst>
              <a:ext uri="{FF2B5EF4-FFF2-40B4-BE49-F238E27FC236}">
                <a16:creationId xmlns:a16="http://schemas.microsoft.com/office/drawing/2014/main" id="{2395BC78-9B3E-4252-BD5F-D3A0242BB8F4}"/>
              </a:ext>
            </a:extLst>
          </p:cNvPr>
          <p:cNvSpPr>
            <a:spLocks/>
          </p:cNvSpPr>
          <p:nvPr/>
        </p:nvSpPr>
        <p:spPr bwMode="auto">
          <a:xfrm>
            <a:off x="5152578" y="6921226"/>
            <a:ext cx="10790888" cy="14381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9000">
                <a:schemeClr val="accent3">
                  <a:lumMod val="80000"/>
                </a:schemeClr>
              </a:gs>
              <a:gs pos="100000">
                <a:schemeClr val="accent4">
                  <a:lumMod val="80000"/>
                  <a:lumOff val="20000"/>
                </a:schemeClr>
              </a:gs>
            </a:gsLst>
            <a:lin ang="10800000" scaled="1"/>
          </a:gradFill>
          <a:ln>
            <a:noFill/>
          </a:ln>
        </p:spPr>
        <p:txBody>
          <a:bodyPr vert="horz" wrap="square" lIns="137148" tIns="68574" rIns="137148" bIns="68574" numCol="1" anchor="t" anchorCtr="0" compatLnSpc="1">
            <a:prstTxWarp prst="textNoShape">
              <a:avLst/>
            </a:prstTxWarp>
          </a:bodyPr>
          <a:lstStyle/>
          <a:p>
            <a:endParaRPr lang="en-US" sz="4800"/>
          </a:p>
        </p:txBody>
      </p:sp>
      <p:sp>
        <p:nvSpPr>
          <p:cNvPr id="161" name="Freeform 16">
            <a:extLst>
              <a:ext uri="{FF2B5EF4-FFF2-40B4-BE49-F238E27FC236}">
                <a16:creationId xmlns:a16="http://schemas.microsoft.com/office/drawing/2014/main" id="{762629D3-147F-4D17-899D-2FB8C1AF2260}"/>
              </a:ext>
            </a:extLst>
          </p:cNvPr>
          <p:cNvSpPr>
            <a:spLocks/>
          </p:cNvSpPr>
          <p:nvPr/>
        </p:nvSpPr>
        <p:spPr bwMode="auto">
          <a:xfrm>
            <a:off x="4540650" y="6621214"/>
            <a:ext cx="611929" cy="1733400"/>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0">
                <a:schemeClr val="accent4">
                  <a:lumMod val="50000"/>
                </a:schemeClr>
              </a:gs>
              <a:gs pos="100000">
                <a:schemeClr val="accent4">
                  <a:lumMod val="90000"/>
                  <a:lumOff val="10000"/>
                </a:schemeClr>
              </a:gs>
            </a:gsLst>
            <a:lin ang="10800000" scaled="1"/>
          </a:gradFill>
          <a:ln>
            <a:noFill/>
          </a:ln>
        </p:spPr>
        <p:txBody>
          <a:bodyPr vert="horz" wrap="square" lIns="137148" tIns="68574" rIns="137148" bIns="68574" numCol="1" anchor="t" anchorCtr="0" compatLnSpc="1">
            <a:prstTxWarp prst="textNoShape">
              <a:avLst/>
            </a:prstTxWarp>
          </a:bodyPr>
          <a:lstStyle/>
          <a:p>
            <a:endParaRPr lang="en-US" sz="4800"/>
          </a:p>
        </p:txBody>
      </p:sp>
      <p:sp>
        <p:nvSpPr>
          <p:cNvPr id="162" name="Freeform 17">
            <a:extLst>
              <a:ext uri="{FF2B5EF4-FFF2-40B4-BE49-F238E27FC236}">
                <a16:creationId xmlns:a16="http://schemas.microsoft.com/office/drawing/2014/main" id="{07FC9976-84E8-4241-A1F2-69C967115B1F}"/>
              </a:ext>
            </a:extLst>
          </p:cNvPr>
          <p:cNvSpPr>
            <a:spLocks/>
          </p:cNvSpPr>
          <p:nvPr/>
        </p:nvSpPr>
        <p:spPr bwMode="auto">
          <a:xfrm>
            <a:off x="2342946" y="8166511"/>
            <a:ext cx="2200084" cy="1188140"/>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39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7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39"/>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7"/>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137148" tIns="68574" rIns="137148" bIns="68574" numCol="1" anchor="t" anchorCtr="0" compatLnSpc="1">
            <a:prstTxWarp prst="textNoShape">
              <a:avLst/>
            </a:prstTxWarp>
          </a:bodyPr>
          <a:lstStyle/>
          <a:p>
            <a:endParaRPr lang="en-US" sz="4800"/>
          </a:p>
        </p:txBody>
      </p:sp>
      <p:sp>
        <p:nvSpPr>
          <p:cNvPr id="163" name="Freeform 18">
            <a:extLst>
              <a:ext uri="{FF2B5EF4-FFF2-40B4-BE49-F238E27FC236}">
                <a16:creationId xmlns:a16="http://schemas.microsoft.com/office/drawing/2014/main" id="{D8F914F3-D240-4A9C-B18D-F7EBFD530D0C}"/>
              </a:ext>
            </a:extLst>
          </p:cNvPr>
          <p:cNvSpPr>
            <a:spLocks/>
          </p:cNvSpPr>
          <p:nvPr/>
        </p:nvSpPr>
        <p:spPr bwMode="auto">
          <a:xfrm>
            <a:off x="5152578" y="8718913"/>
            <a:ext cx="10790888" cy="14381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0">
                <a:schemeClr val="accent5">
                  <a:lumMod val="75000"/>
                </a:schemeClr>
              </a:gs>
              <a:gs pos="100000">
                <a:schemeClr val="accent5"/>
              </a:gs>
            </a:gsLst>
            <a:lin ang="10800000" scaled="1"/>
          </a:gradFill>
          <a:ln>
            <a:noFill/>
          </a:ln>
        </p:spPr>
        <p:txBody>
          <a:bodyPr vert="horz" wrap="square" lIns="137148" tIns="68574" rIns="137148" bIns="68574" numCol="1" anchor="t" anchorCtr="0" compatLnSpc="1">
            <a:prstTxWarp prst="textNoShape">
              <a:avLst/>
            </a:prstTxWarp>
          </a:bodyPr>
          <a:lstStyle/>
          <a:p>
            <a:endParaRPr lang="en-US" sz="4800"/>
          </a:p>
        </p:txBody>
      </p:sp>
      <p:sp>
        <p:nvSpPr>
          <p:cNvPr id="164" name="Freeform 19">
            <a:extLst>
              <a:ext uri="{FF2B5EF4-FFF2-40B4-BE49-F238E27FC236}">
                <a16:creationId xmlns:a16="http://schemas.microsoft.com/office/drawing/2014/main" id="{B295552D-02F2-46B5-BD8B-8AD3DE280C18}"/>
              </a:ext>
            </a:extLst>
          </p:cNvPr>
          <p:cNvSpPr>
            <a:spLocks/>
          </p:cNvSpPr>
          <p:nvPr/>
        </p:nvSpPr>
        <p:spPr bwMode="auto">
          <a:xfrm>
            <a:off x="4540650" y="8166511"/>
            <a:ext cx="611929" cy="1990552"/>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0">
                <a:schemeClr val="accent5">
                  <a:lumMod val="50000"/>
                </a:schemeClr>
              </a:gs>
              <a:gs pos="100000">
                <a:schemeClr val="accent5"/>
              </a:gs>
            </a:gsLst>
            <a:lin ang="10800000" scaled="1"/>
          </a:gradFill>
          <a:ln>
            <a:noFill/>
          </a:ln>
        </p:spPr>
        <p:txBody>
          <a:bodyPr vert="horz" wrap="square" lIns="137148" tIns="68574" rIns="137148" bIns="68574" numCol="1" anchor="t" anchorCtr="0" compatLnSpc="1">
            <a:prstTxWarp prst="textNoShape">
              <a:avLst/>
            </a:prstTxWarp>
          </a:bodyPr>
          <a:lstStyle/>
          <a:p>
            <a:endParaRPr lang="en-US" sz="4800"/>
          </a:p>
        </p:txBody>
      </p:sp>
      <p:sp>
        <p:nvSpPr>
          <p:cNvPr id="165" name="TextBox 164">
            <a:extLst>
              <a:ext uri="{FF2B5EF4-FFF2-40B4-BE49-F238E27FC236}">
                <a16:creationId xmlns:a16="http://schemas.microsoft.com/office/drawing/2014/main" id="{6200BB86-ACD9-4DE0-9C92-E9039877CB6A}"/>
              </a:ext>
            </a:extLst>
          </p:cNvPr>
          <p:cNvSpPr txBox="1"/>
          <p:nvPr/>
        </p:nvSpPr>
        <p:spPr>
          <a:xfrm>
            <a:off x="5380240" y="2292478"/>
            <a:ext cx="8843876" cy="664797"/>
          </a:xfrm>
          <a:prstGeom prst="rect">
            <a:avLst/>
          </a:prstGeom>
          <a:noFill/>
        </p:spPr>
        <p:txBody>
          <a:bodyPr wrap="square" lIns="0" tIns="0" rIns="0" bIns="0" rtlCol="0">
            <a:spAutoFit/>
          </a:bodyPr>
          <a:lstStyle/>
          <a:p>
            <a:pPr lvl="0" algn="ctr" defTabSz="755650">
              <a:lnSpc>
                <a:spcPct val="90000"/>
              </a:lnSpc>
              <a:spcBef>
                <a:spcPct val="0"/>
              </a:spcBef>
              <a:spcAft>
                <a:spcPct val="35000"/>
              </a:spcAft>
            </a:pPr>
            <a:r>
              <a:rPr lang="es-ES" sz="2400" dirty="0">
                <a:solidFill>
                  <a:srgbClr val="000000"/>
                </a:solidFill>
              </a:rPr>
              <a:t>Tratamiento anticoagulante: se especifico si el tratamiento fue antes de la inclusión en el estudio o durante el seguimiento.</a:t>
            </a:r>
          </a:p>
        </p:txBody>
      </p:sp>
      <p:sp>
        <p:nvSpPr>
          <p:cNvPr id="167" name="Rectangle 166">
            <a:extLst>
              <a:ext uri="{FF2B5EF4-FFF2-40B4-BE49-F238E27FC236}">
                <a16:creationId xmlns:a16="http://schemas.microsoft.com/office/drawing/2014/main" id="{8652A1D6-80C1-4C76-B33E-8E583877C728}"/>
              </a:ext>
            </a:extLst>
          </p:cNvPr>
          <p:cNvSpPr/>
          <p:nvPr/>
        </p:nvSpPr>
        <p:spPr>
          <a:xfrm>
            <a:off x="14508194" y="2094170"/>
            <a:ext cx="873062" cy="768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cs typeface="Arial" panose="020B0604020202020204" pitchFamily="34" charset="0"/>
              </a:rPr>
              <a:t>01</a:t>
            </a:r>
          </a:p>
        </p:txBody>
      </p:sp>
      <p:sp>
        <p:nvSpPr>
          <p:cNvPr id="168" name="Rectangle 167">
            <a:extLst>
              <a:ext uri="{FF2B5EF4-FFF2-40B4-BE49-F238E27FC236}">
                <a16:creationId xmlns:a16="http://schemas.microsoft.com/office/drawing/2014/main" id="{392D6D5F-B030-4FAA-9E21-5A4DCE39356D}"/>
              </a:ext>
            </a:extLst>
          </p:cNvPr>
          <p:cNvSpPr/>
          <p:nvPr/>
        </p:nvSpPr>
        <p:spPr>
          <a:xfrm>
            <a:off x="14508194" y="3841856"/>
            <a:ext cx="873062" cy="768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cs typeface="Arial" panose="020B0604020202020204" pitchFamily="34" charset="0"/>
              </a:rPr>
              <a:t>02</a:t>
            </a:r>
          </a:p>
        </p:txBody>
      </p:sp>
      <p:sp>
        <p:nvSpPr>
          <p:cNvPr id="169" name="Rectangle 168">
            <a:extLst>
              <a:ext uri="{FF2B5EF4-FFF2-40B4-BE49-F238E27FC236}">
                <a16:creationId xmlns:a16="http://schemas.microsoft.com/office/drawing/2014/main" id="{7B8CFE23-08EB-49B2-A541-FFEE1A683481}"/>
              </a:ext>
            </a:extLst>
          </p:cNvPr>
          <p:cNvSpPr/>
          <p:nvPr/>
        </p:nvSpPr>
        <p:spPr>
          <a:xfrm>
            <a:off x="14508194" y="5534777"/>
            <a:ext cx="873062" cy="768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cs typeface="Arial" panose="020B0604020202020204" pitchFamily="34" charset="0"/>
              </a:rPr>
              <a:t>03</a:t>
            </a:r>
          </a:p>
        </p:txBody>
      </p:sp>
      <p:sp>
        <p:nvSpPr>
          <p:cNvPr id="170" name="Rectangle 169">
            <a:extLst>
              <a:ext uri="{FF2B5EF4-FFF2-40B4-BE49-F238E27FC236}">
                <a16:creationId xmlns:a16="http://schemas.microsoft.com/office/drawing/2014/main" id="{B0E00D6F-E605-4134-8871-BFF97EB12366}"/>
              </a:ext>
            </a:extLst>
          </p:cNvPr>
          <p:cNvSpPr/>
          <p:nvPr/>
        </p:nvSpPr>
        <p:spPr>
          <a:xfrm>
            <a:off x="14508194" y="7256272"/>
            <a:ext cx="873062" cy="768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cs typeface="Arial" panose="020B0604020202020204" pitchFamily="34" charset="0"/>
              </a:rPr>
              <a:t>04</a:t>
            </a:r>
          </a:p>
        </p:txBody>
      </p:sp>
      <p:sp>
        <p:nvSpPr>
          <p:cNvPr id="171" name="Rectangle 170">
            <a:extLst>
              <a:ext uri="{FF2B5EF4-FFF2-40B4-BE49-F238E27FC236}">
                <a16:creationId xmlns:a16="http://schemas.microsoft.com/office/drawing/2014/main" id="{699D2086-987A-4741-88F8-E436693BB2CF}"/>
              </a:ext>
            </a:extLst>
          </p:cNvPr>
          <p:cNvSpPr/>
          <p:nvPr/>
        </p:nvSpPr>
        <p:spPr>
          <a:xfrm>
            <a:off x="14508194" y="9053959"/>
            <a:ext cx="873062" cy="768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cs typeface="Arial" panose="020B0604020202020204" pitchFamily="34" charset="0"/>
              </a:rPr>
              <a:t>05</a:t>
            </a:r>
          </a:p>
        </p:txBody>
      </p:sp>
      <p:sp>
        <p:nvSpPr>
          <p:cNvPr id="172" name="TextBox 171">
            <a:extLst>
              <a:ext uri="{FF2B5EF4-FFF2-40B4-BE49-F238E27FC236}">
                <a16:creationId xmlns:a16="http://schemas.microsoft.com/office/drawing/2014/main" id="{94EB971A-E18B-41F2-85B5-DA7EBE7C7740}"/>
              </a:ext>
            </a:extLst>
          </p:cNvPr>
          <p:cNvSpPr txBox="1"/>
          <p:nvPr/>
        </p:nvSpPr>
        <p:spPr>
          <a:xfrm>
            <a:off x="5380240" y="4040164"/>
            <a:ext cx="8843876" cy="664797"/>
          </a:xfrm>
          <a:prstGeom prst="rect">
            <a:avLst/>
          </a:prstGeom>
          <a:noFill/>
        </p:spPr>
        <p:txBody>
          <a:bodyPr wrap="square" lIns="0" tIns="0" rIns="0" bIns="0" rtlCol="0">
            <a:spAutoFit/>
          </a:bodyPr>
          <a:lstStyle/>
          <a:p>
            <a:pPr lvl="0" algn="ctr" defTabSz="755650">
              <a:lnSpc>
                <a:spcPct val="90000"/>
              </a:lnSpc>
              <a:spcBef>
                <a:spcPct val="0"/>
              </a:spcBef>
              <a:spcAft>
                <a:spcPct val="35000"/>
              </a:spcAft>
            </a:pPr>
            <a:r>
              <a:rPr lang="es-ES" sz="2400" dirty="0">
                <a:solidFill>
                  <a:srgbClr val="000000"/>
                </a:solidFill>
              </a:rPr>
              <a:t>La definición y estratificación de FA y Flutter auricular al inicio del estudio establecieron las bases para la revisión.</a:t>
            </a:r>
          </a:p>
        </p:txBody>
      </p:sp>
      <p:sp>
        <p:nvSpPr>
          <p:cNvPr id="174" name="TextBox 173">
            <a:extLst>
              <a:ext uri="{FF2B5EF4-FFF2-40B4-BE49-F238E27FC236}">
                <a16:creationId xmlns:a16="http://schemas.microsoft.com/office/drawing/2014/main" id="{8C7E9467-185D-4747-B5C6-5B1DD23A33A6}"/>
              </a:ext>
            </a:extLst>
          </p:cNvPr>
          <p:cNvSpPr txBox="1"/>
          <p:nvPr/>
        </p:nvSpPr>
        <p:spPr>
          <a:xfrm>
            <a:off x="5380240" y="5733085"/>
            <a:ext cx="8843876" cy="664797"/>
          </a:xfrm>
          <a:prstGeom prst="rect">
            <a:avLst/>
          </a:prstGeom>
          <a:noFill/>
        </p:spPr>
        <p:txBody>
          <a:bodyPr wrap="square" lIns="0" tIns="0" rIns="0" bIns="0" rtlCol="0">
            <a:spAutoFit/>
          </a:bodyPr>
          <a:lstStyle/>
          <a:p>
            <a:pPr lvl="0" algn="ctr" defTabSz="755650">
              <a:lnSpc>
                <a:spcPct val="90000"/>
              </a:lnSpc>
              <a:spcBef>
                <a:spcPct val="0"/>
              </a:spcBef>
              <a:spcAft>
                <a:spcPct val="35000"/>
              </a:spcAft>
            </a:pPr>
            <a:r>
              <a:rPr lang="es-ES" sz="2400" dirty="0">
                <a:solidFill>
                  <a:srgbClr val="000000"/>
                </a:solidFill>
              </a:rPr>
              <a:t>Los resultados de los estudios ecocardiográficos (ETT y ETE) fueron evaluados a través del informe.</a:t>
            </a:r>
          </a:p>
        </p:txBody>
      </p:sp>
      <p:sp>
        <p:nvSpPr>
          <p:cNvPr id="176" name="TextBox 175">
            <a:extLst>
              <a:ext uri="{FF2B5EF4-FFF2-40B4-BE49-F238E27FC236}">
                <a16:creationId xmlns:a16="http://schemas.microsoft.com/office/drawing/2014/main" id="{54675C10-BC37-4CD9-BF29-52AB6C341070}"/>
              </a:ext>
            </a:extLst>
          </p:cNvPr>
          <p:cNvSpPr txBox="1"/>
          <p:nvPr/>
        </p:nvSpPr>
        <p:spPr>
          <a:xfrm>
            <a:off x="5380240" y="7231732"/>
            <a:ext cx="8843876" cy="997196"/>
          </a:xfrm>
          <a:prstGeom prst="rect">
            <a:avLst/>
          </a:prstGeom>
          <a:noFill/>
        </p:spPr>
        <p:txBody>
          <a:bodyPr wrap="square" lIns="0" tIns="0" rIns="0" bIns="0" rtlCol="0">
            <a:spAutoFit/>
          </a:bodyPr>
          <a:lstStyle/>
          <a:p>
            <a:pPr lvl="0" algn="ctr" defTabSz="755650">
              <a:lnSpc>
                <a:spcPct val="90000"/>
              </a:lnSpc>
              <a:spcBef>
                <a:spcPct val="0"/>
              </a:spcBef>
              <a:spcAft>
                <a:spcPct val="35000"/>
              </a:spcAft>
            </a:pPr>
            <a:r>
              <a:rPr lang="es-ES" sz="2400" dirty="0">
                <a:solidFill>
                  <a:srgbClr val="000000"/>
                </a:solidFill>
              </a:rPr>
              <a:t>El riesgo de accidente cerebrovascular para los pacientes con Flutter auricular se estratificaron de acuerdo a la escala CHA</a:t>
            </a:r>
            <a:r>
              <a:rPr lang="es-ES" sz="2400" baseline="-25000" dirty="0">
                <a:solidFill>
                  <a:srgbClr val="000000"/>
                </a:solidFill>
              </a:rPr>
              <a:t>2</a:t>
            </a:r>
            <a:r>
              <a:rPr lang="es-ES" sz="2400" dirty="0">
                <a:solidFill>
                  <a:srgbClr val="000000"/>
                </a:solidFill>
              </a:rPr>
              <a:t>DS</a:t>
            </a:r>
            <a:r>
              <a:rPr lang="es-ES" sz="2400" baseline="-25000" dirty="0">
                <a:solidFill>
                  <a:srgbClr val="000000"/>
                </a:solidFill>
              </a:rPr>
              <a:t>2</a:t>
            </a:r>
            <a:r>
              <a:rPr lang="es-ES" sz="2400" dirty="0">
                <a:solidFill>
                  <a:srgbClr val="000000"/>
                </a:solidFill>
              </a:rPr>
              <a:t>-VASc .</a:t>
            </a:r>
          </a:p>
        </p:txBody>
      </p:sp>
      <p:sp>
        <p:nvSpPr>
          <p:cNvPr id="178" name="TextBox 177">
            <a:extLst>
              <a:ext uri="{FF2B5EF4-FFF2-40B4-BE49-F238E27FC236}">
                <a16:creationId xmlns:a16="http://schemas.microsoft.com/office/drawing/2014/main" id="{29369747-14B9-453A-AE80-4BB9A05F0825}"/>
              </a:ext>
            </a:extLst>
          </p:cNvPr>
          <p:cNvSpPr txBox="1"/>
          <p:nvPr/>
        </p:nvSpPr>
        <p:spPr>
          <a:xfrm>
            <a:off x="5380240" y="9252267"/>
            <a:ext cx="8843876" cy="664797"/>
          </a:xfrm>
          <a:prstGeom prst="rect">
            <a:avLst/>
          </a:prstGeom>
          <a:noFill/>
        </p:spPr>
        <p:txBody>
          <a:bodyPr wrap="square" lIns="0" tIns="0" rIns="0" bIns="0" rtlCol="0">
            <a:spAutoFit/>
          </a:bodyPr>
          <a:lstStyle/>
          <a:p>
            <a:pPr lvl="0" algn="ctr" defTabSz="755650">
              <a:lnSpc>
                <a:spcPct val="90000"/>
              </a:lnSpc>
              <a:spcBef>
                <a:spcPct val="0"/>
              </a:spcBef>
              <a:spcAft>
                <a:spcPct val="35000"/>
              </a:spcAft>
            </a:pPr>
            <a:r>
              <a:rPr lang="es-ES" sz="2400" dirty="0">
                <a:solidFill>
                  <a:srgbClr val="000000"/>
                </a:solidFill>
              </a:rPr>
              <a:t>Los eventos tromboembólicos fueron evaluados por el reporte de síntomas neurológicos y exámenes radiológicos.</a:t>
            </a:r>
          </a:p>
        </p:txBody>
      </p:sp>
      <p:grpSp>
        <p:nvGrpSpPr>
          <p:cNvPr id="180" name="Group 179">
            <a:extLst>
              <a:ext uri="{FF2B5EF4-FFF2-40B4-BE49-F238E27FC236}">
                <a16:creationId xmlns:a16="http://schemas.microsoft.com/office/drawing/2014/main" id="{05E3BF25-83AE-4B4D-BE10-398B7C1EDDE1}"/>
              </a:ext>
            </a:extLst>
          </p:cNvPr>
          <p:cNvGrpSpPr/>
          <p:nvPr/>
        </p:nvGrpSpPr>
        <p:grpSpPr>
          <a:xfrm>
            <a:off x="2892770" y="5471162"/>
            <a:ext cx="1100436" cy="664333"/>
            <a:chOff x="989130" y="3600760"/>
            <a:chExt cx="733688" cy="442927"/>
          </a:xfrm>
          <a:solidFill>
            <a:schemeClr val="accent3"/>
          </a:solidFill>
        </p:grpSpPr>
        <p:sp>
          <p:nvSpPr>
            <p:cNvPr id="181" name="Freeform: Shape 180">
              <a:extLst>
                <a:ext uri="{FF2B5EF4-FFF2-40B4-BE49-F238E27FC236}">
                  <a16:creationId xmlns:a16="http://schemas.microsoft.com/office/drawing/2014/main" id="{41129994-C7A7-4F98-9359-3937878EDAC9}"/>
                </a:ext>
              </a:extLst>
            </p:cNvPr>
            <p:cNvSpPr/>
            <p:nvPr/>
          </p:nvSpPr>
          <p:spPr>
            <a:xfrm>
              <a:off x="1307802" y="3952025"/>
              <a:ext cx="75214" cy="75214"/>
            </a:xfrm>
            <a:custGeom>
              <a:avLst/>
              <a:gdLst>
                <a:gd name="connsiteX0" fmla="*/ 23604 w 75213"/>
                <a:gd name="connsiteY0" fmla="*/ 76253 h 75213"/>
                <a:gd name="connsiteX1" fmla="*/ 11068 w 75213"/>
                <a:gd name="connsiteY1" fmla="*/ 72075 h 75213"/>
                <a:gd name="connsiteX2" fmla="*/ 9396 w 75213"/>
                <a:gd name="connsiteY2" fmla="*/ 48675 h 75213"/>
                <a:gd name="connsiteX3" fmla="*/ 41989 w 75213"/>
                <a:gd name="connsiteY3" fmla="*/ 11068 h 75213"/>
                <a:gd name="connsiteX4" fmla="*/ 65389 w 75213"/>
                <a:gd name="connsiteY4" fmla="*/ 9396 h 75213"/>
                <a:gd name="connsiteX5" fmla="*/ 67060 w 75213"/>
                <a:gd name="connsiteY5" fmla="*/ 32796 h 75213"/>
                <a:gd name="connsiteX6" fmla="*/ 34468 w 75213"/>
                <a:gd name="connsiteY6" fmla="*/ 70403 h 75213"/>
                <a:gd name="connsiteX7" fmla="*/ 23604 w 75213"/>
                <a:gd name="connsiteY7" fmla="*/ 76253 h 7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13" h="75213">
                  <a:moveTo>
                    <a:pt x="23604" y="76253"/>
                  </a:moveTo>
                  <a:cubicBezTo>
                    <a:pt x="19425" y="76253"/>
                    <a:pt x="14411" y="75418"/>
                    <a:pt x="11068" y="72075"/>
                  </a:cubicBezTo>
                  <a:cubicBezTo>
                    <a:pt x="4382" y="66225"/>
                    <a:pt x="3546" y="55361"/>
                    <a:pt x="9396" y="48675"/>
                  </a:cubicBezTo>
                  <a:lnTo>
                    <a:pt x="41989" y="11068"/>
                  </a:lnTo>
                  <a:cubicBezTo>
                    <a:pt x="47839" y="4382"/>
                    <a:pt x="58703" y="3546"/>
                    <a:pt x="65389" y="9396"/>
                  </a:cubicBezTo>
                  <a:cubicBezTo>
                    <a:pt x="72075" y="15246"/>
                    <a:pt x="72910" y="26111"/>
                    <a:pt x="67060" y="32796"/>
                  </a:cubicBezTo>
                  <a:lnTo>
                    <a:pt x="34468" y="70403"/>
                  </a:lnTo>
                  <a:cubicBezTo>
                    <a:pt x="31961" y="73746"/>
                    <a:pt x="27782" y="75418"/>
                    <a:pt x="23604" y="76253"/>
                  </a:cubicBezTo>
                  <a:close/>
                </a:path>
              </a:pathLst>
            </a:custGeom>
            <a:grpFill/>
            <a:ln w="8334" cap="flat">
              <a:noFill/>
              <a:prstDash val="solid"/>
              <a:miter/>
            </a:ln>
          </p:spPr>
          <p:txBody>
            <a:bodyPr rtlCol="0" anchor="ctr"/>
            <a:lstStyle/>
            <a:p>
              <a:endParaRPr lang="en-IN" sz="4800"/>
            </a:p>
          </p:txBody>
        </p:sp>
        <p:sp>
          <p:nvSpPr>
            <p:cNvPr id="182" name="Freeform: Shape 181">
              <a:extLst>
                <a:ext uri="{FF2B5EF4-FFF2-40B4-BE49-F238E27FC236}">
                  <a16:creationId xmlns:a16="http://schemas.microsoft.com/office/drawing/2014/main" id="{B0A657E0-DFB4-4710-8CDD-10CF15A6A3B6}"/>
                </a:ext>
              </a:extLst>
            </p:cNvPr>
            <p:cNvSpPr/>
            <p:nvPr/>
          </p:nvSpPr>
          <p:spPr>
            <a:xfrm>
              <a:off x="1252238" y="3918189"/>
              <a:ext cx="83571" cy="91928"/>
            </a:xfrm>
            <a:custGeom>
              <a:avLst/>
              <a:gdLst>
                <a:gd name="connsiteX0" fmla="*/ 28190 w 83571"/>
                <a:gd name="connsiteY0" fmla="*/ 90868 h 91928"/>
                <a:gd name="connsiteX1" fmla="*/ 12312 w 83571"/>
                <a:gd name="connsiteY1" fmla="*/ 85854 h 91928"/>
                <a:gd name="connsiteX2" fmla="*/ 10640 w 83571"/>
                <a:gd name="connsiteY2" fmla="*/ 56604 h 91928"/>
                <a:gd name="connsiteX3" fmla="*/ 49083 w 83571"/>
                <a:gd name="connsiteY3" fmla="*/ 12312 h 91928"/>
                <a:gd name="connsiteX4" fmla="*/ 78333 w 83571"/>
                <a:gd name="connsiteY4" fmla="*/ 10640 h 91928"/>
                <a:gd name="connsiteX5" fmla="*/ 80004 w 83571"/>
                <a:gd name="connsiteY5" fmla="*/ 39890 h 91928"/>
                <a:gd name="connsiteX6" fmla="*/ 41561 w 83571"/>
                <a:gd name="connsiteY6" fmla="*/ 84183 h 91928"/>
                <a:gd name="connsiteX7" fmla="*/ 28190 w 83571"/>
                <a:gd name="connsiteY7" fmla="*/ 90868 h 9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71" h="91928">
                  <a:moveTo>
                    <a:pt x="28190" y="90868"/>
                  </a:moveTo>
                  <a:cubicBezTo>
                    <a:pt x="22340" y="91704"/>
                    <a:pt x="17326" y="90033"/>
                    <a:pt x="12312" y="85854"/>
                  </a:cubicBezTo>
                  <a:cubicBezTo>
                    <a:pt x="3954" y="78333"/>
                    <a:pt x="3119" y="64961"/>
                    <a:pt x="10640" y="56604"/>
                  </a:cubicBezTo>
                  <a:lnTo>
                    <a:pt x="49083" y="12312"/>
                  </a:lnTo>
                  <a:cubicBezTo>
                    <a:pt x="56604" y="3954"/>
                    <a:pt x="69976" y="3119"/>
                    <a:pt x="78333" y="10640"/>
                  </a:cubicBezTo>
                  <a:cubicBezTo>
                    <a:pt x="86690" y="18162"/>
                    <a:pt x="87526" y="31533"/>
                    <a:pt x="80004" y="39890"/>
                  </a:cubicBezTo>
                  <a:lnTo>
                    <a:pt x="41561" y="84183"/>
                  </a:lnTo>
                  <a:cubicBezTo>
                    <a:pt x="38219" y="88361"/>
                    <a:pt x="33204" y="90868"/>
                    <a:pt x="28190" y="90868"/>
                  </a:cubicBezTo>
                  <a:close/>
                </a:path>
              </a:pathLst>
            </a:custGeom>
            <a:grpFill/>
            <a:ln w="8334" cap="flat">
              <a:noFill/>
              <a:prstDash val="solid"/>
              <a:miter/>
            </a:ln>
          </p:spPr>
          <p:txBody>
            <a:bodyPr rtlCol="0" anchor="ctr"/>
            <a:lstStyle/>
            <a:p>
              <a:endParaRPr lang="en-IN" sz="4800"/>
            </a:p>
          </p:txBody>
        </p:sp>
        <p:sp>
          <p:nvSpPr>
            <p:cNvPr id="183" name="Freeform: Shape 182">
              <a:extLst>
                <a:ext uri="{FF2B5EF4-FFF2-40B4-BE49-F238E27FC236}">
                  <a16:creationId xmlns:a16="http://schemas.microsoft.com/office/drawing/2014/main" id="{2087F047-0C94-4AE6-BF8C-37B98EAAD0E0}"/>
                </a:ext>
              </a:extLst>
            </p:cNvPr>
            <p:cNvSpPr/>
            <p:nvPr/>
          </p:nvSpPr>
          <p:spPr>
            <a:xfrm>
              <a:off x="1195362" y="3878863"/>
              <a:ext cx="91928" cy="100285"/>
            </a:xfrm>
            <a:custGeom>
              <a:avLst/>
              <a:gdLst>
                <a:gd name="connsiteX0" fmla="*/ 32416 w 91928"/>
                <a:gd name="connsiteY0" fmla="*/ 99273 h 100285"/>
                <a:gd name="connsiteX1" fmla="*/ 14031 w 91928"/>
                <a:gd name="connsiteY1" fmla="*/ 93423 h 100285"/>
                <a:gd name="connsiteX2" fmla="*/ 11524 w 91928"/>
                <a:gd name="connsiteY2" fmla="*/ 58323 h 100285"/>
                <a:gd name="connsiteX3" fmla="*/ 49966 w 91928"/>
                <a:gd name="connsiteY3" fmla="*/ 14031 h 100285"/>
                <a:gd name="connsiteX4" fmla="*/ 85066 w 91928"/>
                <a:gd name="connsiteY4" fmla="*/ 11524 h 100285"/>
                <a:gd name="connsiteX5" fmla="*/ 87573 w 91928"/>
                <a:gd name="connsiteY5" fmla="*/ 46623 h 100285"/>
                <a:gd name="connsiteX6" fmla="*/ 49131 w 91928"/>
                <a:gd name="connsiteY6" fmla="*/ 90916 h 100285"/>
                <a:gd name="connsiteX7" fmla="*/ 32416 w 91928"/>
                <a:gd name="connsiteY7" fmla="*/ 99273 h 10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28" h="100285">
                  <a:moveTo>
                    <a:pt x="32416" y="99273"/>
                  </a:moveTo>
                  <a:cubicBezTo>
                    <a:pt x="25731" y="100109"/>
                    <a:pt x="19045" y="97602"/>
                    <a:pt x="14031" y="93423"/>
                  </a:cubicBezTo>
                  <a:cubicBezTo>
                    <a:pt x="4002" y="84230"/>
                    <a:pt x="2331" y="68352"/>
                    <a:pt x="11524" y="58323"/>
                  </a:cubicBezTo>
                  <a:lnTo>
                    <a:pt x="49966" y="14031"/>
                  </a:lnTo>
                  <a:cubicBezTo>
                    <a:pt x="59159" y="4002"/>
                    <a:pt x="75038" y="2331"/>
                    <a:pt x="85066" y="11524"/>
                  </a:cubicBezTo>
                  <a:cubicBezTo>
                    <a:pt x="95095" y="20716"/>
                    <a:pt x="96766" y="36595"/>
                    <a:pt x="87573" y="46623"/>
                  </a:cubicBezTo>
                  <a:lnTo>
                    <a:pt x="49131" y="90916"/>
                  </a:lnTo>
                  <a:cubicBezTo>
                    <a:pt x="44952" y="95930"/>
                    <a:pt x="38266" y="99273"/>
                    <a:pt x="32416" y="99273"/>
                  </a:cubicBezTo>
                  <a:close/>
                </a:path>
              </a:pathLst>
            </a:custGeom>
            <a:grpFill/>
            <a:ln w="8334" cap="flat">
              <a:noFill/>
              <a:prstDash val="solid"/>
              <a:miter/>
            </a:ln>
          </p:spPr>
          <p:txBody>
            <a:bodyPr rtlCol="0" anchor="ctr"/>
            <a:lstStyle/>
            <a:p>
              <a:endParaRPr lang="en-IN" sz="4800"/>
            </a:p>
          </p:txBody>
        </p:sp>
        <p:sp>
          <p:nvSpPr>
            <p:cNvPr id="184" name="Freeform: Shape 183">
              <a:extLst>
                <a:ext uri="{FF2B5EF4-FFF2-40B4-BE49-F238E27FC236}">
                  <a16:creationId xmlns:a16="http://schemas.microsoft.com/office/drawing/2014/main" id="{3D0E8FDF-1C71-4FFE-B8B7-04E8EAC7A5DF}"/>
                </a:ext>
              </a:extLst>
            </p:cNvPr>
            <p:cNvSpPr/>
            <p:nvPr/>
          </p:nvSpPr>
          <p:spPr>
            <a:xfrm>
              <a:off x="1134355" y="3842091"/>
              <a:ext cx="100285" cy="108642"/>
            </a:xfrm>
            <a:custGeom>
              <a:avLst/>
              <a:gdLst>
                <a:gd name="connsiteX0" fmla="*/ 32416 w 100285"/>
                <a:gd name="connsiteY0" fmla="*/ 105123 h 108642"/>
                <a:gd name="connsiteX1" fmla="*/ 14031 w 100285"/>
                <a:gd name="connsiteY1" fmla="*/ 99273 h 108642"/>
                <a:gd name="connsiteX2" fmla="*/ 11524 w 100285"/>
                <a:gd name="connsiteY2" fmla="*/ 64173 h 108642"/>
                <a:gd name="connsiteX3" fmla="*/ 55816 w 100285"/>
                <a:gd name="connsiteY3" fmla="*/ 14031 h 108642"/>
                <a:gd name="connsiteX4" fmla="*/ 90916 w 100285"/>
                <a:gd name="connsiteY4" fmla="*/ 11524 h 108642"/>
                <a:gd name="connsiteX5" fmla="*/ 93423 w 100285"/>
                <a:gd name="connsiteY5" fmla="*/ 46623 h 108642"/>
                <a:gd name="connsiteX6" fmla="*/ 49131 w 100285"/>
                <a:gd name="connsiteY6" fmla="*/ 96766 h 108642"/>
                <a:gd name="connsiteX7" fmla="*/ 32416 w 100285"/>
                <a:gd name="connsiteY7" fmla="*/ 105123 h 1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85" h="108642">
                  <a:moveTo>
                    <a:pt x="32416" y="105123"/>
                  </a:moveTo>
                  <a:cubicBezTo>
                    <a:pt x="25731" y="105959"/>
                    <a:pt x="19045" y="103452"/>
                    <a:pt x="14031" y="99273"/>
                  </a:cubicBezTo>
                  <a:cubicBezTo>
                    <a:pt x="4002" y="90080"/>
                    <a:pt x="2331" y="74202"/>
                    <a:pt x="11524" y="64173"/>
                  </a:cubicBezTo>
                  <a:lnTo>
                    <a:pt x="55816" y="14031"/>
                  </a:lnTo>
                  <a:cubicBezTo>
                    <a:pt x="65009" y="4002"/>
                    <a:pt x="80888" y="2331"/>
                    <a:pt x="90916" y="11524"/>
                  </a:cubicBezTo>
                  <a:cubicBezTo>
                    <a:pt x="100945" y="20716"/>
                    <a:pt x="102616" y="36595"/>
                    <a:pt x="93423" y="46623"/>
                  </a:cubicBezTo>
                  <a:lnTo>
                    <a:pt x="49131" y="96766"/>
                  </a:lnTo>
                  <a:cubicBezTo>
                    <a:pt x="44116" y="101780"/>
                    <a:pt x="38266" y="104287"/>
                    <a:pt x="32416" y="105123"/>
                  </a:cubicBezTo>
                  <a:close/>
                </a:path>
              </a:pathLst>
            </a:custGeom>
            <a:grpFill/>
            <a:ln w="8334" cap="flat">
              <a:noFill/>
              <a:prstDash val="solid"/>
              <a:miter/>
            </a:ln>
          </p:spPr>
          <p:txBody>
            <a:bodyPr rtlCol="0" anchor="ctr"/>
            <a:lstStyle/>
            <a:p>
              <a:endParaRPr lang="en-IN" sz="4800"/>
            </a:p>
          </p:txBody>
        </p:sp>
        <p:sp>
          <p:nvSpPr>
            <p:cNvPr id="185" name="Freeform: Shape 184">
              <a:extLst>
                <a:ext uri="{FF2B5EF4-FFF2-40B4-BE49-F238E27FC236}">
                  <a16:creationId xmlns:a16="http://schemas.microsoft.com/office/drawing/2014/main" id="{5D895A9C-4AF8-41C8-BDCA-673401880B53}"/>
                </a:ext>
              </a:extLst>
            </p:cNvPr>
            <p:cNvSpPr/>
            <p:nvPr/>
          </p:nvSpPr>
          <p:spPr>
            <a:xfrm>
              <a:off x="989130" y="3600760"/>
              <a:ext cx="175499" cy="208928"/>
            </a:xfrm>
            <a:custGeom>
              <a:avLst/>
              <a:gdLst>
                <a:gd name="connsiteX0" fmla="*/ 5484 w 175499"/>
                <a:gd name="connsiteY0" fmla="*/ 162598 h 208927"/>
                <a:gd name="connsiteX1" fmla="*/ 69834 w 175499"/>
                <a:gd name="connsiteY1" fmla="*/ 201876 h 208927"/>
                <a:gd name="connsiteX2" fmla="*/ 92398 w 175499"/>
                <a:gd name="connsiteY2" fmla="*/ 196026 h 208927"/>
                <a:gd name="connsiteX3" fmla="*/ 170119 w 175499"/>
                <a:gd name="connsiteY3" fmla="*/ 67327 h 208927"/>
                <a:gd name="connsiteX4" fmla="*/ 164269 w 175499"/>
                <a:gd name="connsiteY4" fmla="*/ 44763 h 208927"/>
                <a:gd name="connsiteX5" fmla="*/ 100755 w 175499"/>
                <a:gd name="connsiteY5" fmla="*/ 5484 h 208927"/>
                <a:gd name="connsiteX6" fmla="*/ 5484 w 175499"/>
                <a:gd name="connsiteY6" fmla="*/ 162598 h 2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99" h="208927">
                  <a:moveTo>
                    <a:pt x="5484" y="162598"/>
                  </a:moveTo>
                  <a:lnTo>
                    <a:pt x="69834" y="201876"/>
                  </a:lnTo>
                  <a:cubicBezTo>
                    <a:pt x="77355" y="206891"/>
                    <a:pt x="88220" y="204383"/>
                    <a:pt x="92398" y="196026"/>
                  </a:cubicBezTo>
                  <a:lnTo>
                    <a:pt x="170119" y="67327"/>
                  </a:lnTo>
                  <a:cubicBezTo>
                    <a:pt x="175134" y="59806"/>
                    <a:pt x="172626" y="48941"/>
                    <a:pt x="164269" y="44763"/>
                  </a:cubicBezTo>
                  <a:lnTo>
                    <a:pt x="100755" y="5484"/>
                  </a:lnTo>
                  <a:lnTo>
                    <a:pt x="5484" y="162598"/>
                  </a:lnTo>
                  <a:close/>
                </a:path>
              </a:pathLst>
            </a:custGeom>
            <a:grpFill/>
            <a:ln w="8334" cap="flat">
              <a:noFill/>
              <a:prstDash val="solid"/>
              <a:miter/>
            </a:ln>
          </p:spPr>
          <p:txBody>
            <a:bodyPr rtlCol="0" anchor="ctr"/>
            <a:lstStyle/>
            <a:p>
              <a:endParaRPr lang="en-IN" sz="4800"/>
            </a:p>
          </p:txBody>
        </p:sp>
        <p:sp>
          <p:nvSpPr>
            <p:cNvPr id="186" name="Freeform: Shape 185">
              <a:extLst>
                <a:ext uri="{FF2B5EF4-FFF2-40B4-BE49-F238E27FC236}">
                  <a16:creationId xmlns:a16="http://schemas.microsoft.com/office/drawing/2014/main" id="{833F3E3A-ABEC-49AF-A844-8D12E83AD41C}"/>
                </a:ext>
              </a:extLst>
            </p:cNvPr>
            <p:cNvSpPr/>
            <p:nvPr/>
          </p:nvSpPr>
          <p:spPr>
            <a:xfrm>
              <a:off x="1091923" y="3675974"/>
              <a:ext cx="451284" cy="367713"/>
            </a:xfrm>
            <a:custGeom>
              <a:avLst/>
              <a:gdLst>
                <a:gd name="connsiteX0" fmla="*/ 444232 w 451283"/>
                <a:gd name="connsiteY0" fmla="*/ 196862 h 367712"/>
                <a:gd name="connsiteX1" fmla="*/ 309683 w 451283"/>
                <a:gd name="connsiteY1" fmla="*/ 81534 h 367712"/>
                <a:gd name="connsiteX2" fmla="*/ 300490 w 451283"/>
                <a:gd name="connsiteY2" fmla="*/ 73177 h 367712"/>
                <a:gd name="connsiteX3" fmla="*/ 242826 w 451283"/>
                <a:gd name="connsiteY3" fmla="*/ 139198 h 367712"/>
                <a:gd name="connsiteX4" fmla="*/ 209398 w 451283"/>
                <a:gd name="connsiteY4" fmla="*/ 155912 h 367712"/>
                <a:gd name="connsiteX5" fmla="*/ 205219 w 451283"/>
                <a:gd name="connsiteY5" fmla="*/ 155912 h 367712"/>
                <a:gd name="connsiteX6" fmla="*/ 172626 w 451283"/>
                <a:gd name="connsiteY6" fmla="*/ 143377 h 367712"/>
                <a:gd name="connsiteX7" fmla="*/ 167612 w 451283"/>
                <a:gd name="connsiteY7" fmla="*/ 72341 h 367712"/>
                <a:gd name="connsiteX8" fmla="*/ 216919 w 451283"/>
                <a:gd name="connsiteY8" fmla="*/ 15513 h 367712"/>
                <a:gd name="connsiteX9" fmla="*/ 78191 w 451283"/>
                <a:gd name="connsiteY9" fmla="*/ 5484 h 367712"/>
                <a:gd name="connsiteX10" fmla="*/ 5484 w 451283"/>
                <a:gd name="connsiteY10" fmla="*/ 125827 h 367712"/>
                <a:gd name="connsiteX11" fmla="*/ 62313 w 451283"/>
                <a:gd name="connsiteY11" fmla="*/ 191848 h 367712"/>
                <a:gd name="connsiteX12" fmla="*/ 84041 w 451283"/>
                <a:gd name="connsiteY12" fmla="*/ 166776 h 367712"/>
                <a:gd name="connsiteX13" fmla="*/ 115798 w 451283"/>
                <a:gd name="connsiteY13" fmla="*/ 152569 h 367712"/>
                <a:gd name="connsiteX14" fmla="*/ 115798 w 451283"/>
                <a:gd name="connsiteY14" fmla="*/ 152569 h 367712"/>
                <a:gd name="connsiteX15" fmla="*/ 143377 w 451283"/>
                <a:gd name="connsiteY15" fmla="*/ 162598 h 367712"/>
                <a:gd name="connsiteX16" fmla="*/ 157584 w 451283"/>
                <a:gd name="connsiteY16" fmla="*/ 192683 h 367712"/>
                <a:gd name="connsiteX17" fmla="*/ 171791 w 451283"/>
                <a:gd name="connsiteY17" fmla="*/ 190176 h 367712"/>
                <a:gd name="connsiteX18" fmla="*/ 199369 w 451283"/>
                <a:gd name="connsiteY18" fmla="*/ 200205 h 367712"/>
                <a:gd name="connsiteX19" fmla="*/ 213576 w 451283"/>
                <a:gd name="connsiteY19" fmla="*/ 231126 h 367712"/>
                <a:gd name="connsiteX20" fmla="*/ 224440 w 451283"/>
                <a:gd name="connsiteY20" fmla="*/ 229455 h 367712"/>
                <a:gd name="connsiteX21" fmla="*/ 224440 w 451283"/>
                <a:gd name="connsiteY21" fmla="*/ 229455 h 367712"/>
                <a:gd name="connsiteX22" fmla="*/ 249512 w 451283"/>
                <a:gd name="connsiteY22" fmla="*/ 238648 h 367712"/>
                <a:gd name="connsiteX23" fmla="*/ 262047 w 451283"/>
                <a:gd name="connsiteY23" fmla="*/ 264555 h 367712"/>
                <a:gd name="connsiteX24" fmla="*/ 271240 w 451283"/>
                <a:gd name="connsiteY24" fmla="*/ 262883 h 367712"/>
                <a:gd name="connsiteX25" fmla="*/ 271240 w 451283"/>
                <a:gd name="connsiteY25" fmla="*/ 262883 h 367712"/>
                <a:gd name="connsiteX26" fmla="*/ 292969 w 451283"/>
                <a:gd name="connsiteY26" fmla="*/ 271240 h 367712"/>
                <a:gd name="connsiteX27" fmla="*/ 304669 w 451283"/>
                <a:gd name="connsiteY27" fmla="*/ 293804 h 367712"/>
                <a:gd name="connsiteX28" fmla="*/ 296312 w 451283"/>
                <a:gd name="connsiteY28" fmla="*/ 318040 h 367712"/>
                <a:gd name="connsiteX29" fmla="*/ 267897 w 451283"/>
                <a:gd name="connsiteY29" fmla="*/ 350633 h 367712"/>
                <a:gd name="connsiteX30" fmla="*/ 279597 w 451283"/>
                <a:gd name="connsiteY30" fmla="*/ 359826 h 367712"/>
                <a:gd name="connsiteX31" fmla="*/ 299654 w 451283"/>
                <a:gd name="connsiteY31" fmla="*/ 364840 h 367712"/>
                <a:gd name="connsiteX32" fmla="*/ 329740 w 451283"/>
                <a:gd name="connsiteY32" fmla="*/ 328904 h 367712"/>
                <a:gd name="connsiteX33" fmla="*/ 329740 w 451283"/>
                <a:gd name="connsiteY33" fmla="*/ 328069 h 367712"/>
                <a:gd name="connsiteX34" fmla="*/ 338097 w 451283"/>
                <a:gd name="connsiteY34" fmla="*/ 328904 h 367712"/>
                <a:gd name="connsiteX35" fmla="*/ 368183 w 451283"/>
                <a:gd name="connsiteY35" fmla="*/ 292969 h 367712"/>
                <a:gd name="connsiteX36" fmla="*/ 368183 w 451283"/>
                <a:gd name="connsiteY36" fmla="*/ 292133 h 367712"/>
                <a:gd name="connsiteX37" fmla="*/ 376540 w 451283"/>
                <a:gd name="connsiteY37" fmla="*/ 292969 h 367712"/>
                <a:gd name="connsiteX38" fmla="*/ 406625 w 451283"/>
                <a:gd name="connsiteY38" fmla="*/ 257033 h 367712"/>
                <a:gd name="connsiteX39" fmla="*/ 405790 w 451283"/>
                <a:gd name="connsiteY39" fmla="*/ 252019 h 367712"/>
                <a:gd name="connsiteX40" fmla="*/ 423340 w 451283"/>
                <a:gd name="connsiteY40" fmla="*/ 255362 h 367712"/>
                <a:gd name="connsiteX41" fmla="*/ 453425 w 451283"/>
                <a:gd name="connsiteY41" fmla="*/ 219426 h 367712"/>
                <a:gd name="connsiteX42" fmla="*/ 444232 w 451283"/>
                <a:gd name="connsiteY42" fmla="*/ 196862 h 36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1283" h="367712">
                  <a:moveTo>
                    <a:pt x="444232" y="196862"/>
                  </a:moveTo>
                  <a:lnTo>
                    <a:pt x="309683" y="81534"/>
                  </a:lnTo>
                  <a:lnTo>
                    <a:pt x="300490" y="73177"/>
                  </a:lnTo>
                  <a:lnTo>
                    <a:pt x="242826" y="139198"/>
                  </a:lnTo>
                  <a:cubicBezTo>
                    <a:pt x="234469" y="149227"/>
                    <a:pt x="222769" y="155077"/>
                    <a:pt x="209398" y="155912"/>
                  </a:cubicBezTo>
                  <a:cubicBezTo>
                    <a:pt x="207726" y="155912"/>
                    <a:pt x="206055" y="155912"/>
                    <a:pt x="205219" y="155912"/>
                  </a:cubicBezTo>
                  <a:cubicBezTo>
                    <a:pt x="192683" y="155912"/>
                    <a:pt x="180984" y="151734"/>
                    <a:pt x="172626" y="143377"/>
                  </a:cubicBezTo>
                  <a:cubicBezTo>
                    <a:pt x="151734" y="124991"/>
                    <a:pt x="150062" y="93234"/>
                    <a:pt x="167612" y="72341"/>
                  </a:cubicBezTo>
                  <a:lnTo>
                    <a:pt x="216919" y="15513"/>
                  </a:lnTo>
                  <a:cubicBezTo>
                    <a:pt x="178476" y="10499"/>
                    <a:pt x="129170" y="30556"/>
                    <a:pt x="78191" y="5484"/>
                  </a:cubicBezTo>
                  <a:lnTo>
                    <a:pt x="5484" y="125827"/>
                  </a:lnTo>
                  <a:lnTo>
                    <a:pt x="62313" y="191848"/>
                  </a:lnTo>
                  <a:lnTo>
                    <a:pt x="84041" y="166776"/>
                  </a:lnTo>
                  <a:cubicBezTo>
                    <a:pt x="91563" y="157584"/>
                    <a:pt x="103262" y="152569"/>
                    <a:pt x="115798" y="152569"/>
                  </a:cubicBezTo>
                  <a:lnTo>
                    <a:pt x="115798" y="152569"/>
                  </a:lnTo>
                  <a:cubicBezTo>
                    <a:pt x="125827" y="152569"/>
                    <a:pt x="135855" y="155912"/>
                    <a:pt x="143377" y="162598"/>
                  </a:cubicBezTo>
                  <a:cubicBezTo>
                    <a:pt x="152569" y="170119"/>
                    <a:pt x="156748" y="180984"/>
                    <a:pt x="157584" y="192683"/>
                  </a:cubicBezTo>
                  <a:cubicBezTo>
                    <a:pt x="161762" y="191012"/>
                    <a:pt x="166776" y="190176"/>
                    <a:pt x="171791" y="190176"/>
                  </a:cubicBezTo>
                  <a:cubicBezTo>
                    <a:pt x="181819" y="190176"/>
                    <a:pt x="191848" y="193519"/>
                    <a:pt x="199369" y="200205"/>
                  </a:cubicBezTo>
                  <a:cubicBezTo>
                    <a:pt x="208562" y="208562"/>
                    <a:pt x="213576" y="219426"/>
                    <a:pt x="213576" y="231126"/>
                  </a:cubicBezTo>
                  <a:cubicBezTo>
                    <a:pt x="216919" y="230290"/>
                    <a:pt x="221098" y="229455"/>
                    <a:pt x="224440" y="229455"/>
                  </a:cubicBezTo>
                  <a:lnTo>
                    <a:pt x="224440" y="229455"/>
                  </a:lnTo>
                  <a:cubicBezTo>
                    <a:pt x="233633" y="229455"/>
                    <a:pt x="241990" y="232798"/>
                    <a:pt x="249512" y="238648"/>
                  </a:cubicBezTo>
                  <a:cubicBezTo>
                    <a:pt x="257033" y="245333"/>
                    <a:pt x="261212" y="254526"/>
                    <a:pt x="262047" y="264555"/>
                  </a:cubicBezTo>
                  <a:cubicBezTo>
                    <a:pt x="264555" y="263719"/>
                    <a:pt x="267897" y="262883"/>
                    <a:pt x="271240" y="262883"/>
                  </a:cubicBezTo>
                  <a:lnTo>
                    <a:pt x="271240" y="262883"/>
                  </a:lnTo>
                  <a:cubicBezTo>
                    <a:pt x="279597" y="262883"/>
                    <a:pt x="287119" y="265390"/>
                    <a:pt x="292969" y="271240"/>
                  </a:cubicBezTo>
                  <a:cubicBezTo>
                    <a:pt x="299654" y="277090"/>
                    <a:pt x="303833" y="285447"/>
                    <a:pt x="304669" y="293804"/>
                  </a:cubicBezTo>
                  <a:cubicBezTo>
                    <a:pt x="305504" y="302997"/>
                    <a:pt x="302162" y="311354"/>
                    <a:pt x="296312" y="318040"/>
                  </a:cubicBezTo>
                  <a:lnTo>
                    <a:pt x="267897" y="350633"/>
                  </a:lnTo>
                  <a:lnTo>
                    <a:pt x="279597" y="359826"/>
                  </a:lnTo>
                  <a:cubicBezTo>
                    <a:pt x="285447" y="363168"/>
                    <a:pt x="292133" y="365676"/>
                    <a:pt x="299654" y="364840"/>
                  </a:cubicBezTo>
                  <a:cubicBezTo>
                    <a:pt x="318040" y="363168"/>
                    <a:pt x="331411" y="347290"/>
                    <a:pt x="329740" y="328904"/>
                  </a:cubicBezTo>
                  <a:cubicBezTo>
                    <a:pt x="329740" y="328904"/>
                    <a:pt x="329740" y="328069"/>
                    <a:pt x="329740" y="328069"/>
                  </a:cubicBezTo>
                  <a:cubicBezTo>
                    <a:pt x="332247" y="328904"/>
                    <a:pt x="335590" y="328904"/>
                    <a:pt x="338097" y="328904"/>
                  </a:cubicBezTo>
                  <a:cubicBezTo>
                    <a:pt x="356483" y="327233"/>
                    <a:pt x="369854" y="311354"/>
                    <a:pt x="368183" y="292969"/>
                  </a:cubicBezTo>
                  <a:cubicBezTo>
                    <a:pt x="368183" y="292969"/>
                    <a:pt x="368183" y="292133"/>
                    <a:pt x="368183" y="292133"/>
                  </a:cubicBezTo>
                  <a:cubicBezTo>
                    <a:pt x="370690" y="292969"/>
                    <a:pt x="374033" y="292969"/>
                    <a:pt x="376540" y="292969"/>
                  </a:cubicBezTo>
                  <a:cubicBezTo>
                    <a:pt x="394925" y="291297"/>
                    <a:pt x="408297" y="275419"/>
                    <a:pt x="406625" y="257033"/>
                  </a:cubicBezTo>
                  <a:cubicBezTo>
                    <a:pt x="406625" y="255362"/>
                    <a:pt x="405790" y="253690"/>
                    <a:pt x="405790" y="252019"/>
                  </a:cubicBezTo>
                  <a:cubicBezTo>
                    <a:pt x="410804" y="254526"/>
                    <a:pt x="416654" y="256197"/>
                    <a:pt x="423340" y="255362"/>
                  </a:cubicBezTo>
                  <a:cubicBezTo>
                    <a:pt x="441725" y="253690"/>
                    <a:pt x="455097" y="237812"/>
                    <a:pt x="453425" y="219426"/>
                  </a:cubicBezTo>
                  <a:cubicBezTo>
                    <a:pt x="454261" y="210233"/>
                    <a:pt x="450082" y="202712"/>
                    <a:pt x="444232" y="196862"/>
                  </a:cubicBezTo>
                  <a:close/>
                </a:path>
              </a:pathLst>
            </a:custGeom>
            <a:grpFill/>
            <a:ln w="8334" cap="flat">
              <a:noFill/>
              <a:prstDash val="solid"/>
              <a:miter/>
            </a:ln>
          </p:spPr>
          <p:txBody>
            <a:bodyPr rtlCol="0" anchor="ctr"/>
            <a:lstStyle/>
            <a:p>
              <a:endParaRPr lang="en-IN" sz="4800"/>
            </a:p>
          </p:txBody>
        </p:sp>
        <p:sp>
          <p:nvSpPr>
            <p:cNvPr id="187" name="Freeform: Shape 186">
              <a:extLst>
                <a:ext uri="{FF2B5EF4-FFF2-40B4-BE49-F238E27FC236}">
                  <a16:creationId xmlns:a16="http://schemas.microsoft.com/office/drawing/2014/main" id="{096A1E3F-83B5-4DE9-95EF-C8AE40FC0023}"/>
                </a:ext>
              </a:extLst>
            </p:cNvPr>
            <p:cNvSpPr/>
            <p:nvPr/>
          </p:nvSpPr>
          <p:spPr>
            <a:xfrm>
              <a:off x="1547319" y="3600760"/>
              <a:ext cx="175499" cy="208928"/>
            </a:xfrm>
            <a:custGeom>
              <a:avLst/>
              <a:gdLst>
                <a:gd name="connsiteX0" fmla="*/ 172692 w 175499"/>
                <a:gd name="connsiteY0" fmla="*/ 162598 h 208927"/>
                <a:gd name="connsiteX1" fmla="*/ 108342 w 175499"/>
                <a:gd name="connsiteY1" fmla="*/ 201876 h 208927"/>
                <a:gd name="connsiteX2" fmla="*/ 85778 w 175499"/>
                <a:gd name="connsiteY2" fmla="*/ 196026 h 208927"/>
                <a:gd name="connsiteX3" fmla="*/ 8057 w 175499"/>
                <a:gd name="connsiteY3" fmla="*/ 67327 h 208927"/>
                <a:gd name="connsiteX4" fmla="*/ 13907 w 175499"/>
                <a:gd name="connsiteY4" fmla="*/ 44763 h 208927"/>
                <a:gd name="connsiteX5" fmla="*/ 78257 w 175499"/>
                <a:gd name="connsiteY5" fmla="*/ 5484 h 208927"/>
                <a:gd name="connsiteX6" fmla="*/ 172692 w 175499"/>
                <a:gd name="connsiteY6" fmla="*/ 162598 h 2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99" h="208927">
                  <a:moveTo>
                    <a:pt x="172692" y="162598"/>
                  </a:moveTo>
                  <a:lnTo>
                    <a:pt x="108342" y="201876"/>
                  </a:lnTo>
                  <a:cubicBezTo>
                    <a:pt x="100821" y="206891"/>
                    <a:pt x="89957" y="204383"/>
                    <a:pt x="85778" y="196026"/>
                  </a:cubicBezTo>
                  <a:lnTo>
                    <a:pt x="8057" y="67327"/>
                  </a:lnTo>
                  <a:cubicBezTo>
                    <a:pt x="3043" y="59806"/>
                    <a:pt x="5550" y="48941"/>
                    <a:pt x="13907" y="44763"/>
                  </a:cubicBezTo>
                  <a:lnTo>
                    <a:pt x="78257" y="5484"/>
                  </a:lnTo>
                  <a:lnTo>
                    <a:pt x="172692" y="162598"/>
                  </a:lnTo>
                  <a:close/>
                </a:path>
              </a:pathLst>
            </a:custGeom>
            <a:grpFill/>
            <a:ln w="8334" cap="flat">
              <a:noFill/>
              <a:prstDash val="solid"/>
              <a:miter/>
            </a:ln>
          </p:spPr>
          <p:txBody>
            <a:bodyPr rtlCol="0" anchor="ctr"/>
            <a:lstStyle/>
            <a:p>
              <a:endParaRPr lang="en-IN" sz="4800"/>
            </a:p>
          </p:txBody>
        </p:sp>
        <p:sp>
          <p:nvSpPr>
            <p:cNvPr id="188" name="Freeform: Shape 187">
              <a:extLst>
                <a:ext uri="{FF2B5EF4-FFF2-40B4-BE49-F238E27FC236}">
                  <a16:creationId xmlns:a16="http://schemas.microsoft.com/office/drawing/2014/main" id="{8807B067-5C3C-42B1-941D-BD2F39B2DAF9}"/>
                </a:ext>
              </a:extLst>
            </p:cNvPr>
            <p:cNvSpPr/>
            <p:nvPr/>
          </p:nvSpPr>
          <p:spPr>
            <a:xfrm>
              <a:off x="1257305" y="3668328"/>
              <a:ext cx="359355" cy="200571"/>
            </a:xfrm>
            <a:custGeom>
              <a:avLst/>
              <a:gdLst>
                <a:gd name="connsiteX0" fmla="*/ 288042 w 359355"/>
                <a:gd name="connsiteY0" fmla="*/ 16473 h 200570"/>
                <a:gd name="connsiteX1" fmla="*/ 112543 w 359355"/>
                <a:gd name="connsiteY1" fmla="*/ 6445 h 200570"/>
                <a:gd name="connsiteX2" fmla="*/ 108365 w 359355"/>
                <a:gd name="connsiteY2" fmla="*/ 5609 h 200570"/>
                <a:gd name="connsiteX3" fmla="*/ 79951 w 359355"/>
                <a:gd name="connsiteY3" fmla="*/ 16473 h 200570"/>
                <a:gd name="connsiteX4" fmla="*/ 13929 w 359355"/>
                <a:gd name="connsiteY4" fmla="*/ 91687 h 200570"/>
                <a:gd name="connsiteX5" fmla="*/ 17272 w 359355"/>
                <a:gd name="connsiteY5" fmla="*/ 138487 h 200570"/>
                <a:gd name="connsiteX6" fmla="*/ 42344 w 359355"/>
                <a:gd name="connsiteY6" fmla="*/ 146844 h 200570"/>
                <a:gd name="connsiteX7" fmla="*/ 64908 w 359355"/>
                <a:gd name="connsiteY7" fmla="*/ 135144 h 200570"/>
                <a:gd name="connsiteX8" fmla="*/ 133436 w 359355"/>
                <a:gd name="connsiteY8" fmla="*/ 56587 h 200570"/>
                <a:gd name="connsiteX9" fmla="*/ 289714 w 359355"/>
                <a:gd name="connsiteY9" fmla="*/ 191137 h 200570"/>
                <a:gd name="connsiteX10" fmla="*/ 289714 w 359355"/>
                <a:gd name="connsiteY10" fmla="*/ 191137 h 200570"/>
                <a:gd name="connsiteX11" fmla="*/ 289714 w 359355"/>
                <a:gd name="connsiteY11" fmla="*/ 191137 h 200570"/>
                <a:gd name="connsiteX12" fmla="*/ 298907 w 359355"/>
                <a:gd name="connsiteY12" fmla="*/ 202001 h 200570"/>
                <a:gd name="connsiteX13" fmla="*/ 359078 w 359355"/>
                <a:gd name="connsiteY13" fmla="*/ 132637 h 200570"/>
                <a:gd name="connsiteX14" fmla="*/ 288042 w 359355"/>
                <a:gd name="connsiteY14" fmla="*/ 16473 h 20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355" h="200570">
                  <a:moveTo>
                    <a:pt x="288042" y="16473"/>
                  </a:moveTo>
                  <a:cubicBezTo>
                    <a:pt x="218678" y="41544"/>
                    <a:pt x="168536" y="17309"/>
                    <a:pt x="112543" y="6445"/>
                  </a:cubicBezTo>
                  <a:cubicBezTo>
                    <a:pt x="111708" y="6445"/>
                    <a:pt x="108365" y="5609"/>
                    <a:pt x="108365" y="5609"/>
                  </a:cubicBezTo>
                  <a:cubicBezTo>
                    <a:pt x="98336" y="4773"/>
                    <a:pt x="87472" y="8116"/>
                    <a:pt x="79951" y="16473"/>
                  </a:cubicBezTo>
                  <a:lnTo>
                    <a:pt x="13929" y="91687"/>
                  </a:lnTo>
                  <a:cubicBezTo>
                    <a:pt x="1394" y="105894"/>
                    <a:pt x="3065" y="126787"/>
                    <a:pt x="17272" y="138487"/>
                  </a:cubicBezTo>
                  <a:cubicBezTo>
                    <a:pt x="24794" y="144337"/>
                    <a:pt x="33151" y="147680"/>
                    <a:pt x="42344" y="146844"/>
                  </a:cubicBezTo>
                  <a:cubicBezTo>
                    <a:pt x="50701" y="146008"/>
                    <a:pt x="59058" y="142665"/>
                    <a:pt x="64908" y="135144"/>
                  </a:cubicBezTo>
                  <a:cubicBezTo>
                    <a:pt x="64908" y="135144"/>
                    <a:pt x="133436" y="56587"/>
                    <a:pt x="133436" y="56587"/>
                  </a:cubicBezTo>
                  <a:lnTo>
                    <a:pt x="289714" y="191137"/>
                  </a:lnTo>
                  <a:lnTo>
                    <a:pt x="289714" y="191137"/>
                  </a:lnTo>
                  <a:lnTo>
                    <a:pt x="289714" y="191137"/>
                  </a:lnTo>
                  <a:cubicBezTo>
                    <a:pt x="293892" y="195315"/>
                    <a:pt x="295564" y="196987"/>
                    <a:pt x="298907" y="202001"/>
                  </a:cubicBezTo>
                  <a:lnTo>
                    <a:pt x="359078" y="132637"/>
                  </a:lnTo>
                  <a:lnTo>
                    <a:pt x="288042" y="16473"/>
                  </a:lnTo>
                  <a:close/>
                </a:path>
              </a:pathLst>
            </a:custGeom>
            <a:grpFill/>
            <a:ln w="8334" cap="flat">
              <a:noFill/>
              <a:prstDash val="solid"/>
              <a:miter/>
            </a:ln>
          </p:spPr>
          <p:txBody>
            <a:bodyPr rtlCol="0" anchor="ctr"/>
            <a:lstStyle/>
            <a:p>
              <a:endParaRPr lang="en-IN" sz="4800"/>
            </a:p>
          </p:txBody>
        </p:sp>
      </p:grpSp>
      <p:sp>
        <p:nvSpPr>
          <p:cNvPr id="189" name="Graphic 26" descr="Single gear">
            <a:extLst>
              <a:ext uri="{FF2B5EF4-FFF2-40B4-BE49-F238E27FC236}">
                <a16:creationId xmlns:a16="http://schemas.microsoft.com/office/drawing/2014/main" id="{885E1AF7-D768-4888-9991-BD37B1D3C175}"/>
              </a:ext>
            </a:extLst>
          </p:cNvPr>
          <p:cNvSpPr/>
          <p:nvPr/>
        </p:nvSpPr>
        <p:spPr>
          <a:xfrm>
            <a:off x="3010546" y="6782842"/>
            <a:ext cx="864885" cy="864885"/>
          </a:xfrm>
          <a:custGeom>
            <a:avLst/>
            <a:gdLst>
              <a:gd name="connsiteX0" fmla="*/ 290409 w 576640"/>
              <a:gd name="connsiteY0" fmla="*/ 390695 h 576640"/>
              <a:gd name="connsiteX1" fmla="*/ 190124 w 576640"/>
              <a:gd name="connsiteY1" fmla="*/ 290409 h 576640"/>
              <a:gd name="connsiteX2" fmla="*/ 290409 w 576640"/>
              <a:gd name="connsiteY2" fmla="*/ 190124 h 576640"/>
              <a:gd name="connsiteX3" fmla="*/ 390695 w 576640"/>
              <a:gd name="connsiteY3" fmla="*/ 290409 h 576640"/>
              <a:gd name="connsiteX4" fmla="*/ 290409 w 576640"/>
              <a:gd name="connsiteY4" fmla="*/ 390695 h 576640"/>
              <a:gd name="connsiteX5" fmla="*/ 516051 w 576640"/>
              <a:gd name="connsiteY5" fmla="*/ 227731 h 576640"/>
              <a:gd name="connsiteX6" fmla="*/ 494323 w 576640"/>
              <a:gd name="connsiteY6" fmla="*/ 175917 h 576640"/>
              <a:gd name="connsiteX7" fmla="*/ 515216 w 576640"/>
              <a:gd name="connsiteY7" fmla="*/ 113239 h 576640"/>
              <a:gd name="connsiteX8" fmla="*/ 467580 w 576640"/>
              <a:gd name="connsiteY8" fmla="*/ 65603 h 576640"/>
              <a:gd name="connsiteX9" fmla="*/ 404902 w 576640"/>
              <a:gd name="connsiteY9" fmla="*/ 86496 h 576640"/>
              <a:gd name="connsiteX10" fmla="*/ 352252 w 576640"/>
              <a:gd name="connsiteY10" fmla="*/ 64768 h 576640"/>
              <a:gd name="connsiteX11" fmla="*/ 323838 w 576640"/>
              <a:gd name="connsiteY11" fmla="*/ 6268 h 576640"/>
              <a:gd name="connsiteX12" fmla="*/ 256981 w 576640"/>
              <a:gd name="connsiteY12" fmla="*/ 6268 h 576640"/>
              <a:gd name="connsiteX13" fmla="*/ 227731 w 576640"/>
              <a:gd name="connsiteY13" fmla="*/ 64768 h 576640"/>
              <a:gd name="connsiteX14" fmla="*/ 175917 w 576640"/>
              <a:gd name="connsiteY14" fmla="*/ 86496 h 576640"/>
              <a:gd name="connsiteX15" fmla="*/ 113239 w 576640"/>
              <a:gd name="connsiteY15" fmla="*/ 65603 h 576640"/>
              <a:gd name="connsiteX16" fmla="*/ 65603 w 576640"/>
              <a:gd name="connsiteY16" fmla="*/ 113239 h 576640"/>
              <a:gd name="connsiteX17" fmla="*/ 86496 w 576640"/>
              <a:gd name="connsiteY17" fmla="*/ 175917 h 576640"/>
              <a:gd name="connsiteX18" fmla="*/ 64768 w 576640"/>
              <a:gd name="connsiteY18" fmla="*/ 228567 h 576640"/>
              <a:gd name="connsiteX19" fmla="*/ 6268 w 576640"/>
              <a:gd name="connsiteY19" fmla="*/ 256981 h 576640"/>
              <a:gd name="connsiteX20" fmla="*/ 6268 w 576640"/>
              <a:gd name="connsiteY20" fmla="*/ 323838 h 576640"/>
              <a:gd name="connsiteX21" fmla="*/ 64768 w 576640"/>
              <a:gd name="connsiteY21" fmla="*/ 353088 h 576640"/>
              <a:gd name="connsiteX22" fmla="*/ 86496 w 576640"/>
              <a:gd name="connsiteY22" fmla="*/ 404902 h 576640"/>
              <a:gd name="connsiteX23" fmla="*/ 65603 w 576640"/>
              <a:gd name="connsiteY23" fmla="*/ 467580 h 576640"/>
              <a:gd name="connsiteX24" fmla="*/ 113239 w 576640"/>
              <a:gd name="connsiteY24" fmla="*/ 515216 h 576640"/>
              <a:gd name="connsiteX25" fmla="*/ 175917 w 576640"/>
              <a:gd name="connsiteY25" fmla="*/ 494323 h 576640"/>
              <a:gd name="connsiteX26" fmla="*/ 228567 w 576640"/>
              <a:gd name="connsiteY26" fmla="*/ 516051 h 576640"/>
              <a:gd name="connsiteX27" fmla="*/ 257817 w 576640"/>
              <a:gd name="connsiteY27" fmla="*/ 574551 h 576640"/>
              <a:gd name="connsiteX28" fmla="*/ 324673 w 576640"/>
              <a:gd name="connsiteY28" fmla="*/ 574551 h 576640"/>
              <a:gd name="connsiteX29" fmla="*/ 353923 w 576640"/>
              <a:gd name="connsiteY29" fmla="*/ 516051 h 576640"/>
              <a:gd name="connsiteX30" fmla="*/ 405737 w 576640"/>
              <a:gd name="connsiteY30" fmla="*/ 494323 h 576640"/>
              <a:gd name="connsiteX31" fmla="*/ 468416 w 576640"/>
              <a:gd name="connsiteY31" fmla="*/ 515216 h 576640"/>
              <a:gd name="connsiteX32" fmla="*/ 516051 w 576640"/>
              <a:gd name="connsiteY32" fmla="*/ 467580 h 576640"/>
              <a:gd name="connsiteX33" fmla="*/ 495158 w 576640"/>
              <a:gd name="connsiteY33" fmla="*/ 404902 h 576640"/>
              <a:gd name="connsiteX34" fmla="*/ 516887 w 576640"/>
              <a:gd name="connsiteY34" fmla="*/ 352252 h 576640"/>
              <a:gd name="connsiteX35" fmla="*/ 575387 w 576640"/>
              <a:gd name="connsiteY35" fmla="*/ 323002 h 576640"/>
              <a:gd name="connsiteX36" fmla="*/ 575387 w 576640"/>
              <a:gd name="connsiteY36" fmla="*/ 256145 h 576640"/>
              <a:gd name="connsiteX37" fmla="*/ 516051 w 576640"/>
              <a:gd name="connsiteY37" fmla="*/ 227731 h 57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76640" h="576640">
                <a:moveTo>
                  <a:pt x="290409" y="390695"/>
                </a:moveTo>
                <a:cubicBezTo>
                  <a:pt x="235253" y="390695"/>
                  <a:pt x="190124" y="345566"/>
                  <a:pt x="190124" y="290409"/>
                </a:cubicBezTo>
                <a:cubicBezTo>
                  <a:pt x="190124" y="235253"/>
                  <a:pt x="235253" y="190124"/>
                  <a:pt x="290409" y="190124"/>
                </a:cubicBezTo>
                <a:cubicBezTo>
                  <a:pt x="345566" y="190124"/>
                  <a:pt x="390695" y="235253"/>
                  <a:pt x="390695" y="290409"/>
                </a:cubicBezTo>
                <a:cubicBezTo>
                  <a:pt x="390695" y="345566"/>
                  <a:pt x="345566" y="390695"/>
                  <a:pt x="290409" y="390695"/>
                </a:cubicBezTo>
                <a:close/>
                <a:moveTo>
                  <a:pt x="516051" y="227731"/>
                </a:moveTo>
                <a:cubicBezTo>
                  <a:pt x="511037" y="209345"/>
                  <a:pt x="503516" y="191796"/>
                  <a:pt x="494323" y="175917"/>
                </a:cubicBezTo>
                <a:lnTo>
                  <a:pt x="515216" y="113239"/>
                </a:lnTo>
                <a:lnTo>
                  <a:pt x="467580" y="65603"/>
                </a:lnTo>
                <a:lnTo>
                  <a:pt x="404902" y="86496"/>
                </a:lnTo>
                <a:cubicBezTo>
                  <a:pt x="388188" y="77303"/>
                  <a:pt x="370638" y="69782"/>
                  <a:pt x="352252" y="64768"/>
                </a:cubicBezTo>
                <a:lnTo>
                  <a:pt x="323838" y="6268"/>
                </a:lnTo>
                <a:lnTo>
                  <a:pt x="256981" y="6268"/>
                </a:lnTo>
                <a:lnTo>
                  <a:pt x="227731" y="64768"/>
                </a:lnTo>
                <a:cubicBezTo>
                  <a:pt x="209345" y="69782"/>
                  <a:pt x="191796" y="77303"/>
                  <a:pt x="175917" y="86496"/>
                </a:cubicBezTo>
                <a:lnTo>
                  <a:pt x="113239" y="65603"/>
                </a:lnTo>
                <a:lnTo>
                  <a:pt x="65603" y="113239"/>
                </a:lnTo>
                <a:lnTo>
                  <a:pt x="86496" y="175917"/>
                </a:lnTo>
                <a:cubicBezTo>
                  <a:pt x="77303" y="192631"/>
                  <a:pt x="69782" y="210181"/>
                  <a:pt x="64768" y="228567"/>
                </a:cubicBezTo>
                <a:lnTo>
                  <a:pt x="6268" y="256981"/>
                </a:lnTo>
                <a:lnTo>
                  <a:pt x="6268" y="323838"/>
                </a:lnTo>
                <a:lnTo>
                  <a:pt x="64768" y="353088"/>
                </a:lnTo>
                <a:cubicBezTo>
                  <a:pt x="69782" y="371473"/>
                  <a:pt x="77303" y="389023"/>
                  <a:pt x="86496" y="404902"/>
                </a:cubicBezTo>
                <a:lnTo>
                  <a:pt x="65603" y="467580"/>
                </a:lnTo>
                <a:lnTo>
                  <a:pt x="113239" y="515216"/>
                </a:lnTo>
                <a:lnTo>
                  <a:pt x="175917" y="494323"/>
                </a:lnTo>
                <a:cubicBezTo>
                  <a:pt x="192631" y="503516"/>
                  <a:pt x="210181" y="511037"/>
                  <a:pt x="228567" y="516051"/>
                </a:cubicBezTo>
                <a:lnTo>
                  <a:pt x="257817" y="574551"/>
                </a:lnTo>
                <a:lnTo>
                  <a:pt x="324673" y="574551"/>
                </a:lnTo>
                <a:lnTo>
                  <a:pt x="353923" y="516051"/>
                </a:lnTo>
                <a:cubicBezTo>
                  <a:pt x="372309" y="511037"/>
                  <a:pt x="389859" y="503516"/>
                  <a:pt x="405737" y="494323"/>
                </a:cubicBezTo>
                <a:lnTo>
                  <a:pt x="468416" y="515216"/>
                </a:lnTo>
                <a:lnTo>
                  <a:pt x="516051" y="467580"/>
                </a:lnTo>
                <a:lnTo>
                  <a:pt x="495158" y="404902"/>
                </a:lnTo>
                <a:cubicBezTo>
                  <a:pt x="504351" y="388188"/>
                  <a:pt x="511873" y="370638"/>
                  <a:pt x="516887" y="352252"/>
                </a:cubicBezTo>
                <a:lnTo>
                  <a:pt x="575387" y="323002"/>
                </a:lnTo>
                <a:lnTo>
                  <a:pt x="575387" y="256145"/>
                </a:lnTo>
                <a:lnTo>
                  <a:pt x="516051" y="227731"/>
                </a:lnTo>
                <a:close/>
              </a:path>
            </a:pathLst>
          </a:custGeom>
          <a:solidFill>
            <a:schemeClr val="accent4"/>
          </a:solidFill>
          <a:ln w="9525" cap="flat">
            <a:noFill/>
            <a:prstDash val="solid"/>
            <a:miter/>
          </a:ln>
        </p:spPr>
        <p:txBody>
          <a:bodyPr rtlCol="0" anchor="ctr"/>
          <a:lstStyle/>
          <a:p>
            <a:endParaRPr lang="en-IN" sz="4800"/>
          </a:p>
        </p:txBody>
      </p:sp>
      <p:grpSp>
        <p:nvGrpSpPr>
          <p:cNvPr id="190" name="Group 189">
            <a:extLst>
              <a:ext uri="{FF2B5EF4-FFF2-40B4-BE49-F238E27FC236}">
                <a16:creationId xmlns:a16="http://schemas.microsoft.com/office/drawing/2014/main" id="{41DE4961-FB07-47D6-9D31-0F5DA8DF58E2}"/>
              </a:ext>
            </a:extLst>
          </p:cNvPr>
          <p:cNvGrpSpPr/>
          <p:nvPr/>
        </p:nvGrpSpPr>
        <p:grpSpPr>
          <a:xfrm>
            <a:off x="3110588" y="2403997"/>
            <a:ext cx="714470" cy="965163"/>
            <a:chOff x="752062" y="4857266"/>
            <a:chExt cx="476355" cy="643498"/>
          </a:xfrm>
          <a:solidFill>
            <a:schemeClr val="accent5"/>
          </a:solidFill>
        </p:grpSpPr>
        <p:sp>
          <p:nvSpPr>
            <p:cNvPr id="191" name="Freeform: Shape 190">
              <a:extLst>
                <a:ext uri="{FF2B5EF4-FFF2-40B4-BE49-F238E27FC236}">
                  <a16:creationId xmlns:a16="http://schemas.microsoft.com/office/drawing/2014/main" id="{0D736D49-4DD0-435D-9E78-36CC6FDD9065}"/>
                </a:ext>
              </a:extLst>
            </p:cNvPr>
            <p:cNvSpPr/>
            <p:nvPr/>
          </p:nvSpPr>
          <p:spPr>
            <a:xfrm>
              <a:off x="752062" y="4857266"/>
              <a:ext cx="476355" cy="142071"/>
            </a:xfrm>
            <a:custGeom>
              <a:avLst/>
              <a:gdLst>
                <a:gd name="connsiteX0" fmla="*/ 474266 w 476354"/>
                <a:gd name="connsiteY0" fmla="*/ 73125 h 142070"/>
                <a:gd name="connsiteX1" fmla="*/ 240267 w 476354"/>
                <a:gd name="connsiteY1" fmla="*/ 139982 h 142070"/>
                <a:gd name="connsiteX2" fmla="*/ 6268 w 476354"/>
                <a:gd name="connsiteY2" fmla="*/ 73125 h 142070"/>
                <a:gd name="connsiteX3" fmla="*/ 240267 w 476354"/>
                <a:gd name="connsiteY3" fmla="*/ 6268 h 142070"/>
                <a:gd name="connsiteX4" fmla="*/ 474266 w 476354"/>
                <a:gd name="connsiteY4" fmla="*/ 73125 h 14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354" h="142070">
                  <a:moveTo>
                    <a:pt x="474266" y="73125"/>
                  </a:moveTo>
                  <a:cubicBezTo>
                    <a:pt x="474266" y="110049"/>
                    <a:pt x="369501" y="139982"/>
                    <a:pt x="240267" y="139982"/>
                  </a:cubicBezTo>
                  <a:cubicBezTo>
                    <a:pt x="111033" y="139982"/>
                    <a:pt x="6268" y="110049"/>
                    <a:pt x="6268" y="73125"/>
                  </a:cubicBezTo>
                  <a:cubicBezTo>
                    <a:pt x="6268" y="36201"/>
                    <a:pt x="111033" y="6268"/>
                    <a:pt x="240267" y="6268"/>
                  </a:cubicBezTo>
                  <a:cubicBezTo>
                    <a:pt x="369501" y="6268"/>
                    <a:pt x="474266" y="36201"/>
                    <a:pt x="474266" y="73125"/>
                  </a:cubicBezTo>
                  <a:close/>
                </a:path>
              </a:pathLst>
            </a:custGeom>
            <a:grpFill/>
            <a:ln w="9525" cap="flat">
              <a:noFill/>
              <a:prstDash val="solid"/>
              <a:miter/>
            </a:ln>
          </p:spPr>
          <p:txBody>
            <a:bodyPr rtlCol="0" anchor="ctr"/>
            <a:lstStyle/>
            <a:p>
              <a:endParaRPr lang="en-IN" sz="4800"/>
            </a:p>
          </p:txBody>
        </p:sp>
        <p:sp>
          <p:nvSpPr>
            <p:cNvPr id="192" name="Freeform: Shape 191">
              <a:extLst>
                <a:ext uri="{FF2B5EF4-FFF2-40B4-BE49-F238E27FC236}">
                  <a16:creationId xmlns:a16="http://schemas.microsoft.com/office/drawing/2014/main" id="{5C468381-C7CE-45A3-B38F-F9C2A45057DA}"/>
                </a:ext>
              </a:extLst>
            </p:cNvPr>
            <p:cNvSpPr/>
            <p:nvPr/>
          </p:nvSpPr>
          <p:spPr>
            <a:xfrm>
              <a:off x="752062" y="4957551"/>
              <a:ext cx="476355" cy="208928"/>
            </a:xfrm>
            <a:custGeom>
              <a:avLst/>
              <a:gdLst>
                <a:gd name="connsiteX0" fmla="*/ 407409 w 476354"/>
                <a:gd name="connsiteY0" fmla="*/ 139982 h 208927"/>
                <a:gd name="connsiteX1" fmla="*/ 390695 w 476354"/>
                <a:gd name="connsiteY1" fmla="*/ 123267 h 208927"/>
                <a:gd name="connsiteX2" fmla="*/ 407409 w 476354"/>
                <a:gd name="connsiteY2" fmla="*/ 106553 h 208927"/>
                <a:gd name="connsiteX3" fmla="*/ 424123 w 476354"/>
                <a:gd name="connsiteY3" fmla="*/ 123267 h 208927"/>
                <a:gd name="connsiteX4" fmla="*/ 407409 w 476354"/>
                <a:gd name="connsiteY4" fmla="*/ 139982 h 208927"/>
                <a:gd name="connsiteX5" fmla="*/ 240267 w 476354"/>
                <a:gd name="connsiteY5" fmla="*/ 73125 h 208927"/>
                <a:gd name="connsiteX6" fmla="*/ 6268 w 476354"/>
                <a:gd name="connsiteY6" fmla="*/ 6268 h 208927"/>
                <a:gd name="connsiteX7" fmla="*/ 6268 w 476354"/>
                <a:gd name="connsiteY7" fmla="*/ 139982 h 208927"/>
                <a:gd name="connsiteX8" fmla="*/ 240267 w 476354"/>
                <a:gd name="connsiteY8" fmla="*/ 206838 h 208927"/>
                <a:gd name="connsiteX9" fmla="*/ 474266 w 476354"/>
                <a:gd name="connsiteY9" fmla="*/ 139982 h 208927"/>
                <a:gd name="connsiteX10" fmla="*/ 474266 w 476354"/>
                <a:gd name="connsiteY10" fmla="*/ 6268 h 208927"/>
                <a:gd name="connsiteX11" fmla="*/ 240267 w 476354"/>
                <a:gd name="connsiteY11" fmla="*/ 73125 h 2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354" h="208927">
                  <a:moveTo>
                    <a:pt x="407409" y="139982"/>
                  </a:moveTo>
                  <a:cubicBezTo>
                    <a:pt x="397380" y="139982"/>
                    <a:pt x="390695" y="133296"/>
                    <a:pt x="390695" y="123267"/>
                  </a:cubicBezTo>
                  <a:cubicBezTo>
                    <a:pt x="390695" y="113239"/>
                    <a:pt x="397380" y="106553"/>
                    <a:pt x="407409" y="106553"/>
                  </a:cubicBezTo>
                  <a:cubicBezTo>
                    <a:pt x="417437" y="106553"/>
                    <a:pt x="424123" y="113239"/>
                    <a:pt x="424123" y="123267"/>
                  </a:cubicBezTo>
                  <a:cubicBezTo>
                    <a:pt x="424123" y="133296"/>
                    <a:pt x="417437" y="139982"/>
                    <a:pt x="407409" y="139982"/>
                  </a:cubicBezTo>
                  <a:close/>
                  <a:moveTo>
                    <a:pt x="240267" y="73125"/>
                  </a:moveTo>
                  <a:cubicBezTo>
                    <a:pt x="111567" y="73125"/>
                    <a:pt x="6268" y="43039"/>
                    <a:pt x="6268" y="6268"/>
                  </a:cubicBezTo>
                  <a:lnTo>
                    <a:pt x="6268" y="139982"/>
                  </a:lnTo>
                  <a:cubicBezTo>
                    <a:pt x="6268" y="176753"/>
                    <a:pt x="111567" y="206838"/>
                    <a:pt x="240267" y="206838"/>
                  </a:cubicBezTo>
                  <a:cubicBezTo>
                    <a:pt x="368966" y="206838"/>
                    <a:pt x="474266" y="176753"/>
                    <a:pt x="474266" y="139982"/>
                  </a:cubicBezTo>
                  <a:lnTo>
                    <a:pt x="474266" y="6268"/>
                  </a:lnTo>
                  <a:cubicBezTo>
                    <a:pt x="474266" y="43039"/>
                    <a:pt x="368966" y="73125"/>
                    <a:pt x="240267" y="73125"/>
                  </a:cubicBezTo>
                  <a:close/>
                </a:path>
              </a:pathLst>
            </a:custGeom>
            <a:grpFill/>
            <a:ln w="9525" cap="flat">
              <a:noFill/>
              <a:prstDash val="solid"/>
              <a:miter/>
            </a:ln>
          </p:spPr>
          <p:txBody>
            <a:bodyPr rtlCol="0" anchor="ctr"/>
            <a:lstStyle/>
            <a:p>
              <a:endParaRPr lang="en-IN" sz="4800"/>
            </a:p>
          </p:txBody>
        </p:sp>
        <p:sp>
          <p:nvSpPr>
            <p:cNvPr id="193" name="Freeform: Shape 192">
              <a:extLst>
                <a:ext uri="{FF2B5EF4-FFF2-40B4-BE49-F238E27FC236}">
                  <a16:creationId xmlns:a16="http://schemas.microsoft.com/office/drawing/2014/main" id="{6D70AA7C-514C-4EBD-B90D-FFF411A70111}"/>
                </a:ext>
              </a:extLst>
            </p:cNvPr>
            <p:cNvSpPr/>
            <p:nvPr/>
          </p:nvSpPr>
          <p:spPr>
            <a:xfrm>
              <a:off x="752062" y="5124694"/>
              <a:ext cx="476355" cy="208928"/>
            </a:xfrm>
            <a:custGeom>
              <a:avLst/>
              <a:gdLst>
                <a:gd name="connsiteX0" fmla="*/ 407409 w 476354"/>
                <a:gd name="connsiteY0" fmla="*/ 139982 h 208927"/>
                <a:gd name="connsiteX1" fmla="*/ 390695 w 476354"/>
                <a:gd name="connsiteY1" fmla="*/ 123267 h 208927"/>
                <a:gd name="connsiteX2" fmla="*/ 407409 w 476354"/>
                <a:gd name="connsiteY2" fmla="*/ 106553 h 208927"/>
                <a:gd name="connsiteX3" fmla="*/ 424123 w 476354"/>
                <a:gd name="connsiteY3" fmla="*/ 123267 h 208927"/>
                <a:gd name="connsiteX4" fmla="*/ 407409 w 476354"/>
                <a:gd name="connsiteY4" fmla="*/ 139982 h 208927"/>
                <a:gd name="connsiteX5" fmla="*/ 240267 w 476354"/>
                <a:gd name="connsiteY5" fmla="*/ 73125 h 208927"/>
                <a:gd name="connsiteX6" fmla="*/ 6268 w 476354"/>
                <a:gd name="connsiteY6" fmla="*/ 6268 h 208927"/>
                <a:gd name="connsiteX7" fmla="*/ 6268 w 476354"/>
                <a:gd name="connsiteY7" fmla="*/ 139982 h 208927"/>
                <a:gd name="connsiteX8" fmla="*/ 240267 w 476354"/>
                <a:gd name="connsiteY8" fmla="*/ 206838 h 208927"/>
                <a:gd name="connsiteX9" fmla="*/ 474266 w 476354"/>
                <a:gd name="connsiteY9" fmla="*/ 139982 h 208927"/>
                <a:gd name="connsiteX10" fmla="*/ 474266 w 476354"/>
                <a:gd name="connsiteY10" fmla="*/ 6268 h 208927"/>
                <a:gd name="connsiteX11" fmla="*/ 240267 w 476354"/>
                <a:gd name="connsiteY11" fmla="*/ 73125 h 2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354" h="208927">
                  <a:moveTo>
                    <a:pt x="407409" y="139982"/>
                  </a:moveTo>
                  <a:cubicBezTo>
                    <a:pt x="397380" y="139982"/>
                    <a:pt x="390695" y="133296"/>
                    <a:pt x="390695" y="123267"/>
                  </a:cubicBezTo>
                  <a:cubicBezTo>
                    <a:pt x="390695" y="113239"/>
                    <a:pt x="397380" y="106553"/>
                    <a:pt x="407409" y="106553"/>
                  </a:cubicBezTo>
                  <a:cubicBezTo>
                    <a:pt x="417437" y="106553"/>
                    <a:pt x="424123" y="113239"/>
                    <a:pt x="424123" y="123267"/>
                  </a:cubicBezTo>
                  <a:cubicBezTo>
                    <a:pt x="424123" y="133296"/>
                    <a:pt x="417437" y="139982"/>
                    <a:pt x="407409" y="139982"/>
                  </a:cubicBezTo>
                  <a:close/>
                  <a:moveTo>
                    <a:pt x="240267" y="73125"/>
                  </a:moveTo>
                  <a:cubicBezTo>
                    <a:pt x="111567" y="73125"/>
                    <a:pt x="6268" y="43039"/>
                    <a:pt x="6268" y="6268"/>
                  </a:cubicBezTo>
                  <a:lnTo>
                    <a:pt x="6268" y="139982"/>
                  </a:lnTo>
                  <a:cubicBezTo>
                    <a:pt x="6268" y="176753"/>
                    <a:pt x="111567" y="206838"/>
                    <a:pt x="240267" y="206838"/>
                  </a:cubicBezTo>
                  <a:cubicBezTo>
                    <a:pt x="368966" y="206838"/>
                    <a:pt x="474266" y="176753"/>
                    <a:pt x="474266" y="139982"/>
                  </a:cubicBezTo>
                  <a:lnTo>
                    <a:pt x="474266" y="6268"/>
                  </a:lnTo>
                  <a:cubicBezTo>
                    <a:pt x="474266" y="43039"/>
                    <a:pt x="368966" y="73125"/>
                    <a:pt x="240267" y="73125"/>
                  </a:cubicBezTo>
                  <a:close/>
                </a:path>
              </a:pathLst>
            </a:custGeom>
            <a:grpFill/>
            <a:ln w="9525" cap="flat">
              <a:noFill/>
              <a:prstDash val="solid"/>
              <a:miter/>
            </a:ln>
          </p:spPr>
          <p:txBody>
            <a:bodyPr rtlCol="0" anchor="ctr"/>
            <a:lstStyle/>
            <a:p>
              <a:endParaRPr lang="en-IN" sz="4800"/>
            </a:p>
          </p:txBody>
        </p:sp>
        <p:sp>
          <p:nvSpPr>
            <p:cNvPr id="194" name="Freeform: Shape 193">
              <a:extLst>
                <a:ext uri="{FF2B5EF4-FFF2-40B4-BE49-F238E27FC236}">
                  <a16:creationId xmlns:a16="http://schemas.microsoft.com/office/drawing/2014/main" id="{533AA511-C121-4A1B-92FD-88C706AB5303}"/>
                </a:ext>
              </a:extLst>
            </p:cNvPr>
            <p:cNvSpPr/>
            <p:nvPr/>
          </p:nvSpPr>
          <p:spPr>
            <a:xfrm>
              <a:off x="752062" y="5291836"/>
              <a:ext cx="476355" cy="208928"/>
            </a:xfrm>
            <a:custGeom>
              <a:avLst/>
              <a:gdLst>
                <a:gd name="connsiteX0" fmla="*/ 407409 w 476354"/>
                <a:gd name="connsiteY0" fmla="*/ 139982 h 208927"/>
                <a:gd name="connsiteX1" fmla="*/ 390695 w 476354"/>
                <a:gd name="connsiteY1" fmla="*/ 123267 h 208927"/>
                <a:gd name="connsiteX2" fmla="*/ 407409 w 476354"/>
                <a:gd name="connsiteY2" fmla="*/ 106553 h 208927"/>
                <a:gd name="connsiteX3" fmla="*/ 424123 w 476354"/>
                <a:gd name="connsiteY3" fmla="*/ 123267 h 208927"/>
                <a:gd name="connsiteX4" fmla="*/ 407409 w 476354"/>
                <a:gd name="connsiteY4" fmla="*/ 139982 h 208927"/>
                <a:gd name="connsiteX5" fmla="*/ 240267 w 476354"/>
                <a:gd name="connsiteY5" fmla="*/ 73125 h 208927"/>
                <a:gd name="connsiteX6" fmla="*/ 6268 w 476354"/>
                <a:gd name="connsiteY6" fmla="*/ 6268 h 208927"/>
                <a:gd name="connsiteX7" fmla="*/ 6268 w 476354"/>
                <a:gd name="connsiteY7" fmla="*/ 139982 h 208927"/>
                <a:gd name="connsiteX8" fmla="*/ 240267 w 476354"/>
                <a:gd name="connsiteY8" fmla="*/ 206838 h 208927"/>
                <a:gd name="connsiteX9" fmla="*/ 474266 w 476354"/>
                <a:gd name="connsiteY9" fmla="*/ 139982 h 208927"/>
                <a:gd name="connsiteX10" fmla="*/ 474266 w 476354"/>
                <a:gd name="connsiteY10" fmla="*/ 6268 h 208927"/>
                <a:gd name="connsiteX11" fmla="*/ 240267 w 476354"/>
                <a:gd name="connsiteY11" fmla="*/ 73125 h 2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354" h="208927">
                  <a:moveTo>
                    <a:pt x="407409" y="139982"/>
                  </a:moveTo>
                  <a:cubicBezTo>
                    <a:pt x="397380" y="139982"/>
                    <a:pt x="390695" y="133296"/>
                    <a:pt x="390695" y="123267"/>
                  </a:cubicBezTo>
                  <a:cubicBezTo>
                    <a:pt x="390695" y="113239"/>
                    <a:pt x="397380" y="106553"/>
                    <a:pt x="407409" y="106553"/>
                  </a:cubicBezTo>
                  <a:cubicBezTo>
                    <a:pt x="417437" y="106553"/>
                    <a:pt x="424123" y="113239"/>
                    <a:pt x="424123" y="123267"/>
                  </a:cubicBezTo>
                  <a:cubicBezTo>
                    <a:pt x="424123" y="133296"/>
                    <a:pt x="417437" y="139982"/>
                    <a:pt x="407409" y="139982"/>
                  </a:cubicBezTo>
                  <a:close/>
                  <a:moveTo>
                    <a:pt x="240267" y="73125"/>
                  </a:moveTo>
                  <a:cubicBezTo>
                    <a:pt x="111567" y="73125"/>
                    <a:pt x="6268" y="43039"/>
                    <a:pt x="6268" y="6268"/>
                  </a:cubicBezTo>
                  <a:lnTo>
                    <a:pt x="6268" y="139982"/>
                  </a:lnTo>
                  <a:cubicBezTo>
                    <a:pt x="6268" y="176753"/>
                    <a:pt x="111567" y="206838"/>
                    <a:pt x="240267" y="206838"/>
                  </a:cubicBezTo>
                  <a:cubicBezTo>
                    <a:pt x="368966" y="206838"/>
                    <a:pt x="474266" y="176753"/>
                    <a:pt x="474266" y="139982"/>
                  </a:cubicBezTo>
                  <a:lnTo>
                    <a:pt x="474266" y="6268"/>
                  </a:lnTo>
                  <a:cubicBezTo>
                    <a:pt x="474266" y="43039"/>
                    <a:pt x="368966" y="73125"/>
                    <a:pt x="240267" y="73125"/>
                  </a:cubicBezTo>
                  <a:close/>
                </a:path>
              </a:pathLst>
            </a:custGeom>
            <a:grpFill/>
            <a:ln w="9525" cap="flat">
              <a:noFill/>
              <a:prstDash val="solid"/>
              <a:miter/>
            </a:ln>
          </p:spPr>
          <p:txBody>
            <a:bodyPr rtlCol="0" anchor="ctr"/>
            <a:lstStyle/>
            <a:p>
              <a:endParaRPr lang="en-IN" sz="4800"/>
            </a:p>
          </p:txBody>
        </p:sp>
      </p:grpSp>
      <p:grpSp>
        <p:nvGrpSpPr>
          <p:cNvPr id="195" name="Group 194">
            <a:extLst>
              <a:ext uri="{FF2B5EF4-FFF2-40B4-BE49-F238E27FC236}">
                <a16:creationId xmlns:a16="http://schemas.microsoft.com/office/drawing/2014/main" id="{D70448DB-6A7C-4EA9-904E-6EC49277F0F1}"/>
              </a:ext>
            </a:extLst>
          </p:cNvPr>
          <p:cNvGrpSpPr/>
          <p:nvPr/>
        </p:nvGrpSpPr>
        <p:grpSpPr>
          <a:xfrm>
            <a:off x="3017216" y="3880685"/>
            <a:ext cx="851545" cy="935646"/>
            <a:chOff x="239991" y="2173631"/>
            <a:chExt cx="676925" cy="743782"/>
          </a:xfrm>
          <a:solidFill>
            <a:schemeClr val="accent2"/>
          </a:solidFill>
        </p:grpSpPr>
        <p:sp>
          <p:nvSpPr>
            <p:cNvPr id="196" name="Freeform: Shape 195">
              <a:extLst>
                <a:ext uri="{FF2B5EF4-FFF2-40B4-BE49-F238E27FC236}">
                  <a16:creationId xmlns:a16="http://schemas.microsoft.com/office/drawing/2014/main" id="{25D19B2A-B4A7-4BD4-B7C4-C135D56256BD}"/>
                </a:ext>
              </a:extLst>
            </p:cNvPr>
            <p:cNvSpPr/>
            <p:nvPr/>
          </p:nvSpPr>
          <p:spPr>
            <a:xfrm>
              <a:off x="456440" y="2357487"/>
              <a:ext cx="225642" cy="41786"/>
            </a:xfrm>
            <a:custGeom>
              <a:avLst/>
              <a:gdLst>
                <a:gd name="connsiteX0" fmla="*/ 5484 w 225641"/>
                <a:gd name="connsiteY0" fmla="*/ 5484 h 41785"/>
                <a:gd name="connsiteX1" fmla="*/ 222769 w 225641"/>
                <a:gd name="connsiteY1" fmla="*/ 5484 h 41785"/>
                <a:gd name="connsiteX2" fmla="*/ 222769 w 225641"/>
                <a:gd name="connsiteY2" fmla="*/ 38913 h 41785"/>
                <a:gd name="connsiteX3" fmla="*/ 5484 w 225641"/>
                <a:gd name="connsiteY3" fmla="*/ 38913 h 41785"/>
              </a:gdLst>
              <a:ahLst/>
              <a:cxnLst>
                <a:cxn ang="0">
                  <a:pos x="connsiteX0" y="connsiteY0"/>
                </a:cxn>
                <a:cxn ang="0">
                  <a:pos x="connsiteX1" y="connsiteY1"/>
                </a:cxn>
                <a:cxn ang="0">
                  <a:pos x="connsiteX2" y="connsiteY2"/>
                </a:cxn>
                <a:cxn ang="0">
                  <a:pos x="connsiteX3" y="connsiteY3"/>
                </a:cxn>
              </a:cxnLst>
              <a:rect l="l" t="t" r="r" b="b"/>
              <a:pathLst>
                <a:path w="225641" h="41785">
                  <a:moveTo>
                    <a:pt x="5484" y="5484"/>
                  </a:moveTo>
                  <a:lnTo>
                    <a:pt x="222769" y="5484"/>
                  </a:lnTo>
                  <a:lnTo>
                    <a:pt x="222769" y="38913"/>
                  </a:lnTo>
                  <a:lnTo>
                    <a:pt x="5484" y="38913"/>
                  </a:lnTo>
                  <a:close/>
                </a:path>
              </a:pathLst>
            </a:custGeom>
            <a:grpFill/>
            <a:ln w="8334" cap="flat">
              <a:noFill/>
              <a:prstDash val="solid"/>
              <a:miter/>
            </a:ln>
          </p:spPr>
          <p:txBody>
            <a:bodyPr rtlCol="0" anchor="ctr"/>
            <a:lstStyle/>
            <a:p>
              <a:endParaRPr lang="en-IN" sz="4800"/>
            </a:p>
          </p:txBody>
        </p:sp>
        <p:sp>
          <p:nvSpPr>
            <p:cNvPr id="197" name="Freeform: Shape 196">
              <a:extLst>
                <a:ext uri="{FF2B5EF4-FFF2-40B4-BE49-F238E27FC236}">
                  <a16:creationId xmlns:a16="http://schemas.microsoft.com/office/drawing/2014/main" id="{91E8700B-FFEB-4C44-AAC0-87A244928DA6}"/>
                </a:ext>
              </a:extLst>
            </p:cNvPr>
            <p:cNvSpPr/>
            <p:nvPr/>
          </p:nvSpPr>
          <p:spPr>
            <a:xfrm>
              <a:off x="456440" y="2424344"/>
              <a:ext cx="225642" cy="41786"/>
            </a:xfrm>
            <a:custGeom>
              <a:avLst/>
              <a:gdLst>
                <a:gd name="connsiteX0" fmla="*/ 5484 w 225641"/>
                <a:gd name="connsiteY0" fmla="*/ 5484 h 41785"/>
                <a:gd name="connsiteX1" fmla="*/ 222769 w 225641"/>
                <a:gd name="connsiteY1" fmla="*/ 5484 h 41785"/>
                <a:gd name="connsiteX2" fmla="*/ 222769 w 225641"/>
                <a:gd name="connsiteY2" fmla="*/ 38913 h 41785"/>
                <a:gd name="connsiteX3" fmla="*/ 5484 w 225641"/>
                <a:gd name="connsiteY3" fmla="*/ 38913 h 41785"/>
              </a:gdLst>
              <a:ahLst/>
              <a:cxnLst>
                <a:cxn ang="0">
                  <a:pos x="connsiteX0" y="connsiteY0"/>
                </a:cxn>
                <a:cxn ang="0">
                  <a:pos x="connsiteX1" y="connsiteY1"/>
                </a:cxn>
                <a:cxn ang="0">
                  <a:pos x="connsiteX2" y="connsiteY2"/>
                </a:cxn>
                <a:cxn ang="0">
                  <a:pos x="connsiteX3" y="connsiteY3"/>
                </a:cxn>
              </a:cxnLst>
              <a:rect l="l" t="t" r="r" b="b"/>
              <a:pathLst>
                <a:path w="225641" h="41785">
                  <a:moveTo>
                    <a:pt x="5484" y="5484"/>
                  </a:moveTo>
                  <a:lnTo>
                    <a:pt x="222769" y="5484"/>
                  </a:lnTo>
                  <a:lnTo>
                    <a:pt x="222769" y="38913"/>
                  </a:lnTo>
                  <a:lnTo>
                    <a:pt x="5484" y="38913"/>
                  </a:lnTo>
                  <a:close/>
                </a:path>
              </a:pathLst>
            </a:custGeom>
            <a:grpFill/>
            <a:ln w="8334" cap="flat">
              <a:noFill/>
              <a:prstDash val="solid"/>
              <a:miter/>
            </a:ln>
          </p:spPr>
          <p:txBody>
            <a:bodyPr rtlCol="0" anchor="ctr"/>
            <a:lstStyle/>
            <a:p>
              <a:endParaRPr lang="en-IN" sz="4800"/>
            </a:p>
          </p:txBody>
        </p:sp>
        <p:sp>
          <p:nvSpPr>
            <p:cNvPr id="198" name="Freeform: Shape 197">
              <a:extLst>
                <a:ext uri="{FF2B5EF4-FFF2-40B4-BE49-F238E27FC236}">
                  <a16:creationId xmlns:a16="http://schemas.microsoft.com/office/drawing/2014/main" id="{7C8C81A1-F62E-4657-9447-DDCBDE02EFBC}"/>
                </a:ext>
              </a:extLst>
            </p:cNvPr>
            <p:cNvSpPr/>
            <p:nvPr/>
          </p:nvSpPr>
          <p:spPr>
            <a:xfrm>
              <a:off x="456440" y="2491201"/>
              <a:ext cx="225642" cy="41786"/>
            </a:xfrm>
            <a:custGeom>
              <a:avLst/>
              <a:gdLst>
                <a:gd name="connsiteX0" fmla="*/ 5484 w 225641"/>
                <a:gd name="connsiteY0" fmla="*/ 5484 h 41785"/>
                <a:gd name="connsiteX1" fmla="*/ 222769 w 225641"/>
                <a:gd name="connsiteY1" fmla="*/ 5484 h 41785"/>
                <a:gd name="connsiteX2" fmla="*/ 222769 w 225641"/>
                <a:gd name="connsiteY2" fmla="*/ 38913 h 41785"/>
                <a:gd name="connsiteX3" fmla="*/ 5484 w 225641"/>
                <a:gd name="connsiteY3" fmla="*/ 38913 h 41785"/>
              </a:gdLst>
              <a:ahLst/>
              <a:cxnLst>
                <a:cxn ang="0">
                  <a:pos x="connsiteX0" y="connsiteY0"/>
                </a:cxn>
                <a:cxn ang="0">
                  <a:pos x="connsiteX1" y="connsiteY1"/>
                </a:cxn>
                <a:cxn ang="0">
                  <a:pos x="connsiteX2" y="connsiteY2"/>
                </a:cxn>
                <a:cxn ang="0">
                  <a:pos x="connsiteX3" y="connsiteY3"/>
                </a:cxn>
              </a:cxnLst>
              <a:rect l="l" t="t" r="r" b="b"/>
              <a:pathLst>
                <a:path w="225641" h="41785">
                  <a:moveTo>
                    <a:pt x="5484" y="5484"/>
                  </a:moveTo>
                  <a:lnTo>
                    <a:pt x="222769" y="5484"/>
                  </a:lnTo>
                  <a:lnTo>
                    <a:pt x="222769" y="38913"/>
                  </a:lnTo>
                  <a:lnTo>
                    <a:pt x="5484" y="38913"/>
                  </a:lnTo>
                  <a:close/>
                </a:path>
              </a:pathLst>
            </a:custGeom>
            <a:grpFill/>
            <a:ln w="8334" cap="flat">
              <a:noFill/>
              <a:prstDash val="solid"/>
              <a:miter/>
            </a:ln>
          </p:spPr>
          <p:txBody>
            <a:bodyPr rtlCol="0" anchor="ctr"/>
            <a:lstStyle/>
            <a:p>
              <a:endParaRPr lang="en-IN" sz="4800"/>
            </a:p>
          </p:txBody>
        </p:sp>
        <p:sp>
          <p:nvSpPr>
            <p:cNvPr id="199" name="Freeform: Shape 198">
              <a:extLst>
                <a:ext uri="{FF2B5EF4-FFF2-40B4-BE49-F238E27FC236}">
                  <a16:creationId xmlns:a16="http://schemas.microsoft.com/office/drawing/2014/main" id="{2334D2F2-BA2E-414F-A13C-3D03A3F69752}"/>
                </a:ext>
              </a:extLst>
            </p:cNvPr>
            <p:cNvSpPr/>
            <p:nvPr/>
          </p:nvSpPr>
          <p:spPr>
            <a:xfrm>
              <a:off x="239991" y="2173631"/>
              <a:ext cx="676925" cy="743782"/>
            </a:xfrm>
            <a:custGeom>
              <a:avLst/>
              <a:gdLst>
                <a:gd name="connsiteX0" fmla="*/ 623910 w 676925"/>
                <a:gd name="connsiteY0" fmla="*/ 670710 h 743782"/>
                <a:gd name="connsiteX1" fmla="*/ 456768 w 676925"/>
                <a:gd name="connsiteY1" fmla="*/ 511925 h 743782"/>
                <a:gd name="connsiteX2" fmla="*/ 623910 w 676925"/>
                <a:gd name="connsiteY2" fmla="*/ 353140 h 743782"/>
                <a:gd name="connsiteX3" fmla="*/ 623910 w 676925"/>
                <a:gd name="connsiteY3" fmla="*/ 670710 h 743782"/>
                <a:gd name="connsiteX4" fmla="*/ 82370 w 676925"/>
                <a:gd name="connsiteY4" fmla="*/ 690767 h 743782"/>
                <a:gd name="connsiteX5" fmla="*/ 247840 w 676925"/>
                <a:gd name="connsiteY5" fmla="*/ 534489 h 743782"/>
                <a:gd name="connsiteX6" fmla="*/ 259540 w 676925"/>
                <a:gd name="connsiteY6" fmla="*/ 523625 h 743782"/>
                <a:gd name="connsiteX7" fmla="*/ 420832 w 676925"/>
                <a:gd name="connsiteY7" fmla="*/ 523625 h 743782"/>
                <a:gd name="connsiteX8" fmla="*/ 432532 w 676925"/>
                <a:gd name="connsiteY8" fmla="*/ 534489 h 743782"/>
                <a:gd name="connsiteX9" fmla="*/ 597167 w 676925"/>
                <a:gd name="connsiteY9" fmla="*/ 690767 h 743782"/>
                <a:gd name="connsiteX10" fmla="*/ 82370 w 676925"/>
                <a:gd name="connsiteY10" fmla="*/ 690767 h 743782"/>
                <a:gd name="connsiteX11" fmla="*/ 55627 w 676925"/>
                <a:gd name="connsiteY11" fmla="*/ 352304 h 743782"/>
                <a:gd name="connsiteX12" fmla="*/ 222769 w 676925"/>
                <a:gd name="connsiteY12" fmla="*/ 511089 h 743782"/>
                <a:gd name="connsiteX13" fmla="*/ 55627 w 676925"/>
                <a:gd name="connsiteY13" fmla="*/ 669874 h 743782"/>
                <a:gd name="connsiteX14" fmla="*/ 55627 w 676925"/>
                <a:gd name="connsiteY14" fmla="*/ 352304 h 743782"/>
                <a:gd name="connsiteX15" fmla="*/ 172626 w 676925"/>
                <a:gd name="connsiteY15" fmla="*/ 139198 h 743782"/>
                <a:gd name="connsiteX16" fmla="*/ 506911 w 676925"/>
                <a:gd name="connsiteY16" fmla="*/ 139198 h 743782"/>
                <a:gd name="connsiteX17" fmla="*/ 506911 w 676925"/>
                <a:gd name="connsiteY17" fmla="*/ 417490 h 743782"/>
                <a:gd name="connsiteX18" fmla="*/ 431697 w 676925"/>
                <a:gd name="connsiteY18" fmla="*/ 489361 h 743782"/>
                <a:gd name="connsiteX19" fmla="*/ 247840 w 676925"/>
                <a:gd name="connsiteY19" fmla="*/ 489361 h 743782"/>
                <a:gd name="connsiteX20" fmla="*/ 172626 w 676925"/>
                <a:gd name="connsiteY20" fmla="*/ 417490 h 743782"/>
                <a:gd name="connsiteX21" fmla="*/ 172626 w 676925"/>
                <a:gd name="connsiteY21" fmla="*/ 139198 h 743782"/>
                <a:gd name="connsiteX22" fmla="*/ 557053 w 676925"/>
                <a:gd name="connsiteY22" fmla="*/ 161762 h 743782"/>
                <a:gd name="connsiteX23" fmla="*/ 557053 w 676925"/>
                <a:gd name="connsiteY23" fmla="*/ 89055 h 743782"/>
                <a:gd name="connsiteX24" fmla="*/ 440054 w 676925"/>
                <a:gd name="connsiteY24" fmla="*/ 89055 h 743782"/>
                <a:gd name="connsiteX25" fmla="*/ 339769 w 676925"/>
                <a:gd name="connsiteY25" fmla="*/ 5484 h 743782"/>
                <a:gd name="connsiteX26" fmla="*/ 239483 w 676925"/>
                <a:gd name="connsiteY26" fmla="*/ 89055 h 743782"/>
                <a:gd name="connsiteX27" fmla="*/ 122484 w 676925"/>
                <a:gd name="connsiteY27" fmla="*/ 89055 h 743782"/>
                <a:gd name="connsiteX28" fmla="*/ 122484 w 676925"/>
                <a:gd name="connsiteY28" fmla="*/ 162598 h 743782"/>
                <a:gd name="connsiteX29" fmla="*/ 5484 w 676925"/>
                <a:gd name="connsiteY29" fmla="*/ 273747 h 743782"/>
                <a:gd name="connsiteX30" fmla="*/ 5484 w 676925"/>
                <a:gd name="connsiteY30" fmla="*/ 740910 h 743782"/>
                <a:gd name="connsiteX31" fmla="*/ 674053 w 676925"/>
                <a:gd name="connsiteY31" fmla="*/ 740910 h 743782"/>
                <a:gd name="connsiteX32" fmla="*/ 674053 w 676925"/>
                <a:gd name="connsiteY32" fmla="*/ 273747 h 743782"/>
                <a:gd name="connsiteX33" fmla="*/ 557053 w 676925"/>
                <a:gd name="connsiteY33" fmla="*/ 161762 h 74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76925" h="743782">
                  <a:moveTo>
                    <a:pt x="623910" y="670710"/>
                  </a:moveTo>
                  <a:lnTo>
                    <a:pt x="456768" y="511925"/>
                  </a:lnTo>
                  <a:lnTo>
                    <a:pt x="623910" y="353140"/>
                  </a:lnTo>
                  <a:lnTo>
                    <a:pt x="623910" y="670710"/>
                  </a:lnTo>
                  <a:close/>
                  <a:moveTo>
                    <a:pt x="82370" y="690767"/>
                  </a:moveTo>
                  <a:lnTo>
                    <a:pt x="247840" y="534489"/>
                  </a:lnTo>
                  <a:lnTo>
                    <a:pt x="259540" y="523625"/>
                  </a:lnTo>
                  <a:cubicBezTo>
                    <a:pt x="304669" y="481004"/>
                    <a:pt x="375704" y="481004"/>
                    <a:pt x="420832" y="523625"/>
                  </a:cubicBezTo>
                  <a:lnTo>
                    <a:pt x="432532" y="534489"/>
                  </a:lnTo>
                  <a:lnTo>
                    <a:pt x="597167" y="690767"/>
                  </a:lnTo>
                  <a:lnTo>
                    <a:pt x="82370" y="690767"/>
                  </a:lnTo>
                  <a:close/>
                  <a:moveTo>
                    <a:pt x="55627" y="352304"/>
                  </a:moveTo>
                  <a:lnTo>
                    <a:pt x="222769" y="511089"/>
                  </a:lnTo>
                  <a:lnTo>
                    <a:pt x="55627" y="669874"/>
                  </a:lnTo>
                  <a:lnTo>
                    <a:pt x="55627" y="352304"/>
                  </a:lnTo>
                  <a:close/>
                  <a:moveTo>
                    <a:pt x="172626" y="139198"/>
                  </a:moveTo>
                  <a:lnTo>
                    <a:pt x="506911" y="139198"/>
                  </a:lnTo>
                  <a:lnTo>
                    <a:pt x="506911" y="417490"/>
                  </a:lnTo>
                  <a:lnTo>
                    <a:pt x="431697" y="489361"/>
                  </a:lnTo>
                  <a:cubicBezTo>
                    <a:pt x="377376" y="447575"/>
                    <a:pt x="302162" y="447575"/>
                    <a:pt x="247840" y="489361"/>
                  </a:cubicBezTo>
                  <a:lnTo>
                    <a:pt x="172626" y="417490"/>
                  </a:lnTo>
                  <a:lnTo>
                    <a:pt x="172626" y="139198"/>
                  </a:lnTo>
                  <a:close/>
                  <a:moveTo>
                    <a:pt x="557053" y="161762"/>
                  </a:moveTo>
                  <a:lnTo>
                    <a:pt x="557053" y="89055"/>
                  </a:lnTo>
                  <a:lnTo>
                    <a:pt x="440054" y="89055"/>
                  </a:lnTo>
                  <a:lnTo>
                    <a:pt x="339769" y="5484"/>
                  </a:lnTo>
                  <a:lnTo>
                    <a:pt x="239483" y="89055"/>
                  </a:lnTo>
                  <a:lnTo>
                    <a:pt x="122484" y="89055"/>
                  </a:lnTo>
                  <a:lnTo>
                    <a:pt x="122484" y="162598"/>
                  </a:lnTo>
                  <a:lnTo>
                    <a:pt x="5484" y="273747"/>
                  </a:lnTo>
                  <a:lnTo>
                    <a:pt x="5484" y="740910"/>
                  </a:lnTo>
                  <a:lnTo>
                    <a:pt x="674053" y="740910"/>
                  </a:lnTo>
                  <a:lnTo>
                    <a:pt x="674053" y="273747"/>
                  </a:lnTo>
                  <a:lnTo>
                    <a:pt x="557053" y="161762"/>
                  </a:lnTo>
                  <a:close/>
                </a:path>
              </a:pathLst>
            </a:custGeom>
            <a:grpFill/>
            <a:ln w="8334" cap="flat">
              <a:noFill/>
              <a:prstDash val="solid"/>
              <a:miter/>
            </a:ln>
          </p:spPr>
          <p:txBody>
            <a:bodyPr rtlCol="0" anchor="ctr"/>
            <a:lstStyle/>
            <a:p>
              <a:endParaRPr lang="en-IN" sz="4800"/>
            </a:p>
          </p:txBody>
        </p:sp>
      </p:grpSp>
      <p:grpSp>
        <p:nvGrpSpPr>
          <p:cNvPr id="200" name="Group 199">
            <a:extLst>
              <a:ext uri="{FF2B5EF4-FFF2-40B4-BE49-F238E27FC236}">
                <a16:creationId xmlns:a16="http://schemas.microsoft.com/office/drawing/2014/main" id="{D9AD6F0D-3C27-40D5-8C21-0C9679C4C077}"/>
              </a:ext>
            </a:extLst>
          </p:cNvPr>
          <p:cNvGrpSpPr/>
          <p:nvPr/>
        </p:nvGrpSpPr>
        <p:grpSpPr>
          <a:xfrm>
            <a:off x="2875663" y="8291958"/>
            <a:ext cx="1015299" cy="883686"/>
            <a:chOff x="1970884" y="1403868"/>
            <a:chExt cx="676925" cy="589175"/>
          </a:xfrm>
          <a:solidFill>
            <a:schemeClr val="accent1"/>
          </a:solidFill>
        </p:grpSpPr>
        <p:sp>
          <p:nvSpPr>
            <p:cNvPr id="201" name="Freeform: Shape 200">
              <a:extLst>
                <a:ext uri="{FF2B5EF4-FFF2-40B4-BE49-F238E27FC236}">
                  <a16:creationId xmlns:a16="http://schemas.microsoft.com/office/drawing/2014/main" id="{FD79A32D-8D5A-4090-8F33-DC0DC37504D4}"/>
                </a:ext>
              </a:extLst>
            </p:cNvPr>
            <p:cNvSpPr/>
            <p:nvPr/>
          </p:nvSpPr>
          <p:spPr>
            <a:xfrm>
              <a:off x="1970884" y="1717259"/>
              <a:ext cx="676925" cy="275784"/>
            </a:xfrm>
            <a:custGeom>
              <a:avLst/>
              <a:gdLst>
                <a:gd name="connsiteX0" fmla="*/ 389911 w 676925"/>
                <a:gd name="connsiteY0" fmla="*/ 22199 h 275784"/>
                <a:gd name="connsiteX1" fmla="*/ 356483 w 676925"/>
                <a:gd name="connsiteY1" fmla="*/ 55627 h 275784"/>
                <a:gd name="connsiteX2" fmla="*/ 323054 w 676925"/>
                <a:gd name="connsiteY2" fmla="*/ 55627 h 275784"/>
                <a:gd name="connsiteX3" fmla="*/ 289626 w 676925"/>
                <a:gd name="connsiteY3" fmla="*/ 22199 h 275784"/>
                <a:gd name="connsiteX4" fmla="*/ 289626 w 676925"/>
                <a:gd name="connsiteY4" fmla="*/ 5484 h 275784"/>
                <a:gd name="connsiteX5" fmla="*/ 5484 w 676925"/>
                <a:gd name="connsiteY5" fmla="*/ 5484 h 275784"/>
                <a:gd name="connsiteX6" fmla="*/ 5484 w 676925"/>
                <a:gd name="connsiteY6" fmla="*/ 239483 h 275784"/>
                <a:gd name="connsiteX7" fmla="*/ 38913 w 676925"/>
                <a:gd name="connsiteY7" fmla="*/ 272912 h 275784"/>
                <a:gd name="connsiteX8" fmla="*/ 640624 w 676925"/>
                <a:gd name="connsiteY8" fmla="*/ 272912 h 275784"/>
                <a:gd name="connsiteX9" fmla="*/ 674053 w 676925"/>
                <a:gd name="connsiteY9" fmla="*/ 239483 h 275784"/>
                <a:gd name="connsiteX10" fmla="*/ 674053 w 676925"/>
                <a:gd name="connsiteY10" fmla="*/ 5484 h 275784"/>
                <a:gd name="connsiteX11" fmla="*/ 389911 w 676925"/>
                <a:gd name="connsiteY11" fmla="*/ 5484 h 275784"/>
                <a:gd name="connsiteX12" fmla="*/ 389911 w 676925"/>
                <a:gd name="connsiteY12" fmla="*/ 22199 h 27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6925" h="275784">
                  <a:moveTo>
                    <a:pt x="389911" y="22199"/>
                  </a:moveTo>
                  <a:cubicBezTo>
                    <a:pt x="389911" y="40584"/>
                    <a:pt x="374868" y="55627"/>
                    <a:pt x="356483" y="55627"/>
                  </a:cubicBezTo>
                  <a:lnTo>
                    <a:pt x="323054" y="55627"/>
                  </a:lnTo>
                  <a:cubicBezTo>
                    <a:pt x="304669" y="55627"/>
                    <a:pt x="289626" y="40584"/>
                    <a:pt x="289626" y="22199"/>
                  </a:cubicBezTo>
                  <a:lnTo>
                    <a:pt x="289626" y="5484"/>
                  </a:lnTo>
                  <a:lnTo>
                    <a:pt x="5484" y="5484"/>
                  </a:lnTo>
                  <a:lnTo>
                    <a:pt x="5484" y="239483"/>
                  </a:lnTo>
                  <a:cubicBezTo>
                    <a:pt x="5484" y="257869"/>
                    <a:pt x="20527" y="272912"/>
                    <a:pt x="38913" y="272912"/>
                  </a:cubicBezTo>
                  <a:lnTo>
                    <a:pt x="640624" y="272912"/>
                  </a:lnTo>
                  <a:cubicBezTo>
                    <a:pt x="659010" y="272912"/>
                    <a:pt x="674053" y="257869"/>
                    <a:pt x="674053" y="239483"/>
                  </a:cubicBezTo>
                  <a:lnTo>
                    <a:pt x="674053" y="5484"/>
                  </a:lnTo>
                  <a:lnTo>
                    <a:pt x="389911" y="5484"/>
                  </a:lnTo>
                  <a:lnTo>
                    <a:pt x="389911" y="22199"/>
                  </a:lnTo>
                  <a:close/>
                </a:path>
              </a:pathLst>
            </a:custGeom>
            <a:grpFill/>
            <a:ln w="8334" cap="flat">
              <a:noFill/>
              <a:prstDash val="solid"/>
              <a:miter/>
            </a:ln>
          </p:spPr>
          <p:txBody>
            <a:bodyPr rtlCol="0" anchor="ctr"/>
            <a:lstStyle/>
            <a:p>
              <a:endParaRPr lang="en-IN" sz="4800"/>
            </a:p>
          </p:txBody>
        </p:sp>
        <p:sp>
          <p:nvSpPr>
            <p:cNvPr id="202" name="Freeform: Shape 201">
              <a:extLst>
                <a:ext uri="{FF2B5EF4-FFF2-40B4-BE49-F238E27FC236}">
                  <a16:creationId xmlns:a16="http://schemas.microsoft.com/office/drawing/2014/main" id="{A01CE135-E299-4428-8564-D26EB22D1648}"/>
                </a:ext>
              </a:extLst>
            </p:cNvPr>
            <p:cNvSpPr/>
            <p:nvPr/>
          </p:nvSpPr>
          <p:spPr>
            <a:xfrm>
              <a:off x="1970884" y="1403868"/>
              <a:ext cx="676925" cy="284142"/>
            </a:xfrm>
            <a:custGeom>
              <a:avLst/>
              <a:gdLst>
                <a:gd name="connsiteX0" fmla="*/ 640624 w 676925"/>
                <a:gd name="connsiteY0" fmla="*/ 118305 h 284141"/>
                <a:gd name="connsiteX1" fmla="*/ 473482 w 676925"/>
                <a:gd name="connsiteY1" fmla="*/ 118305 h 284141"/>
                <a:gd name="connsiteX2" fmla="*/ 473482 w 676925"/>
                <a:gd name="connsiteY2" fmla="*/ 63984 h 284141"/>
                <a:gd name="connsiteX3" fmla="*/ 414982 w 676925"/>
                <a:gd name="connsiteY3" fmla="*/ 5484 h 284141"/>
                <a:gd name="connsiteX4" fmla="*/ 264555 w 676925"/>
                <a:gd name="connsiteY4" fmla="*/ 5484 h 284141"/>
                <a:gd name="connsiteX5" fmla="*/ 206055 w 676925"/>
                <a:gd name="connsiteY5" fmla="*/ 63984 h 284141"/>
                <a:gd name="connsiteX6" fmla="*/ 206055 w 676925"/>
                <a:gd name="connsiteY6" fmla="*/ 118305 h 284141"/>
                <a:gd name="connsiteX7" fmla="*/ 38913 w 676925"/>
                <a:gd name="connsiteY7" fmla="*/ 118305 h 284141"/>
                <a:gd name="connsiteX8" fmla="*/ 5484 w 676925"/>
                <a:gd name="connsiteY8" fmla="*/ 151734 h 284141"/>
                <a:gd name="connsiteX9" fmla="*/ 5484 w 676925"/>
                <a:gd name="connsiteY9" fmla="*/ 285447 h 284141"/>
                <a:gd name="connsiteX10" fmla="*/ 289626 w 676925"/>
                <a:gd name="connsiteY10" fmla="*/ 285447 h 284141"/>
                <a:gd name="connsiteX11" fmla="*/ 289626 w 676925"/>
                <a:gd name="connsiteY11" fmla="*/ 268733 h 284141"/>
                <a:gd name="connsiteX12" fmla="*/ 389911 w 676925"/>
                <a:gd name="connsiteY12" fmla="*/ 268733 h 284141"/>
                <a:gd name="connsiteX13" fmla="*/ 389911 w 676925"/>
                <a:gd name="connsiteY13" fmla="*/ 285447 h 284141"/>
                <a:gd name="connsiteX14" fmla="*/ 674053 w 676925"/>
                <a:gd name="connsiteY14" fmla="*/ 285447 h 284141"/>
                <a:gd name="connsiteX15" fmla="*/ 674053 w 676925"/>
                <a:gd name="connsiteY15" fmla="*/ 151734 h 284141"/>
                <a:gd name="connsiteX16" fmla="*/ 640624 w 676925"/>
                <a:gd name="connsiteY16" fmla="*/ 118305 h 284141"/>
                <a:gd name="connsiteX17" fmla="*/ 256197 w 676925"/>
                <a:gd name="connsiteY17" fmla="*/ 118305 h 284141"/>
                <a:gd name="connsiteX18" fmla="*/ 256197 w 676925"/>
                <a:gd name="connsiteY18" fmla="*/ 63984 h 284141"/>
                <a:gd name="connsiteX19" fmla="*/ 264555 w 676925"/>
                <a:gd name="connsiteY19" fmla="*/ 55627 h 284141"/>
                <a:gd name="connsiteX20" fmla="*/ 414982 w 676925"/>
                <a:gd name="connsiteY20" fmla="*/ 55627 h 284141"/>
                <a:gd name="connsiteX21" fmla="*/ 423340 w 676925"/>
                <a:gd name="connsiteY21" fmla="*/ 63984 h 284141"/>
                <a:gd name="connsiteX22" fmla="*/ 423340 w 676925"/>
                <a:gd name="connsiteY22" fmla="*/ 118305 h 284141"/>
                <a:gd name="connsiteX23" fmla="*/ 256197 w 676925"/>
                <a:gd name="connsiteY23" fmla="*/ 118305 h 28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6925" h="284141">
                  <a:moveTo>
                    <a:pt x="640624" y="118305"/>
                  </a:moveTo>
                  <a:lnTo>
                    <a:pt x="473482" y="118305"/>
                  </a:lnTo>
                  <a:lnTo>
                    <a:pt x="473482" y="63984"/>
                  </a:lnTo>
                  <a:cubicBezTo>
                    <a:pt x="473482" y="31391"/>
                    <a:pt x="447575" y="5484"/>
                    <a:pt x="414982" y="5484"/>
                  </a:cubicBezTo>
                  <a:lnTo>
                    <a:pt x="264555" y="5484"/>
                  </a:lnTo>
                  <a:cubicBezTo>
                    <a:pt x="231962" y="5484"/>
                    <a:pt x="206055" y="31391"/>
                    <a:pt x="206055" y="63984"/>
                  </a:cubicBezTo>
                  <a:lnTo>
                    <a:pt x="206055" y="118305"/>
                  </a:lnTo>
                  <a:lnTo>
                    <a:pt x="38913" y="118305"/>
                  </a:lnTo>
                  <a:cubicBezTo>
                    <a:pt x="20527" y="118305"/>
                    <a:pt x="5484" y="133348"/>
                    <a:pt x="5484" y="151734"/>
                  </a:cubicBezTo>
                  <a:lnTo>
                    <a:pt x="5484" y="285447"/>
                  </a:lnTo>
                  <a:lnTo>
                    <a:pt x="289626" y="285447"/>
                  </a:lnTo>
                  <a:lnTo>
                    <a:pt x="289626" y="268733"/>
                  </a:lnTo>
                  <a:lnTo>
                    <a:pt x="389911" y="268733"/>
                  </a:lnTo>
                  <a:lnTo>
                    <a:pt x="389911" y="285447"/>
                  </a:lnTo>
                  <a:lnTo>
                    <a:pt x="674053" y="285447"/>
                  </a:lnTo>
                  <a:lnTo>
                    <a:pt x="674053" y="151734"/>
                  </a:lnTo>
                  <a:cubicBezTo>
                    <a:pt x="674053" y="133348"/>
                    <a:pt x="659010" y="118305"/>
                    <a:pt x="640624" y="118305"/>
                  </a:cubicBezTo>
                  <a:moveTo>
                    <a:pt x="256197" y="118305"/>
                  </a:moveTo>
                  <a:lnTo>
                    <a:pt x="256197" y="63984"/>
                  </a:lnTo>
                  <a:cubicBezTo>
                    <a:pt x="256197" y="58970"/>
                    <a:pt x="259540" y="55627"/>
                    <a:pt x="264555" y="55627"/>
                  </a:cubicBezTo>
                  <a:lnTo>
                    <a:pt x="414982" y="55627"/>
                  </a:lnTo>
                  <a:cubicBezTo>
                    <a:pt x="419997" y="55627"/>
                    <a:pt x="423340" y="58970"/>
                    <a:pt x="423340" y="63984"/>
                  </a:cubicBezTo>
                  <a:lnTo>
                    <a:pt x="423340" y="118305"/>
                  </a:lnTo>
                  <a:lnTo>
                    <a:pt x="256197" y="118305"/>
                  </a:lnTo>
                  <a:close/>
                </a:path>
              </a:pathLst>
            </a:custGeom>
            <a:grpFill/>
            <a:ln w="8334" cap="flat">
              <a:noFill/>
              <a:prstDash val="solid"/>
              <a:miter/>
            </a:ln>
          </p:spPr>
          <p:txBody>
            <a:bodyPr rtlCol="0" anchor="ctr"/>
            <a:lstStyle/>
            <a:p>
              <a:endParaRPr lang="en-IN" sz="4800"/>
            </a:p>
          </p:txBody>
        </p:sp>
      </p:grpSp>
    </p:spTree>
    <p:extLst>
      <p:ext uri="{BB962C8B-B14F-4D97-AF65-F5344CB8AC3E}">
        <p14:creationId xmlns:p14="http://schemas.microsoft.com/office/powerpoint/2010/main" val="6748698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p:cNvSpPr>
            <a:spLocks noGrp="1"/>
          </p:cNvSpPr>
          <p:nvPr>
            <p:ph type="ctrTitle"/>
          </p:nvPr>
        </p:nvSpPr>
        <p:spPr>
          <a:xfrm>
            <a:off x="1330338" y="6871692"/>
            <a:ext cx="15625736" cy="1008112"/>
          </a:xfrm>
        </p:spPr>
        <p:txBody>
          <a:bodyPr/>
          <a:lstStyle/>
          <a:p>
            <a:r>
              <a:rPr lang="es-VE" sz="88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RESULTADOS</a:t>
            </a:r>
            <a:endParaRPr lang="en-US" sz="8800" dirty="0"/>
          </a:p>
        </p:txBody>
      </p:sp>
    </p:spTree>
    <p:extLst>
      <p:ext uri="{BB962C8B-B14F-4D97-AF65-F5344CB8AC3E}">
        <p14:creationId xmlns:p14="http://schemas.microsoft.com/office/powerpoint/2010/main" val="30047646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87164BF-D67A-46C0-81D2-5BAF67C00C80}" type="slidenum">
              <a:rPr lang="en-US" smtClean="0"/>
              <a:pPr/>
              <a:t>15</a:t>
            </a:fld>
            <a:endParaRPr lang="en-US" dirty="0"/>
          </a:p>
        </p:txBody>
      </p:sp>
      <p:pic>
        <p:nvPicPr>
          <p:cNvPr id="23" name="Imagen 5" descr="Captura de pantalla 2019-10-29 a las 5.28.16 a.m..png">
            <a:extLst>
              <a:ext uri="{FF2B5EF4-FFF2-40B4-BE49-F238E27FC236}">
                <a16:creationId xmlns:a16="http://schemas.microsoft.com/office/drawing/2014/main" id="{102E5F69-9116-4FC6-A14B-B2130FC0F281}"/>
              </a:ext>
            </a:extLst>
          </p:cNvPr>
          <p:cNvPicPr>
            <a:picLocks noChangeAspect="1"/>
          </p:cNvPicPr>
          <p:nvPr/>
        </p:nvPicPr>
        <p:blipFill rotWithShape="1">
          <a:blip r:embed="rId3">
            <a:extLst>
              <a:ext uri="{28A0092B-C50C-407E-A947-70E740481C1C}">
                <a14:useLocalDpi xmlns:a14="http://schemas.microsoft.com/office/drawing/2010/main" val="0"/>
              </a:ext>
            </a:extLst>
          </a:blip>
          <a:srcRect r="15498"/>
          <a:stretch/>
        </p:blipFill>
        <p:spPr>
          <a:xfrm>
            <a:off x="2617806" y="1183060"/>
            <a:ext cx="13050799" cy="8232249"/>
          </a:xfrm>
          <a:prstGeom prst="rect">
            <a:avLst/>
          </a:prstGeom>
          <a:ln w="76200">
            <a:solidFill>
              <a:schemeClr val="accent1"/>
            </a:solidFill>
          </a:ln>
        </p:spPr>
      </p:pic>
    </p:spTree>
    <p:extLst>
      <p:ext uri="{BB962C8B-B14F-4D97-AF65-F5344CB8AC3E}">
        <p14:creationId xmlns:p14="http://schemas.microsoft.com/office/powerpoint/2010/main" val="4112447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87164BF-D67A-46C0-81D2-5BAF67C00C80}" type="slidenum">
              <a:rPr lang="en-US" smtClean="0"/>
              <a:pPr/>
              <a:t>16</a:t>
            </a:fld>
            <a:endParaRPr lang="en-US" dirty="0"/>
          </a:p>
        </p:txBody>
      </p:sp>
      <p:pic>
        <p:nvPicPr>
          <p:cNvPr id="8" name="Imagen 5" descr="Captura de pantalla 2019-10-29 a las 6.10.36 a.m..png">
            <a:extLst>
              <a:ext uri="{FF2B5EF4-FFF2-40B4-BE49-F238E27FC236}">
                <a16:creationId xmlns:a16="http://schemas.microsoft.com/office/drawing/2014/main" id="{2FB37E91-7263-4C57-A020-7F4E11B37A7B}"/>
              </a:ext>
            </a:extLst>
          </p:cNvPr>
          <p:cNvPicPr>
            <a:picLocks noChangeAspect="1"/>
          </p:cNvPicPr>
          <p:nvPr/>
        </p:nvPicPr>
        <p:blipFill rotWithShape="1">
          <a:blip r:embed="rId3">
            <a:extLst>
              <a:ext uri="{28A0092B-C50C-407E-A947-70E740481C1C}">
                <a14:useLocalDpi xmlns:a14="http://schemas.microsoft.com/office/drawing/2010/main" val="0"/>
              </a:ext>
            </a:extLst>
          </a:blip>
          <a:srcRect l="2403" r="1811" b="2750"/>
          <a:stretch/>
        </p:blipFill>
        <p:spPr>
          <a:xfrm>
            <a:off x="3166543" y="213342"/>
            <a:ext cx="12169352" cy="9970718"/>
          </a:xfrm>
          <a:prstGeom prst="rect">
            <a:avLst/>
          </a:prstGeom>
          <a:ln w="76200">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27205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87164BF-D67A-46C0-81D2-5BAF67C00C80}" type="slidenum">
              <a:rPr lang="en-US" smtClean="0"/>
              <a:pPr/>
              <a:t>17</a:t>
            </a:fld>
            <a:endParaRPr lang="en-US" dirty="0"/>
          </a:p>
        </p:txBody>
      </p:sp>
      <p:pic>
        <p:nvPicPr>
          <p:cNvPr id="4" name="Imagen 5" descr="Captura de pantalla 2019-10-29 a las 6.09.16 a.m..png">
            <a:extLst>
              <a:ext uri="{FF2B5EF4-FFF2-40B4-BE49-F238E27FC236}">
                <a16:creationId xmlns:a16="http://schemas.microsoft.com/office/drawing/2014/main" id="{5174CEAD-B7FB-4951-BFDE-91289F0C43BF}"/>
              </a:ext>
            </a:extLst>
          </p:cNvPr>
          <p:cNvPicPr>
            <a:picLocks noChangeAspect="1"/>
          </p:cNvPicPr>
          <p:nvPr/>
        </p:nvPicPr>
        <p:blipFill rotWithShape="1">
          <a:blip r:embed="rId3">
            <a:extLst>
              <a:ext uri="{28A0092B-C50C-407E-A947-70E740481C1C}">
                <a14:useLocalDpi xmlns:a14="http://schemas.microsoft.com/office/drawing/2010/main" val="0"/>
              </a:ext>
            </a:extLst>
          </a:blip>
          <a:srcRect r="1913"/>
          <a:stretch/>
        </p:blipFill>
        <p:spPr>
          <a:xfrm>
            <a:off x="993518" y="534988"/>
            <a:ext cx="16299375" cy="9217024"/>
          </a:xfrm>
          <a:prstGeom prst="rect">
            <a:avLst/>
          </a:prstGeom>
          <a:ln w="76200">
            <a:solidFill>
              <a:schemeClr val="accent1"/>
            </a:solidFill>
          </a:ln>
        </p:spPr>
      </p:pic>
    </p:spTree>
    <p:extLst>
      <p:ext uri="{BB962C8B-B14F-4D97-AF65-F5344CB8AC3E}">
        <p14:creationId xmlns:p14="http://schemas.microsoft.com/office/powerpoint/2010/main" val="10181903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87164BF-D67A-46C0-81D2-5BAF67C00C80}" type="slidenum">
              <a:rPr lang="en-US" smtClean="0"/>
              <a:pPr/>
              <a:t>18</a:t>
            </a:fld>
            <a:endParaRPr lang="en-US" dirty="0"/>
          </a:p>
        </p:txBody>
      </p:sp>
      <p:pic>
        <p:nvPicPr>
          <p:cNvPr id="4" name="Imagen 4" descr="Captura de pantalla 2019-10-29 a las 6.07.51 a.m..png">
            <a:extLst>
              <a:ext uri="{FF2B5EF4-FFF2-40B4-BE49-F238E27FC236}">
                <a16:creationId xmlns:a16="http://schemas.microsoft.com/office/drawing/2014/main" id="{570B1B42-ACC9-489B-B517-696210F1A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76" y="414741"/>
            <a:ext cx="16848062" cy="9457517"/>
          </a:xfrm>
          <a:prstGeom prst="rect">
            <a:avLst/>
          </a:prstGeom>
          <a:ln/>
        </p:spPr>
        <p:style>
          <a:lnRef idx="2">
            <a:schemeClr val="accent3"/>
          </a:lnRef>
          <a:fillRef idx="1">
            <a:schemeClr val="lt1"/>
          </a:fillRef>
          <a:effectRef idx="0">
            <a:schemeClr val="accent3"/>
          </a:effectRef>
          <a:fontRef idx="minor">
            <a:schemeClr val="dk1"/>
          </a:fontRef>
        </p:style>
      </p:pic>
      <p:sp>
        <p:nvSpPr>
          <p:cNvPr id="2" name="1 Rectángulo"/>
          <p:cNvSpPr/>
          <p:nvPr/>
        </p:nvSpPr>
        <p:spPr>
          <a:xfrm>
            <a:off x="14183766" y="1831132"/>
            <a:ext cx="1152128" cy="576064"/>
          </a:xfrm>
          <a:prstGeom prst="rect">
            <a:avLst/>
          </a:prstGeom>
          <a:solidFill>
            <a:srgbClr val="FFFFFF">
              <a:alpha val="10196"/>
            </a:srgb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Rectángulo"/>
          <p:cNvSpPr/>
          <p:nvPr/>
        </p:nvSpPr>
        <p:spPr>
          <a:xfrm>
            <a:off x="14183766" y="1543100"/>
            <a:ext cx="1368152" cy="864096"/>
          </a:xfrm>
          <a:prstGeom prst="rect">
            <a:avLst/>
          </a:prstGeom>
          <a:solidFill>
            <a:srgbClr val="FFFFFF">
              <a:alpha val="10196"/>
            </a:srgbClr>
          </a:solidFill>
          <a:ln w="9842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5 Rectángulo"/>
          <p:cNvSpPr/>
          <p:nvPr/>
        </p:nvSpPr>
        <p:spPr>
          <a:xfrm>
            <a:off x="14183766" y="4855468"/>
            <a:ext cx="1368152" cy="1008112"/>
          </a:xfrm>
          <a:prstGeom prst="rect">
            <a:avLst/>
          </a:prstGeom>
          <a:solidFill>
            <a:srgbClr val="FFFFFF">
              <a:alpha val="10196"/>
            </a:srgbClr>
          </a:solidFill>
          <a:ln w="9842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Rectángulo"/>
          <p:cNvSpPr/>
          <p:nvPr/>
        </p:nvSpPr>
        <p:spPr>
          <a:xfrm>
            <a:off x="15551918" y="3343299"/>
            <a:ext cx="1728192" cy="1800199"/>
          </a:xfrm>
          <a:prstGeom prst="rect">
            <a:avLst/>
          </a:prstGeom>
          <a:solidFill>
            <a:srgbClr val="FFFFFF">
              <a:alpha val="10196"/>
            </a:srgbClr>
          </a:solidFill>
          <a:ln w="9842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308195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87164BF-D67A-46C0-81D2-5BAF67C00C80}" type="slidenum">
              <a:rPr lang="en-US" smtClean="0"/>
              <a:pPr/>
              <a:t>19</a:t>
            </a:fld>
            <a:endParaRPr lang="en-US" dirty="0"/>
          </a:p>
        </p:txBody>
      </p:sp>
      <p:pic>
        <p:nvPicPr>
          <p:cNvPr id="4" name="Imagen 4" descr="Captura de pantalla 2019-10-29 a las 6.17.56 a.m..png">
            <a:extLst>
              <a:ext uri="{FF2B5EF4-FFF2-40B4-BE49-F238E27FC236}">
                <a16:creationId xmlns:a16="http://schemas.microsoft.com/office/drawing/2014/main" id="{B9DF6474-88EC-4BC8-8F07-CB44A7B90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362" y="240356"/>
            <a:ext cx="15193688" cy="9669860"/>
          </a:xfrm>
          <a:prstGeom prst="rect">
            <a:avLst/>
          </a:prstGeom>
          <a:ln/>
        </p:spPr>
        <p:style>
          <a:lnRef idx="2">
            <a:schemeClr val="accent3"/>
          </a:lnRef>
          <a:fillRef idx="1">
            <a:schemeClr val="lt1"/>
          </a:fillRef>
          <a:effectRef idx="0">
            <a:schemeClr val="accent3"/>
          </a:effectRef>
          <a:fontRef idx="minor">
            <a:schemeClr val="dk1"/>
          </a:fontRef>
        </p:style>
      </p:pic>
      <p:sp>
        <p:nvSpPr>
          <p:cNvPr id="2" name="1 Rectángulo"/>
          <p:cNvSpPr/>
          <p:nvPr/>
        </p:nvSpPr>
        <p:spPr>
          <a:xfrm>
            <a:off x="12023526" y="5719564"/>
            <a:ext cx="1152128" cy="504056"/>
          </a:xfrm>
          <a:prstGeom prst="rect">
            <a:avLst/>
          </a:prstGeom>
          <a:solidFill>
            <a:srgbClr val="FFFFFF">
              <a:alpha val="10196"/>
            </a:srgbClr>
          </a:solidFill>
          <a:ln w="9842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Rectángulo"/>
          <p:cNvSpPr/>
          <p:nvPr/>
        </p:nvSpPr>
        <p:spPr>
          <a:xfrm>
            <a:off x="13751718" y="2187402"/>
            <a:ext cx="288032" cy="252028"/>
          </a:xfrm>
          <a:prstGeom prst="rect">
            <a:avLst/>
          </a:prstGeom>
          <a:solidFill>
            <a:srgbClr val="FFFFFF">
              <a:alpha val="10196"/>
            </a:srgbClr>
          </a:solidFill>
          <a:ln w="9842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5 Rectángulo"/>
          <p:cNvSpPr/>
          <p:nvPr/>
        </p:nvSpPr>
        <p:spPr>
          <a:xfrm>
            <a:off x="13816408" y="2623220"/>
            <a:ext cx="576064" cy="252028"/>
          </a:xfrm>
          <a:prstGeom prst="rect">
            <a:avLst/>
          </a:prstGeom>
          <a:solidFill>
            <a:srgbClr val="FFFFFF">
              <a:alpha val="10196"/>
            </a:srgbClr>
          </a:solidFill>
          <a:ln w="9842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Rectángulo"/>
          <p:cNvSpPr/>
          <p:nvPr/>
        </p:nvSpPr>
        <p:spPr>
          <a:xfrm>
            <a:off x="14687822" y="2371192"/>
            <a:ext cx="576064" cy="252028"/>
          </a:xfrm>
          <a:prstGeom prst="rect">
            <a:avLst/>
          </a:prstGeom>
          <a:solidFill>
            <a:srgbClr val="FFFFFF">
              <a:alpha val="10196"/>
            </a:srgbClr>
          </a:solidFill>
          <a:ln w="9842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14399790" y="5215508"/>
            <a:ext cx="1152128" cy="504056"/>
          </a:xfrm>
          <a:prstGeom prst="rect">
            <a:avLst/>
          </a:prstGeom>
          <a:solidFill>
            <a:srgbClr val="FFFFFF">
              <a:alpha val="10196"/>
            </a:srgbClr>
          </a:solidFill>
          <a:ln w="9842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p:cNvSpPr/>
          <p:nvPr/>
        </p:nvSpPr>
        <p:spPr>
          <a:xfrm>
            <a:off x="15551918" y="1759124"/>
            <a:ext cx="576064" cy="252028"/>
          </a:xfrm>
          <a:prstGeom prst="rect">
            <a:avLst/>
          </a:prstGeom>
          <a:solidFill>
            <a:srgbClr val="FFFFFF">
              <a:alpha val="10196"/>
            </a:srgbClr>
          </a:solidFill>
          <a:ln w="9842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Rectángulo"/>
          <p:cNvSpPr/>
          <p:nvPr/>
        </p:nvSpPr>
        <p:spPr>
          <a:xfrm>
            <a:off x="15551918" y="4351412"/>
            <a:ext cx="849882" cy="252028"/>
          </a:xfrm>
          <a:prstGeom prst="rect">
            <a:avLst/>
          </a:prstGeom>
          <a:solidFill>
            <a:srgbClr val="FFFFFF">
              <a:alpha val="10196"/>
            </a:srgbClr>
          </a:solidFill>
          <a:ln w="9842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0405872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ctrTitle"/>
          </p:nvPr>
        </p:nvSpPr>
        <p:spPr>
          <a:xfrm>
            <a:off x="2504031" y="2046681"/>
            <a:ext cx="13465496" cy="5976664"/>
          </a:xfrm>
        </p:spPr>
        <p:txBody>
          <a:bodyPr/>
          <a:lstStyle/>
          <a:p>
            <a:r>
              <a:rPr lang="es-ES" sz="4400" b="1" dirty="0">
                <a:ln w="12700">
                  <a:solidFill>
                    <a:srgbClr val="FFFFFF"/>
                  </a:solidFill>
                  <a:prstDash val="solid"/>
                </a:ln>
                <a:solidFill>
                  <a:srgbClr val="FFFFFF"/>
                </a:solidFill>
              </a:rPr>
              <a:t>¿Existe alguna relación entre la presencia de Flutter Auricular Típico y el incremento del riesgo de desarrollar Enfermedad Vascular Cerebral?</a:t>
            </a: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446" y="3055268"/>
            <a:ext cx="1993305" cy="1979745"/>
          </a:xfrm>
          <a:prstGeom prst="rect">
            <a:avLst/>
          </a:prstGeom>
        </p:spPr>
      </p:pic>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3990661" y="4819939"/>
            <a:ext cx="1993305" cy="1979745"/>
          </a:xfrm>
          <a:prstGeom prst="rect">
            <a:avLst/>
          </a:prstGeom>
        </p:spPr>
      </p:pic>
      <p:sp>
        <p:nvSpPr>
          <p:cNvPr id="7" name="タイトル 25">
            <a:extLst>
              <a:ext uri="{FF2B5EF4-FFF2-40B4-BE49-F238E27FC236}">
                <a16:creationId xmlns:a16="http://schemas.microsoft.com/office/drawing/2014/main" id="{A070F234-C981-467C-882F-8D8694306393}"/>
              </a:ext>
            </a:extLst>
          </p:cNvPr>
          <p:cNvSpPr txBox="1">
            <a:spLocks/>
          </p:cNvSpPr>
          <p:nvPr/>
        </p:nvSpPr>
        <p:spPr>
          <a:xfrm>
            <a:off x="4176245" y="372917"/>
            <a:ext cx="10121068" cy="1295722"/>
          </a:xfrm>
          <a:prstGeom prst="rect">
            <a:avLst/>
          </a:prstGeom>
        </p:spPr>
        <p:txBody>
          <a:bodyPr vert="horz" lIns="163275" tIns="81638" rIns="163275" bIns="81638" rtlCol="0" anchor="ctr">
            <a:noAutofit/>
          </a:bodyPr>
          <a:lstStyle>
            <a:lvl1pPr algn="ctr" defTabSz="1632753" rtl="0" eaLnBrk="1" latinLnBrk="0" hangingPunct="1">
              <a:spcBef>
                <a:spcPct val="0"/>
              </a:spcBef>
              <a:buNone/>
              <a:defRPr sz="8800" kern="1200" spc="300" baseline="0">
                <a:solidFill>
                  <a:schemeClr val="tx1"/>
                </a:solidFill>
                <a:latin typeface="+mj-lt"/>
                <a:ea typeface="+mj-ea"/>
                <a:cs typeface="+mj-cs"/>
              </a:defRPr>
            </a:lvl1pPr>
          </a:lstStyle>
          <a:p>
            <a:pPr marL="0" marR="0" lvl="0" indent="0" algn="ctr" defTabSz="1632753" rtl="0" eaLnBrk="1" fontAlgn="auto" latinLnBrk="0" hangingPunct="1">
              <a:lnSpc>
                <a:spcPct val="100000"/>
              </a:lnSpc>
              <a:spcBef>
                <a:spcPct val="0"/>
              </a:spcBef>
              <a:spcAft>
                <a:spcPts val="0"/>
              </a:spcAft>
              <a:buClrTx/>
              <a:buSzTx/>
              <a:buFontTx/>
              <a:buNone/>
              <a:tabLst/>
              <a:defRPr/>
            </a:pPr>
            <a:r>
              <a:rPr kumimoji="0" lang="en" sz="8800" b="1" i="0" u="none" strike="noStrike" kern="1200" cap="none" spc="300" normalizeH="0" baseline="0" noProof="0" dirty="0">
                <a:ln>
                  <a:noFill/>
                </a:ln>
                <a:solidFill>
                  <a:srgbClr val="33CCCC"/>
                </a:solidFill>
                <a:effectLst>
                  <a:outerShdw blurRad="50800" dist="38100" dir="8100000" algn="tr" rotWithShape="0">
                    <a:prstClr val="black">
                      <a:alpha val="40000"/>
                    </a:prstClr>
                  </a:outerShdw>
                  <a:reflection blurRad="6350" stA="55000" endA="300" endPos="45500" dir="5400000" sy="-100000" algn="bl" rotWithShape="0"/>
                </a:effectLst>
                <a:uLnTx/>
                <a:uFillTx/>
                <a:latin typeface="Bebas Neue Book"/>
                <a:cs typeface="+mj-cs"/>
              </a:rPr>
              <a:t>INTERROGANTE.</a:t>
            </a:r>
            <a:endParaRPr kumimoji="0" lang="es-VE" sz="8800" b="1" i="0" u="none" strike="noStrike" kern="1200" cap="none" spc="300" normalizeH="0" baseline="0" noProof="0" dirty="0">
              <a:ln>
                <a:noFill/>
              </a:ln>
              <a:solidFill>
                <a:srgbClr val="33CCCC"/>
              </a:solidFill>
              <a:effectLst>
                <a:outerShdw blurRad="50800" dist="38100" dir="8100000" algn="tr" rotWithShape="0">
                  <a:prstClr val="black">
                    <a:alpha val="40000"/>
                  </a:prstClr>
                </a:outerShdw>
                <a:reflection blurRad="6350" stA="55000" endA="300" endPos="45500" dir="5400000" sy="-100000" algn="bl" rotWithShape="0"/>
              </a:effectLst>
              <a:uLnTx/>
              <a:uFillTx/>
              <a:latin typeface="Bebas Neue Book"/>
              <a:cs typeface="+mj-cs"/>
            </a:endParaRPr>
          </a:p>
        </p:txBody>
      </p:sp>
    </p:spTree>
    <p:extLst>
      <p:ext uri="{BB962C8B-B14F-4D97-AF65-F5344CB8AC3E}">
        <p14:creationId xmlns:p14="http://schemas.microsoft.com/office/powerpoint/2010/main" val="31400461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87164BF-D67A-46C0-81D2-5BAF67C00C80}" type="slidenum">
              <a:rPr lang="en-US" smtClean="0"/>
              <a:pPr/>
              <a:t>20</a:t>
            </a:fld>
            <a:endParaRPr lang="en-US" dirty="0"/>
          </a:p>
        </p:txBody>
      </p:sp>
      <p:pic>
        <p:nvPicPr>
          <p:cNvPr id="4" name="Imagen 3" descr="Captura de pantalla 2019-10-29 a las 6.19.39 a.m..png">
            <a:extLst>
              <a:ext uri="{FF2B5EF4-FFF2-40B4-BE49-F238E27FC236}">
                <a16:creationId xmlns:a16="http://schemas.microsoft.com/office/drawing/2014/main" id="{A8382616-84A6-4C3A-8F7D-62DBBAC5A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84" y="760636"/>
            <a:ext cx="17475444" cy="8765728"/>
          </a:xfrm>
          <a:prstGeom prst="rect">
            <a:avLst/>
          </a:prstGeom>
          <a:ln w="76200">
            <a:solidFill>
              <a:schemeClr val="accent1"/>
            </a:solidFill>
          </a:ln>
        </p:spPr>
      </p:pic>
      <p:sp>
        <p:nvSpPr>
          <p:cNvPr id="5" name="4 Rectángulo"/>
          <p:cNvSpPr/>
          <p:nvPr/>
        </p:nvSpPr>
        <p:spPr>
          <a:xfrm>
            <a:off x="15839950" y="2869754"/>
            <a:ext cx="576064" cy="252028"/>
          </a:xfrm>
          <a:prstGeom prst="rect">
            <a:avLst/>
          </a:prstGeom>
          <a:solidFill>
            <a:srgbClr val="FFFFFF">
              <a:alpha val="10196"/>
            </a:srgbClr>
          </a:solidFill>
          <a:ln w="9842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5 Rectángulo"/>
          <p:cNvSpPr/>
          <p:nvPr/>
        </p:nvSpPr>
        <p:spPr>
          <a:xfrm>
            <a:off x="15850627" y="4603440"/>
            <a:ext cx="849882" cy="396044"/>
          </a:xfrm>
          <a:prstGeom prst="rect">
            <a:avLst/>
          </a:prstGeom>
          <a:solidFill>
            <a:srgbClr val="FFFFFF">
              <a:alpha val="10196"/>
            </a:srgbClr>
          </a:solidFill>
          <a:ln w="9842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6398835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87164BF-D67A-46C0-81D2-5BAF67C00C80}" type="slidenum">
              <a:rPr lang="en-US" smtClean="0"/>
              <a:pPr/>
              <a:t>21</a:t>
            </a:fld>
            <a:endParaRPr lang="en-US" dirty="0"/>
          </a:p>
        </p:txBody>
      </p:sp>
      <p:pic>
        <p:nvPicPr>
          <p:cNvPr id="4" name="Imagen 3" descr="Captura de pantalla 2019-10-29 a las 6.21.17 a.m..png">
            <a:extLst>
              <a:ext uri="{FF2B5EF4-FFF2-40B4-BE49-F238E27FC236}">
                <a16:creationId xmlns:a16="http://schemas.microsoft.com/office/drawing/2014/main" id="{35139E8F-E9F0-4E09-9A9F-FC4D8B52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310" y="1111052"/>
            <a:ext cx="16273808" cy="8239372"/>
          </a:xfrm>
          <a:prstGeom prst="rect">
            <a:avLst/>
          </a:prstGeom>
          <a:ln w="76200">
            <a:solidFill>
              <a:schemeClr val="accent1"/>
            </a:solidFill>
          </a:ln>
        </p:spPr>
      </p:pic>
    </p:spTree>
    <p:extLst>
      <p:ext uri="{BB962C8B-B14F-4D97-AF65-F5344CB8AC3E}">
        <p14:creationId xmlns:p14="http://schemas.microsoft.com/office/powerpoint/2010/main" val="28577473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p:cNvSpPr>
            <a:spLocks noGrp="1"/>
          </p:cNvSpPr>
          <p:nvPr>
            <p:ph type="ctrTitle"/>
          </p:nvPr>
        </p:nvSpPr>
        <p:spPr>
          <a:xfrm>
            <a:off x="1330338" y="6871692"/>
            <a:ext cx="15625736" cy="1008112"/>
          </a:xfrm>
        </p:spPr>
        <p:txBody>
          <a:bodyPr/>
          <a:lstStyle/>
          <a:p>
            <a:r>
              <a:rPr lang="es-VE" sz="115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Discusión</a:t>
            </a:r>
            <a:endParaRPr lang="en-US" sz="11500" dirty="0"/>
          </a:p>
        </p:txBody>
      </p:sp>
    </p:spTree>
    <p:extLst>
      <p:ext uri="{BB962C8B-B14F-4D97-AF65-F5344CB8AC3E}">
        <p14:creationId xmlns:p14="http://schemas.microsoft.com/office/powerpoint/2010/main" val="42730144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4"/>
          </p:nvPr>
        </p:nvSpPr>
        <p:spPr>
          <a:xfrm>
            <a:off x="943658" y="3329644"/>
            <a:ext cx="13312116" cy="1381808"/>
          </a:xfrm>
        </p:spPr>
        <p:txBody>
          <a:bodyPr>
            <a:noAutofit/>
          </a:bodyPr>
          <a:lstStyle/>
          <a:p>
            <a:pPr algn="just"/>
            <a:r>
              <a:rPr lang="es-ES" sz="2800" dirty="0">
                <a:solidFill>
                  <a:schemeClr val="bg1"/>
                </a:solidFill>
              </a:rPr>
              <a:t>A pesar de las limitaciones de los datos observacionales e indirectos de los estudios ecocardiográficos, esta revisión sistemática confirma que los eventos tromboembólicos, el trombo auricular izquierdo y el eco contraste espontaneo son muy prevalentes en el </a:t>
            </a:r>
            <a:r>
              <a:rPr lang="es-ES" sz="2800" dirty="0" err="1">
                <a:solidFill>
                  <a:schemeClr val="bg1"/>
                </a:solidFill>
              </a:rPr>
              <a:t>flutter</a:t>
            </a:r>
            <a:r>
              <a:rPr lang="es-ES" sz="2800" dirty="0">
                <a:solidFill>
                  <a:schemeClr val="bg1"/>
                </a:solidFill>
              </a:rPr>
              <a:t> auricular.</a:t>
            </a:r>
            <a:r>
              <a:rPr lang="es-VE" sz="2800" dirty="0">
                <a:solidFill>
                  <a:schemeClr val="bg1"/>
                </a:solidFill>
              </a:rPr>
              <a:t> </a:t>
            </a:r>
            <a:endParaRPr lang="es-ES" sz="2800" dirty="0">
              <a:solidFill>
                <a:schemeClr val="bg1"/>
              </a:solidFill>
            </a:endParaRPr>
          </a:p>
        </p:txBody>
      </p:sp>
      <p:sp>
        <p:nvSpPr>
          <p:cNvPr id="4" name="タイトル 3"/>
          <p:cNvSpPr>
            <a:spLocks noGrp="1"/>
          </p:cNvSpPr>
          <p:nvPr>
            <p:ph type="title"/>
          </p:nvPr>
        </p:nvSpPr>
        <p:spPr>
          <a:xfrm>
            <a:off x="-17235" y="30932"/>
            <a:ext cx="18286413" cy="987125"/>
          </a:xfrm>
        </p:spPr>
        <p:txBody>
          <a:bodyPr/>
          <a:lstStyle/>
          <a:p>
            <a:r>
              <a:rPr lang="es-VE"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Discusión</a:t>
            </a:r>
            <a:endParaRPr lang="en-US" sz="8000" dirty="0">
              <a:solidFill>
                <a:schemeClr val="accent1"/>
              </a:solidFill>
            </a:endParaRPr>
          </a:p>
        </p:txBody>
      </p:sp>
      <p:sp>
        <p:nvSpPr>
          <p:cNvPr id="5" name="テキスト プレースホルダー 4"/>
          <p:cNvSpPr>
            <a:spLocks noGrp="1"/>
          </p:cNvSpPr>
          <p:nvPr>
            <p:ph type="body" sz="quarter" idx="16"/>
          </p:nvPr>
        </p:nvSpPr>
        <p:spPr>
          <a:xfrm>
            <a:off x="2487148" y="6079604"/>
            <a:ext cx="13312116" cy="1381808"/>
          </a:xfrm>
        </p:spPr>
        <p:txBody>
          <a:bodyPr>
            <a:normAutofit lnSpcReduction="10000"/>
          </a:bodyPr>
          <a:lstStyle/>
          <a:p>
            <a:pPr algn="just"/>
            <a:r>
              <a:rPr lang="es-ES" sz="2800" dirty="0">
                <a:solidFill>
                  <a:schemeClr val="bg1"/>
                </a:solidFill>
              </a:rPr>
              <a:t>Es evidente un claro aumento del riesgo de eventos tromboembolicos; sin embargo, debido a la gran heterogeneidad no es posible hacer una estimación exacta de este riesgo</a:t>
            </a:r>
            <a:r>
              <a:rPr lang="es-VE" sz="2800" dirty="0">
                <a:solidFill>
                  <a:schemeClr val="bg1"/>
                </a:solidFill>
              </a:rPr>
              <a:t>.</a:t>
            </a:r>
          </a:p>
        </p:txBody>
      </p:sp>
      <p:sp>
        <p:nvSpPr>
          <p:cNvPr id="14" name="テキスト プレースホルダー 13"/>
          <p:cNvSpPr>
            <a:spLocks noGrp="1"/>
          </p:cNvSpPr>
          <p:nvPr>
            <p:ph type="body" sz="quarter" idx="18"/>
          </p:nvPr>
        </p:nvSpPr>
        <p:spPr>
          <a:xfrm>
            <a:off x="4534694" y="8082172"/>
            <a:ext cx="13312116" cy="1381808"/>
          </a:xfrm>
        </p:spPr>
        <p:txBody>
          <a:bodyPr>
            <a:noAutofit/>
          </a:bodyPr>
          <a:lstStyle/>
          <a:p>
            <a:pPr algn="just"/>
            <a:r>
              <a:rPr lang="es-ES" sz="2800" dirty="0">
                <a:solidFill>
                  <a:schemeClr val="bg1"/>
                </a:solidFill>
              </a:rPr>
              <a:t>Es poco probable que el riesgo de apoplejía y tromboembolismo asociado con el Flutter auricular sea homogéneo y realmente dependa de la presencia de factores de riesgo adicionales.</a:t>
            </a:r>
          </a:p>
        </p:txBody>
      </p:sp>
    </p:spTree>
    <p:extLst>
      <p:ext uri="{BB962C8B-B14F-4D97-AF65-F5344CB8AC3E}">
        <p14:creationId xmlns:p14="http://schemas.microsoft.com/office/powerpoint/2010/main" val="11133690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4"/>
          </p:nvPr>
        </p:nvSpPr>
        <p:spPr>
          <a:xfrm>
            <a:off x="943658" y="3329644"/>
            <a:ext cx="13312116" cy="1381808"/>
          </a:xfrm>
        </p:spPr>
        <p:txBody>
          <a:bodyPr>
            <a:noAutofit/>
          </a:bodyPr>
          <a:lstStyle/>
          <a:p>
            <a:pPr algn="just"/>
            <a:r>
              <a:rPr lang="es-ES" sz="2800" dirty="0">
                <a:solidFill>
                  <a:schemeClr val="bg1"/>
                </a:solidFill>
              </a:rPr>
              <a:t>Las guías indican que el riesgo de tromboembolismo para los pacientes con Flutter auricular crónico se estima generalmente más alto que para los pacientes con ritmo sinusal, pero menos que los que tienen fibrilación auricular permanente.</a:t>
            </a:r>
            <a:r>
              <a:rPr lang="es-VE" sz="2800" dirty="0">
                <a:solidFill>
                  <a:schemeClr val="bg1"/>
                </a:solidFill>
              </a:rPr>
              <a:t> </a:t>
            </a:r>
            <a:endParaRPr lang="es-ES" sz="2800" dirty="0">
              <a:solidFill>
                <a:schemeClr val="bg1"/>
              </a:solidFill>
            </a:endParaRPr>
          </a:p>
        </p:txBody>
      </p:sp>
      <p:sp>
        <p:nvSpPr>
          <p:cNvPr id="4" name="タイトル 3"/>
          <p:cNvSpPr>
            <a:spLocks noGrp="1"/>
          </p:cNvSpPr>
          <p:nvPr>
            <p:ph type="title"/>
          </p:nvPr>
        </p:nvSpPr>
        <p:spPr>
          <a:xfrm>
            <a:off x="-17235" y="30932"/>
            <a:ext cx="18286413" cy="987125"/>
          </a:xfrm>
        </p:spPr>
        <p:txBody>
          <a:bodyPr/>
          <a:lstStyle/>
          <a:p>
            <a:r>
              <a:rPr lang="es-VE"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Discusión</a:t>
            </a:r>
            <a:endParaRPr lang="en-US" sz="8000" dirty="0">
              <a:solidFill>
                <a:schemeClr val="accent1"/>
              </a:solidFill>
            </a:endParaRPr>
          </a:p>
        </p:txBody>
      </p:sp>
      <p:sp>
        <p:nvSpPr>
          <p:cNvPr id="5" name="テキスト プレースホルダー 4"/>
          <p:cNvSpPr>
            <a:spLocks noGrp="1"/>
          </p:cNvSpPr>
          <p:nvPr>
            <p:ph type="body" sz="quarter" idx="16"/>
          </p:nvPr>
        </p:nvSpPr>
        <p:spPr>
          <a:xfrm>
            <a:off x="2208480" y="6079604"/>
            <a:ext cx="13312116" cy="1381808"/>
          </a:xfrm>
        </p:spPr>
        <p:txBody>
          <a:bodyPr>
            <a:normAutofit fontScale="92500"/>
          </a:bodyPr>
          <a:lstStyle/>
          <a:p>
            <a:pPr algn="just"/>
            <a:r>
              <a:rPr lang="es-ES" sz="2800" dirty="0">
                <a:solidFill>
                  <a:schemeClr val="bg1"/>
                </a:solidFill>
              </a:rPr>
              <a:t>En 2003, la ACC/AHA/ESC publico la guía para el tratamiento de pacientes con arritmias supra ventriculares y recomendó que el tratamiento con anticoagulantes en pacientes con fibrilación auricular debe extenderse a aquellos con Flutter auricular. </a:t>
            </a:r>
          </a:p>
        </p:txBody>
      </p:sp>
      <p:sp>
        <p:nvSpPr>
          <p:cNvPr id="14" name="テキスト プレースホルダー 13"/>
          <p:cNvSpPr>
            <a:spLocks noGrp="1"/>
          </p:cNvSpPr>
          <p:nvPr>
            <p:ph type="body" sz="quarter" idx="18"/>
          </p:nvPr>
        </p:nvSpPr>
        <p:spPr>
          <a:xfrm>
            <a:off x="4534694" y="8082172"/>
            <a:ext cx="13033448" cy="1381808"/>
          </a:xfrm>
        </p:spPr>
        <p:txBody>
          <a:bodyPr>
            <a:noAutofit/>
          </a:bodyPr>
          <a:lstStyle/>
          <a:p>
            <a:pPr algn="just"/>
            <a:r>
              <a:rPr lang="es-ES" sz="2800" dirty="0">
                <a:solidFill>
                  <a:schemeClr val="bg1"/>
                </a:solidFill>
              </a:rPr>
              <a:t>En las guías posteriores de 2006, 2008, 2010, 2011 y 2013 ACC/AHA/ESC, se mantiene la recomendación de la terapia antitrombótica para pacientes con Flutter auricular tanto como para aquellos con fibrilación auricular, con un nivel de evidencia C.</a:t>
            </a:r>
          </a:p>
        </p:txBody>
      </p:sp>
    </p:spTree>
    <p:extLst>
      <p:ext uri="{BB962C8B-B14F-4D97-AF65-F5344CB8AC3E}">
        <p14:creationId xmlns:p14="http://schemas.microsoft.com/office/powerpoint/2010/main" val="34365632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4"/>
          </p:nvPr>
        </p:nvSpPr>
        <p:spPr>
          <a:xfrm>
            <a:off x="943658" y="3329644"/>
            <a:ext cx="13312116" cy="1381808"/>
          </a:xfrm>
        </p:spPr>
        <p:txBody>
          <a:bodyPr>
            <a:noAutofit/>
          </a:bodyPr>
          <a:lstStyle/>
          <a:p>
            <a:pPr algn="just"/>
            <a:r>
              <a:rPr lang="es-ES" sz="2800" dirty="0">
                <a:solidFill>
                  <a:schemeClr val="bg1"/>
                </a:solidFill>
              </a:rPr>
              <a:t>Hubo 5 estudios que reportaron hallazgos en ecocardiograma transesofágico y eventos de TE. Por otro lado, tres estudios no encontraron relación entre eco contraste espontaneo y eventos tromboembólicos. </a:t>
            </a:r>
          </a:p>
          <a:p>
            <a:pPr algn="just"/>
            <a:endParaRPr lang="es-ES" sz="2800" dirty="0">
              <a:solidFill>
                <a:schemeClr val="bg1"/>
              </a:solidFill>
            </a:endParaRPr>
          </a:p>
        </p:txBody>
      </p:sp>
      <p:sp>
        <p:nvSpPr>
          <p:cNvPr id="4" name="タイトル 3"/>
          <p:cNvSpPr>
            <a:spLocks noGrp="1"/>
          </p:cNvSpPr>
          <p:nvPr>
            <p:ph type="title"/>
          </p:nvPr>
        </p:nvSpPr>
        <p:spPr>
          <a:xfrm>
            <a:off x="-17235" y="30932"/>
            <a:ext cx="18286413" cy="987125"/>
          </a:xfrm>
        </p:spPr>
        <p:txBody>
          <a:bodyPr/>
          <a:lstStyle/>
          <a:p>
            <a:r>
              <a:rPr lang="es-VE"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Discusión</a:t>
            </a:r>
            <a:endParaRPr lang="en-US" sz="8000" dirty="0">
              <a:solidFill>
                <a:schemeClr val="accent1"/>
              </a:solidFill>
            </a:endParaRPr>
          </a:p>
        </p:txBody>
      </p:sp>
      <p:sp>
        <p:nvSpPr>
          <p:cNvPr id="5" name="テキスト プレースホルダー 4"/>
          <p:cNvSpPr>
            <a:spLocks noGrp="1"/>
          </p:cNvSpPr>
          <p:nvPr>
            <p:ph type="body" sz="quarter" idx="16"/>
          </p:nvPr>
        </p:nvSpPr>
        <p:spPr>
          <a:xfrm>
            <a:off x="2208480" y="6079604"/>
            <a:ext cx="13312116" cy="1381808"/>
          </a:xfrm>
        </p:spPr>
        <p:txBody>
          <a:bodyPr>
            <a:normAutofit lnSpcReduction="10000"/>
          </a:bodyPr>
          <a:lstStyle/>
          <a:p>
            <a:pPr algn="just"/>
            <a:r>
              <a:rPr lang="es-ES" sz="2800" dirty="0" err="1">
                <a:solidFill>
                  <a:schemeClr val="bg1"/>
                </a:solidFill>
              </a:rPr>
              <a:t>Irani</a:t>
            </a:r>
            <a:r>
              <a:rPr lang="es-ES" sz="2800" dirty="0">
                <a:solidFill>
                  <a:schemeClr val="bg1"/>
                </a:solidFill>
              </a:rPr>
              <a:t> y cols. encontraron 11 pacientes con eco contraste espontaneo positivo y uno de los pacientes sufrió un accidente cerebrovascular indefinido 4 días después del ETE y el inicio del tratamiento anticoagulante. </a:t>
            </a:r>
          </a:p>
          <a:p>
            <a:pPr algn="just"/>
            <a:endParaRPr lang="es-ES" sz="2800" dirty="0">
              <a:solidFill>
                <a:schemeClr val="bg1"/>
              </a:solidFill>
            </a:endParaRPr>
          </a:p>
        </p:txBody>
      </p:sp>
      <p:sp>
        <p:nvSpPr>
          <p:cNvPr id="14" name="テキスト プレースホルダー 13"/>
          <p:cNvSpPr>
            <a:spLocks noGrp="1"/>
          </p:cNvSpPr>
          <p:nvPr>
            <p:ph type="body" sz="quarter" idx="18"/>
          </p:nvPr>
        </p:nvSpPr>
        <p:spPr>
          <a:xfrm>
            <a:off x="3238550" y="8082171"/>
            <a:ext cx="14329592" cy="1690827"/>
          </a:xfrm>
        </p:spPr>
        <p:txBody>
          <a:bodyPr>
            <a:noAutofit/>
          </a:bodyPr>
          <a:lstStyle/>
          <a:p>
            <a:pPr algn="just"/>
            <a:r>
              <a:rPr lang="es-ES" sz="2800" dirty="0" err="1">
                <a:solidFill>
                  <a:schemeClr val="bg1"/>
                </a:solidFill>
              </a:rPr>
              <a:t>Seidl</a:t>
            </a:r>
            <a:r>
              <a:rPr lang="es-ES" sz="2800" dirty="0">
                <a:solidFill>
                  <a:schemeClr val="bg1"/>
                </a:solidFill>
              </a:rPr>
              <a:t> y cols. Realizaron ecocardiogramas transesofágicos a 44 pacientes con un evento tromboembólico previo o con un riesgo alto. Encontraron eco contraste espontaneo en siete pacientes; sin embargo, no se informa si estos pacientes fueron sometidos a cardioversión o ablación o si hubo un evento tromboembólico en este grupo.</a:t>
            </a:r>
          </a:p>
        </p:txBody>
      </p:sp>
    </p:spTree>
    <p:extLst>
      <p:ext uri="{BB962C8B-B14F-4D97-AF65-F5344CB8AC3E}">
        <p14:creationId xmlns:p14="http://schemas.microsoft.com/office/powerpoint/2010/main" val="1723422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4"/>
          </p:nvPr>
        </p:nvSpPr>
        <p:spPr>
          <a:xfrm>
            <a:off x="968384" y="3345224"/>
            <a:ext cx="15472356" cy="1381808"/>
          </a:xfrm>
        </p:spPr>
        <p:txBody>
          <a:bodyPr>
            <a:noAutofit/>
          </a:bodyPr>
          <a:lstStyle/>
          <a:p>
            <a:pPr algn="just"/>
            <a:r>
              <a:rPr lang="es-ES" sz="2800" dirty="0">
                <a:solidFill>
                  <a:schemeClr val="bg1"/>
                </a:solidFill>
              </a:rPr>
              <a:t>En 1998, Berger y </a:t>
            </a:r>
            <a:r>
              <a:rPr lang="es-ES" sz="2800" dirty="0" err="1">
                <a:solidFill>
                  <a:schemeClr val="bg1"/>
                </a:solidFill>
              </a:rPr>
              <a:t>Schweitzer</a:t>
            </a:r>
            <a:r>
              <a:rPr lang="es-ES" sz="2800" dirty="0">
                <a:solidFill>
                  <a:schemeClr val="bg1"/>
                </a:solidFill>
              </a:rPr>
              <a:t> publicaron una revisión de los artículos publicados entre 1966 y 1997, la cual incluyo 32 estudios con 4621 pacientes sometidos a cardioversión por </a:t>
            </a:r>
            <a:r>
              <a:rPr lang="es-ES" sz="2800" dirty="0" err="1">
                <a:solidFill>
                  <a:schemeClr val="bg1"/>
                </a:solidFill>
              </a:rPr>
              <a:t>flutter</a:t>
            </a:r>
            <a:r>
              <a:rPr lang="es-ES" sz="2800" dirty="0">
                <a:solidFill>
                  <a:schemeClr val="bg1"/>
                </a:solidFill>
              </a:rPr>
              <a:t> auricular y </a:t>
            </a:r>
            <a:r>
              <a:rPr lang="es-ES" sz="2800" dirty="0" err="1">
                <a:solidFill>
                  <a:schemeClr val="bg1"/>
                </a:solidFill>
              </a:rPr>
              <a:t>fibrilacion</a:t>
            </a:r>
            <a:r>
              <a:rPr lang="es-ES" sz="2800" dirty="0">
                <a:solidFill>
                  <a:schemeClr val="bg1"/>
                </a:solidFill>
              </a:rPr>
              <a:t> auricular, 92 pacientes (2%) tuvieron un episodio de TE después de la cardioversión, pero los resultados no discriminan entre las arritmias subyacentes.</a:t>
            </a:r>
            <a:r>
              <a:rPr lang="es-VE" sz="2800" dirty="0">
                <a:solidFill>
                  <a:schemeClr val="bg1"/>
                </a:solidFill>
              </a:rPr>
              <a:t> </a:t>
            </a:r>
            <a:endParaRPr lang="es-ES" sz="2800" dirty="0">
              <a:solidFill>
                <a:schemeClr val="bg1"/>
              </a:solidFill>
            </a:endParaRPr>
          </a:p>
        </p:txBody>
      </p:sp>
      <p:sp>
        <p:nvSpPr>
          <p:cNvPr id="4" name="タイトル 3"/>
          <p:cNvSpPr>
            <a:spLocks noGrp="1"/>
          </p:cNvSpPr>
          <p:nvPr>
            <p:ph type="title"/>
          </p:nvPr>
        </p:nvSpPr>
        <p:spPr>
          <a:xfrm>
            <a:off x="-17235" y="30932"/>
            <a:ext cx="18286413" cy="987125"/>
          </a:xfrm>
        </p:spPr>
        <p:txBody>
          <a:bodyPr/>
          <a:lstStyle/>
          <a:p>
            <a:r>
              <a:rPr lang="es-VE"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Discusión</a:t>
            </a:r>
            <a:endParaRPr lang="en-US" sz="8000" dirty="0">
              <a:solidFill>
                <a:schemeClr val="accent1"/>
              </a:solidFill>
            </a:endParaRPr>
          </a:p>
        </p:txBody>
      </p:sp>
      <p:sp>
        <p:nvSpPr>
          <p:cNvPr id="5" name="テキスト プレースホルダー 4"/>
          <p:cNvSpPr>
            <a:spLocks noGrp="1"/>
          </p:cNvSpPr>
          <p:nvPr>
            <p:ph type="body" sz="quarter" idx="16"/>
          </p:nvPr>
        </p:nvSpPr>
        <p:spPr>
          <a:xfrm>
            <a:off x="1582366" y="5559968"/>
            <a:ext cx="14783598" cy="1381808"/>
          </a:xfrm>
        </p:spPr>
        <p:txBody>
          <a:bodyPr>
            <a:noAutofit/>
          </a:bodyPr>
          <a:lstStyle/>
          <a:p>
            <a:pPr algn="just"/>
            <a:r>
              <a:rPr lang="es-ES" sz="2800" dirty="0">
                <a:solidFill>
                  <a:schemeClr val="bg1"/>
                </a:solidFill>
              </a:rPr>
              <a:t>En 2005, Ghali y cols. publicaron una revisión sistemática y un </a:t>
            </a:r>
            <a:r>
              <a:rPr lang="es-ES" sz="2800" dirty="0" err="1">
                <a:solidFill>
                  <a:schemeClr val="bg1"/>
                </a:solidFill>
              </a:rPr>
              <a:t>metanálisis</a:t>
            </a:r>
            <a:r>
              <a:rPr lang="es-ES" sz="2800" dirty="0">
                <a:solidFill>
                  <a:schemeClr val="bg1"/>
                </a:solidFill>
              </a:rPr>
              <a:t> sobre el </a:t>
            </a:r>
            <a:r>
              <a:rPr lang="es-ES" sz="2800" dirty="0" err="1">
                <a:solidFill>
                  <a:schemeClr val="bg1"/>
                </a:solidFill>
              </a:rPr>
              <a:t>flutter</a:t>
            </a:r>
            <a:r>
              <a:rPr lang="es-ES" sz="2800" dirty="0">
                <a:solidFill>
                  <a:schemeClr val="bg1"/>
                </a:solidFill>
              </a:rPr>
              <a:t> auricular y el riesgo de eventos tromboembolicos. Se incluyeron 13 estudios que investigaron el riesgo de TE en relación con la cardioversión y cuatro estudios que informaron de los riesgos de TE a largo plazo del </a:t>
            </a:r>
            <a:r>
              <a:rPr lang="es-ES" sz="2800" dirty="0" err="1">
                <a:solidFill>
                  <a:schemeClr val="bg1"/>
                </a:solidFill>
              </a:rPr>
              <a:t>flutter</a:t>
            </a:r>
            <a:r>
              <a:rPr lang="es-ES" sz="2800" dirty="0">
                <a:solidFill>
                  <a:schemeClr val="bg1"/>
                </a:solidFill>
              </a:rPr>
              <a:t> auricular. </a:t>
            </a:r>
          </a:p>
        </p:txBody>
      </p:sp>
      <p:sp>
        <p:nvSpPr>
          <p:cNvPr id="14" name="テキスト プレースホルダー 13"/>
          <p:cNvSpPr>
            <a:spLocks noGrp="1"/>
          </p:cNvSpPr>
          <p:nvPr>
            <p:ph type="body" sz="quarter" idx="18"/>
          </p:nvPr>
        </p:nvSpPr>
        <p:spPr>
          <a:xfrm>
            <a:off x="2176841" y="7885166"/>
            <a:ext cx="15472356" cy="1690827"/>
          </a:xfrm>
        </p:spPr>
        <p:txBody>
          <a:bodyPr>
            <a:noAutofit/>
          </a:bodyPr>
          <a:lstStyle/>
          <a:p>
            <a:pPr algn="just"/>
            <a:r>
              <a:rPr lang="es-ES" sz="2800" dirty="0">
                <a:solidFill>
                  <a:schemeClr val="bg1"/>
                </a:solidFill>
              </a:rPr>
              <a:t>Concluyeron que el riesgo notificado de tromboembolismo en torno al momento de la cardioversión para el aleteo auricular variaba según el estudio, y que los factores clínicos a nivel del estudio contribuían a la variabilidad de las tasas de acontecimientos notificadas. Sin embargo, sugirieron que el riesgo de tromboembolismo era efectivamente elevado en comparación con los pacientes en ritmo sinusal.</a:t>
            </a:r>
            <a:r>
              <a:rPr lang="es-VE" sz="2800" dirty="0">
                <a:solidFill>
                  <a:schemeClr val="bg1"/>
                </a:solidFill>
              </a:rPr>
              <a:t> </a:t>
            </a:r>
            <a:endParaRPr lang="es-ES" sz="2800" dirty="0">
              <a:solidFill>
                <a:schemeClr val="bg1"/>
              </a:solidFill>
            </a:endParaRPr>
          </a:p>
        </p:txBody>
      </p:sp>
    </p:spTree>
    <p:extLst>
      <p:ext uri="{BB962C8B-B14F-4D97-AF65-F5344CB8AC3E}">
        <p14:creationId xmlns:p14="http://schemas.microsoft.com/office/powerpoint/2010/main" val="39713783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p:cNvSpPr>
            <a:spLocks noGrp="1"/>
          </p:cNvSpPr>
          <p:nvPr>
            <p:ph type="ctrTitle"/>
          </p:nvPr>
        </p:nvSpPr>
        <p:spPr>
          <a:xfrm>
            <a:off x="1330338" y="6871692"/>
            <a:ext cx="15625736" cy="1008112"/>
          </a:xfrm>
        </p:spPr>
        <p:txBody>
          <a:bodyPr/>
          <a:lstStyle/>
          <a:p>
            <a:r>
              <a:rPr lang="es-VE" sz="115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CONCLUSIÓN.</a:t>
            </a:r>
            <a:endParaRPr lang="en-US" sz="11500" dirty="0"/>
          </a:p>
        </p:txBody>
      </p:sp>
    </p:spTree>
    <p:extLst>
      <p:ext uri="{BB962C8B-B14F-4D97-AF65-F5344CB8AC3E}">
        <p14:creationId xmlns:p14="http://schemas.microsoft.com/office/powerpoint/2010/main" val="38242532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s-VE" sz="96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CONCLUSIÓN.</a:t>
            </a:r>
            <a:endParaRPr lang="en-US" dirty="0"/>
          </a:p>
        </p:txBody>
      </p:sp>
      <p:sp>
        <p:nvSpPr>
          <p:cNvPr id="2" name="1 Marcador de texto"/>
          <p:cNvSpPr>
            <a:spLocks noGrp="1"/>
          </p:cNvSpPr>
          <p:nvPr>
            <p:ph type="body" sz="quarter" idx="14"/>
          </p:nvPr>
        </p:nvSpPr>
        <p:spPr/>
        <p:txBody>
          <a:bodyPr>
            <a:normAutofit/>
          </a:bodyPr>
          <a:lstStyle/>
          <a:p>
            <a:pPr algn="just"/>
            <a:r>
              <a:rPr lang="es-ES" sz="2800" dirty="0">
                <a:solidFill>
                  <a:schemeClr val="bg1"/>
                </a:solidFill>
              </a:rPr>
              <a:t>A pesar de las limitaciones de los estudios observacionales y los datos indirectos de los estudios ecocardiográficos, esta revisión sistemática sugiere que los eventos tromboembolicos, el trombo auricular izquierdo y  el eco contraste espontaneo son prevalentes en el </a:t>
            </a:r>
            <a:r>
              <a:rPr lang="es-ES" sz="2800" dirty="0" err="1">
                <a:solidFill>
                  <a:schemeClr val="bg1"/>
                </a:solidFill>
              </a:rPr>
              <a:t>flutter</a:t>
            </a:r>
            <a:r>
              <a:rPr lang="es-ES" sz="2800" dirty="0">
                <a:solidFill>
                  <a:schemeClr val="bg1"/>
                </a:solidFill>
              </a:rPr>
              <a:t> auricular. </a:t>
            </a:r>
            <a:endParaRPr lang="es-VE" sz="2800" dirty="0">
              <a:solidFill>
                <a:schemeClr val="bg1"/>
              </a:solidFill>
            </a:endParaRPr>
          </a:p>
        </p:txBody>
      </p:sp>
      <p:sp>
        <p:nvSpPr>
          <p:cNvPr id="3" name="2 Marcador de texto"/>
          <p:cNvSpPr>
            <a:spLocks noGrp="1"/>
          </p:cNvSpPr>
          <p:nvPr>
            <p:ph type="body" sz="quarter" idx="16"/>
          </p:nvPr>
        </p:nvSpPr>
        <p:spPr/>
        <p:txBody>
          <a:bodyPr/>
          <a:lstStyle/>
          <a:p>
            <a:pPr algn="just"/>
            <a:r>
              <a:rPr lang="es-ES" sz="2800" dirty="0">
                <a:solidFill>
                  <a:schemeClr val="bg1"/>
                </a:solidFill>
              </a:rPr>
              <a:t>Parece haber una tendencia de un aumento del riesgo de eventos tromboembolicos con esta arritmia, y extrapolando los ensayos con fibrilación auricular, la trombo profilaxis debe ser considerada fuertemente en presencia de uno o más factores adicionales de riesgo de apoplejía.</a:t>
            </a:r>
            <a:endParaRPr lang="es-VE" sz="2800" dirty="0">
              <a:solidFill>
                <a:schemeClr val="bg1"/>
              </a:solidFill>
            </a:endParaRPr>
          </a:p>
          <a:p>
            <a:endParaRPr lang="es-VE" dirty="0"/>
          </a:p>
        </p:txBody>
      </p:sp>
    </p:spTree>
    <p:extLst>
      <p:ext uri="{BB962C8B-B14F-4D97-AF65-F5344CB8AC3E}">
        <p14:creationId xmlns:p14="http://schemas.microsoft.com/office/powerpoint/2010/main" val="32950294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4346" y="30932"/>
            <a:ext cx="16457772" cy="1203151"/>
          </a:xfrm>
        </p:spPr>
        <p:txBody>
          <a:bodyPr/>
          <a:lstStyle/>
          <a:p>
            <a:r>
              <a:rPr lang="es-VE" sz="80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LISTA DE COTEJO.</a:t>
            </a:r>
            <a:endParaRPr lang="en-US" sz="7200" dirty="0">
              <a:solidFill>
                <a:schemeClr val="accent1"/>
              </a:solidFill>
              <a:latin typeface="Bebas Neue Regular" pitchFamily="50" charset="0"/>
            </a:endParaRPr>
          </a:p>
        </p:txBody>
      </p:sp>
      <p:sp>
        <p:nvSpPr>
          <p:cNvPr id="3" name="スライド番号プレースホルダー 2"/>
          <p:cNvSpPr>
            <a:spLocks noGrp="1"/>
          </p:cNvSpPr>
          <p:nvPr>
            <p:ph type="sldNum" sz="quarter" idx="12"/>
          </p:nvPr>
        </p:nvSpPr>
        <p:spPr/>
        <p:txBody>
          <a:bodyPr/>
          <a:lstStyle/>
          <a:p>
            <a:fld id="{387164BF-D67A-46C0-81D2-5BAF67C00C80}" type="slidenum">
              <a:rPr lang="en-US" smtClean="0"/>
              <a:pPr/>
              <a:t>29</a:t>
            </a:fld>
            <a:endParaRPr lang="en-US" dirty="0"/>
          </a:p>
        </p:txBody>
      </p:sp>
      <p:sp>
        <p:nvSpPr>
          <p:cNvPr id="4" name="Rectangle 5">
            <a:extLst>
              <a:ext uri="{FF2B5EF4-FFF2-40B4-BE49-F238E27FC236}">
                <a16:creationId xmlns:a16="http://schemas.microsoft.com/office/drawing/2014/main" id="{FC60A542-A502-457F-AE8C-65503FFEB0E5}"/>
              </a:ext>
            </a:extLst>
          </p:cNvPr>
          <p:cNvSpPr/>
          <p:nvPr/>
        </p:nvSpPr>
        <p:spPr>
          <a:xfrm>
            <a:off x="1510357" y="1579331"/>
            <a:ext cx="13969551" cy="8172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5" name="4 CuadroTexto"/>
          <p:cNvSpPr txBox="1"/>
          <p:nvPr/>
        </p:nvSpPr>
        <p:spPr>
          <a:xfrm>
            <a:off x="1512494" y="1640032"/>
            <a:ext cx="13967415" cy="8402300"/>
          </a:xfrm>
          <a:prstGeom prst="rect">
            <a:avLst/>
          </a:prstGeom>
          <a:noFill/>
        </p:spPr>
        <p:txBody>
          <a:bodyPr wrap="square" rtlCol="0">
            <a:spAutoFit/>
          </a:bodyPr>
          <a:lstStyle/>
          <a:p>
            <a:r>
              <a:rPr lang="es-VE" sz="2800" dirty="0">
                <a:solidFill>
                  <a:schemeClr val="tx2"/>
                </a:solidFill>
              </a:rPr>
              <a:t>.ll</a:t>
            </a:r>
            <a:r>
              <a:rPr lang="es-VE" sz="2800" b="1" dirty="0">
                <a:solidFill>
                  <a:schemeClr val="tx2"/>
                </a:solidFill>
              </a:rPr>
              <a:t>1. ¿Fue proporcionado el diseño del estudio?</a:t>
            </a:r>
          </a:p>
          <a:p>
            <a:pPr algn="just"/>
            <a:r>
              <a:rPr lang="es-VE" sz="2800" dirty="0">
                <a:solidFill>
                  <a:schemeClr val="tx2"/>
                </a:solidFill>
              </a:rPr>
              <a:t>La pregunta de investigación y los criterios de inclusión deben establecerse antes de la realización de la </a:t>
            </a:r>
            <a:r>
              <a:rPr lang="es-VE" sz="2800" dirty="0" err="1">
                <a:solidFill>
                  <a:schemeClr val="tx2"/>
                </a:solidFill>
              </a:rPr>
              <a:t>revision</a:t>
            </a:r>
            <a:r>
              <a:rPr lang="es-VE" sz="2800" dirty="0">
                <a:solidFill>
                  <a:schemeClr val="tx2"/>
                </a:solidFill>
              </a:rPr>
              <a:t>.</a:t>
            </a:r>
          </a:p>
          <a:p>
            <a:br>
              <a:rPr lang="es-VE" sz="2800" dirty="0">
                <a:solidFill>
                  <a:schemeClr val="tx2"/>
                </a:solidFill>
              </a:rPr>
            </a:br>
            <a:endParaRPr lang="es-VE" sz="2800" dirty="0">
              <a:solidFill>
                <a:schemeClr val="tx2"/>
              </a:solidFill>
            </a:endParaRPr>
          </a:p>
          <a:p>
            <a:r>
              <a:rPr lang="es-VE" sz="2800" b="1" dirty="0">
                <a:solidFill>
                  <a:schemeClr val="tx2"/>
                </a:solidFill>
              </a:rPr>
              <a:t>2. ¿Hubo selección de estudios y extracción de datos duplicada?</a:t>
            </a:r>
          </a:p>
          <a:p>
            <a:pPr algn="just"/>
            <a:r>
              <a:rPr lang="es-VE" sz="2800" dirty="0">
                <a:solidFill>
                  <a:schemeClr val="tx2"/>
                </a:solidFill>
              </a:rPr>
              <a:t>Debe haber al menos dos extractores de datos independientes y debe existir un procedimiento de consenso para desacuerdos</a:t>
            </a:r>
          </a:p>
          <a:p>
            <a:br>
              <a:rPr lang="es-VE" sz="2800" dirty="0">
                <a:solidFill>
                  <a:schemeClr val="tx2"/>
                </a:solidFill>
              </a:rPr>
            </a:br>
            <a:endParaRPr lang="es-VE" sz="2800" dirty="0">
              <a:solidFill>
                <a:schemeClr val="tx2"/>
              </a:solidFill>
            </a:endParaRPr>
          </a:p>
          <a:p>
            <a:r>
              <a:rPr lang="es-VE" sz="2800" b="1" dirty="0">
                <a:solidFill>
                  <a:schemeClr val="tx2"/>
                </a:solidFill>
              </a:rPr>
              <a:t>3. ¿Se realizó una búsqueda exhaustiva de literatura?</a:t>
            </a:r>
          </a:p>
          <a:p>
            <a:pPr algn="just"/>
            <a:r>
              <a:rPr lang="es-VE" sz="2800" dirty="0">
                <a:solidFill>
                  <a:schemeClr val="tx2"/>
                </a:solidFill>
              </a:rPr>
              <a:t>Al menos dos fuentes electrónicas deben ser buscadas.. El informe debe incluir los años y las bases de datos utilizadas ( EMBASE y MEDLINE) / Las palabras clave y / o los términos MESH deben establecerse y, cuando sea factible, debe proporcionarse la estrategia de búsqueda. Todas las búsquedas deben complementarse consultando los contenidos actuales, revisiones, libros de texto, registros especializados o expertos en el campo particular de estudio, y revisando las referencias en los estudios encontrados</a:t>
            </a:r>
            <a:r>
              <a:rPr lang="es-VE" dirty="0">
                <a:solidFill>
                  <a:schemeClr val="tx2"/>
                </a:solidFill>
              </a:rPr>
              <a:t>.</a:t>
            </a:r>
          </a:p>
          <a:p>
            <a:r>
              <a:rPr lang="es-VE" dirty="0">
                <a:solidFill>
                  <a:schemeClr val="tx2"/>
                </a:solidFill>
              </a:rPr>
              <a:t>.</a:t>
            </a:r>
          </a:p>
        </p:txBody>
      </p:sp>
      <p:grpSp>
        <p:nvGrpSpPr>
          <p:cNvPr id="18" name="Group 14"/>
          <p:cNvGrpSpPr/>
          <p:nvPr/>
        </p:nvGrpSpPr>
        <p:grpSpPr>
          <a:xfrm>
            <a:off x="15593451" y="1835425"/>
            <a:ext cx="2294691" cy="1938992"/>
            <a:chOff x="9273917" y="1628798"/>
            <a:chExt cx="2241547" cy="1938992"/>
          </a:xfrm>
        </p:grpSpPr>
        <p:sp>
          <p:nvSpPr>
            <p:cNvPr id="19" name="TextBox 8"/>
            <p:cNvSpPr txBox="1"/>
            <p:nvPr/>
          </p:nvSpPr>
          <p:spPr>
            <a:xfrm>
              <a:off x="9489808" y="1628798"/>
              <a:ext cx="2025656" cy="1938992"/>
            </a:xfrm>
            <a:prstGeom prst="rect">
              <a:avLst/>
            </a:prstGeom>
            <a:noFill/>
          </p:spPr>
          <p:txBody>
            <a:bodyPr wrap="square" rtlCol="0">
              <a:spAutoFit/>
            </a:bodyPr>
            <a:lstStyle/>
            <a:p>
              <a:r>
                <a:rPr lang="en-US" sz="2400" b="1" dirty="0"/>
                <a:t>Si</a:t>
              </a:r>
            </a:p>
            <a:p>
              <a:r>
                <a:rPr lang="en-US" sz="2400" b="1" dirty="0"/>
                <a:t>No</a:t>
              </a:r>
            </a:p>
            <a:p>
              <a:r>
                <a:rPr lang="en-US" sz="2400" b="1" dirty="0"/>
                <a:t>No </a:t>
              </a:r>
              <a:r>
                <a:rPr lang="en-US" sz="2400" b="1" dirty="0" err="1"/>
                <a:t>puede</a:t>
              </a:r>
              <a:r>
                <a:rPr lang="en-US" sz="2400" b="1" dirty="0"/>
                <a:t> responder</a:t>
              </a:r>
            </a:p>
            <a:p>
              <a:r>
                <a:rPr lang="en-US" sz="2400" b="1" dirty="0"/>
                <a:t>No </a:t>
              </a:r>
              <a:r>
                <a:rPr lang="en-US" sz="2400" b="1" dirty="0" err="1"/>
                <a:t>aplica</a:t>
              </a:r>
              <a:endParaRPr lang="en-US" sz="2400" dirty="0"/>
            </a:p>
          </p:txBody>
        </p:sp>
        <p:sp>
          <p:nvSpPr>
            <p:cNvPr id="20" name="Rectangle 9"/>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4"/>
          <p:cNvGrpSpPr/>
          <p:nvPr/>
        </p:nvGrpSpPr>
        <p:grpSpPr>
          <a:xfrm>
            <a:off x="15745851" y="3940585"/>
            <a:ext cx="2294691" cy="1938992"/>
            <a:chOff x="9273917" y="1628798"/>
            <a:chExt cx="2241547" cy="1938992"/>
          </a:xfrm>
        </p:grpSpPr>
        <p:sp>
          <p:nvSpPr>
            <p:cNvPr id="25" name="TextBox 8"/>
            <p:cNvSpPr txBox="1"/>
            <p:nvPr/>
          </p:nvSpPr>
          <p:spPr>
            <a:xfrm>
              <a:off x="9489808" y="1628798"/>
              <a:ext cx="2025656" cy="1938992"/>
            </a:xfrm>
            <a:prstGeom prst="rect">
              <a:avLst/>
            </a:prstGeom>
            <a:noFill/>
          </p:spPr>
          <p:txBody>
            <a:bodyPr wrap="square" rtlCol="0">
              <a:spAutoFit/>
            </a:bodyPr>
            <a:lstStyle/>
            <a:p>
              <a:r>
                <a:rPr lang="en-US" sz="2400" b="1" dirty="0"/>
                <a:t>Si</a:t>
              </a:r>
            </a:p>
            <a:p>
              <a:r>
                <a:rPr lang="en-US" sz="2400" b="1" dirty="0"/>
                <a:t>No</a:t>
              </a:r>
            </a:p>
            <a:p>
              <a:r>
                <a:rPr lang="en-US" sz="2400" b="1" dirty="0"/>
                <a:t>No </a:t>
              </a:r>
              <a:r>
                <a:rPr lang="en-US" sz="2400" b="1" dirty="0" err="1"/>
                <a:t>puede</a:t>
              </a:r>
              <a:r>
                <a:rPr lang="en-US" sz="2400" b="1" dirty="0"/>
                <a:t> responder</a:t>
              </a:r>
            </a:p>
            <a:p>
              <a:r>
                <a:rPr lang="en-US" sz="2400" b="1" dirty="0"/>
                <a:t>No </a:t>
              </a:r>
              <a:r>
                <a:rPr lang="en-US" sz="2400" b="1" dirty="0" err="1"/>
                <a:t>aplica</a:t>
              </a:r>
              <a:endParaRPr lang="en-US" sz="2400" dirty="0"/>
            </a:p>
          </p:txBody>
        </p:sp>
        <p:sp>
          <p:nvSpPr>
            <p:cNvPr id="26" name="Rectangle 9"/>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2"/>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3"/>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4"/>
          <p:cNvGrpSpPr/>
          <p:nvPr/>
        </p:nvGrpSpPr>
        <p:grpSpPr>
          <a:xfrm>
            <a:off x="15658681" y="6295628"/>
            <a:ext cx="2294691" cy="1938992"/>
            <a:chOff x="9273917" y="1628798"/>
            <a:chExt cx="2241547" cy="1938992"/>
          </a:xfrm>
        </p:grpSpPr>
        <p:sp>
          <p:nvSpPr>
            <p:cNvPr id="31" name="TextBox 8"/>
            <p:cNvSpPr txBox="1"/>
            <p:nvPr/>
          </p:nvSpPr>
          <p:spPr>
            <a:xfrm>
              <a:off x="9489808" y="1628798"/>
              <a:ext cx="2025656" cy="1938992"/>
            </a:xfrm>
            <a:prstGeom prst="rect">
              <a:avLst/>
            </a:prstGeom>
            <a:noFill/>
          </p:spPr>
          <p:txBody>
            <a:bodyPr wrap="square" rtlCol="0">
              <a:spAutoFit/>
            </a:bodyPr>
            <a:lstStyle/>
            <a:p>
              <a:r>
                <a:rPr lang="en-US" sz="2400" b="1" dirty="0"/>
                <a:t>Si</a:t>
              </a:r>
            </a:p>
            <a:p>
              <a:r>
                <a:rPr lang="en-US" sz="2400" b="1" dirty="0"/>
                <a:t>No</a:t>
              </a:r>
            </a:p>
            <a:p>
              <a:r>
                <a:rPr lang="en-US" sz="2400" b="1" dirty="0"/>
                <a:t>No </a:t>
              </a:r>
              <a:r>
                <a:rPr lang="en-US" sz="2400" b="1" dirty="0" err="1"/>
                <a:t>puede</a:t>
              </a:r>
              <a:r>
                <a:rPr lang="en-US" sz="2400" b="1" dirty="0"/>
                <a:t> responder</a:t>
              </a:r>
            </a:p>
            <a:p>
              <a:r>
                <a:rPr lang="en-US" sz="2400" b="1" dirty="0"/>
                <a:t>No </a:t>
              </a:r>
              <a:r>
                <a:rPr lang="en-US" sz="2400" b="1" dirty="0" err="1"/>
                <a:t>aplica</a:t>
              </a:r>
              <a:endParaRPr lang="en-US" sz="2400" dirty="0"/>
            </a:p>
          </p:txBody>
        </p:sp>
        <p:sp>
          <p:nvSpPr>
            <p:cNvPr id="32" name="Rectangle 9"/>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1"/>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2"/>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3"/>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ángulo 30"/>
          <p:cNvSpPr/>
          <p:nvPr/>
        </p:nvSpPr>
        <p:spPr>
          <a:xfrm>
            <a:off x="14702237" y="6222734"/>
            <a:ext cx="1767472" cy="584775"/>
          </a:xfrm>
          <a:prstGeom prst="rect">
            <a:avLst/>
          </a:prstGeom>
        </p:spPr>
        <p:txBody>
          <a:bodyPr wrap="none">
            <a:spAutoFit/>
          </a:bodyPr>
          <a:lstStyle/>
          <a:p>
            <a:pPr lvl="1">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38" name="Rectángulo 30"/>
          <p:cNvSpPr/>
          <p:nvPr/>
        </p:nvSpPr>
        <p:spPr>
          <a:xfrm>
            <a:off x="15585973" y="4182298"/>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39" name="Rectángulo 30"/>
          <p:cNvSpPr/>
          <p:nvPr/>
        </p:nvSpPr>
        <p:spPr>
          <a:xfrm>
            <a:off x="15524225" y="2261804"/>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24059107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9556FC47-4B29-481B-A729-75065F99EE89}"/>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70" t="13258" r="-8059" b="10816"/>
          <a:stretch/>
        </p:blipFill>
        <p:spPr>
          <a:xfrm>
            <a:off x="935038" y="2047875"/>
            <a:ext cx="17351374" cy="4248150"/>
          </a:xfrm>
        </p:spPr>
      </p:pic>
      <p:sp>
        <p:nvSpPr>
          <p:cNvPr id="4" name="タイトル 3"/>
          <p:cNvSpPr>
            <a:spLocks noGrp="1"/>
          </p:cNvSpPr>
          <p:nvPr>
            <p:ph type="title"/>
          </p:nvPr>
        </p:nvSpPr>
        <p:spPr>
          <a:xfrm>
            <a:off x="6999" y="51919"/>
            <a:ext cx="18286413" cy="987125"/>
          </a:xfrm>
        </p:spPr>
        <p:txBody>
          <a:bodyPr/>
          <a:lstStyle/>
          <a:p>
            <a:r>
              <a:rPr lang="en" b="1" spc="300"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ESTUDIO.</a:t>
            </a:r>
            <a:endParaRPr lang="en-US" dirty="0">
              <a:solidFill>
                <a:schemeClr val="accent1"/>
              </a:solidFill>
            </a:endParaRPr>
          </a:p>
        </p:txBody>
      </p:sp>
    </p:spTree>
    <p:extLst>
      <p:ext uri="{BB962C8B-B14F-4D97-AF65-F5344CB8AC3E}">
        <p14:creationId xmlns:p14="http://schemas.microsoft.com/office/powerpoint/2010/main" val="13681628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387164BF-D67A-46C0-81D2-5BAF67C00C80}" type="slidenum">
              <a:rPr lang="en-US" smtClean="0"/>
              <a:pPr/>
              <a:t>30</a:t>
            </a:fld>
            <a:endParaRPr lang="en-US" dirty="0"/>
          </a:p>
        </p:txBody>
      </p:sp>
      <p:sp>
        <p:nvSpPr>
          <p:cNvPr id="5" name="4 Marcador de pie de página"/>
          <p:cNvSpPr>
            <a:spLocks noGrp="1"/>
          </p:cNvSpPr>
          <p:nvPr>
            <p:ph type="ftr" sz="quarter" idx="3"/>
          </p:nvPr>
        </p:nvSpPr>
        <p:spPr/>
        <p:txBody>
          <a:bodyPr/>
          <a:lstStyle/>
          <a:p>
            <a:r>
              <a:rPr lang="en-US"/>
              <a:t>The Power of PowerPoint | thepopp.com</a:t>
            </a:r>
            <a:endParaRPr lang="en-US" dirty="0"/>
          </a:p>
        </p:txBody>
      </p:sp>
      <p:sp>
        <p:nvSpPr>
          <p:cNvPr id="8" name="Rectangle 5">
            <a:extLst>
              <a:ext uri="{FF2B5EF4-FFF2-40B4-BE49-F238E27FC236}">
                <a16:creationId xmlns:a16="http://schemas.microsoft.com/office/drawing/2014/main" id="{FC60A542-A502-457F-AE8C-65503FFEB0E5}"/>
              </a:ext>
            </a:extLst>
          </p:cNvPr>
          <p:cNvSpPr/>
          <p:nvPr/>
        </p:nvSpPr>
        <p:spPr>
          <a:xfrm>
            <a:off x="1510357" y="1579331"/>
            <a:ext cx="13969551" cy="8172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7" name="TextBox 11"/>
          <p:cNvSpPr txBox="1">
            <a:spLocks noGrp="1"/>
          </p:cNvSpPr>
          <p:nvPr>
            <p:ph type="body" sz="quarter" idx="15"/>
          </p:nvPr>
        </p:nvSpPr>
        <p:spPr>
          <a:xfrm>
            <a:off x="1510357" y="1372270"/>
            <a:ext cx="13969552" cy="8046515"/>
          </a:xfrm>
          <a:prstGeom prst="rect">
            <a:avLst/>
          </a:prstGeom>
          <a:noFill/>
        </p:spPr>
        <p:txBody>
          <a:bodyPr wrap="square" rtlCol="0">
            <a:spAutoFit/>
          </a:bodyPr>
          <a:lstStyle/>
          <a:p>
            <a:r>
              <a:rPr lang="es-VE" sz="2800" b="1" dirty="0">
                <a:solidFill>
                  <a:schemeClr val="tx2"/>
                </a:solidFill>
              </a:rPr>
              <a:t>4. ¿Se utilizó el estado de publicación  como criterio de inclusión?</a:t>
            </a:r>
          </a:p>
          <a:p>
            <a:r>
              <a:rPr lang="es-VE" sz="2800" dirty="0">
                <a:solidFill>
                  <a:schemeClr val="tx2"/>
                </a:solidFill>
              </a:rPr>
              <a:t>Los autores deben indicar que buscaron informes independientemente de su tipo de publicación. Los autores deben indicar si excluyeron o no algún informe (de la revisión sistemática), en función de su estado de publicación, idioma, etc.</a:t>
            </a:r>
          </a:p>
          <a:p>
            <a:br>
              <a:rPr lang="es-VE" sz="2800" b="1" dirty="0">
                <a:solidFill>
                  <a:schemeClr val="tx2"/>
                </a:solidFill>
              </a:rPr>
            </a:br>
            <a:r>
              <a:rPr lang="es-VE" sz="2800" b="1" dirty="0">
                <a:solidFill>
                  <a:schemeClr val="tx2"/>
                </a:solidFill>
              </a:rPr>
              <a:t>5. ¿Se proporcionó una lista de estudios (incluidos y excluidos)?</a:t>
            </a:r>
          </a:p>
          <a:p>
            <a:r>
              <a:rPr lang="es-VE" sz="2800" dirty="0">
                <a:solidFill>
                  <a:schemeClr val="tx2"/>
                </a:solidFill>
              </a:rPr>
              <a:t>Se debe proporcionar una lista de estudios incluidos y excluidos.</a:t>
            </a:r>
          </a:p>
          <a:p>
            <a:br>
              <a:rPr lang="es-VE" sz="2800" b="1" dirty="0">
                <a:solidFill>
                  <a:schemeClr val="tx2"/>
                </a:solidFill>
              </a:rPr>
            </a:br>
            <a:endParaRPr lang="es-VE" sz="2800" b="1" dirty="0">
              <a:solidFill>
                <a:schemeClr val="tx2"/>
              </a:solidFill>
            </a:endParaRPr>
          </a:p>
          <a:p>
            <a:endParaRPr lang="es-VE" sz="2800" b="1" dirty="0">
              <a:solidFill>
                <a:schemeClr val="tx2"/>
              </a:solidFill>
            </a:endParaRPr>
          </a:p>
          <a:p>
            <a:r>
              <a:rPr lang="es-VE" sz="2800" b="1" dirty="0">
                <a:solidFill>
                  <a:schemeClr val="tx2"/>
                </a:solidFill>
              </a:rPr>
              <a:t>6. ¿Se proporcionaron las características de los estudios incluidos?</a:t>
            </a:r>
          </a:p>
          <a:p>
            <a:r>
              <a:rPr lang="es-VE" sz="2800" dirty="0">
                <a:solidFill>
                  <a:schemeClr val="tx2"/>
                </a:solidFill>
              </a:rPr>
              <a:t>De forma agregada, como una tabla, los datos de los estudios originales deben proporcionarse a los participantes, las intervenciones y los resultados. Los rangos de características en todos los estudios analizados. Se debe informar la edad, raza, sexo, datos socioeconómicos relevantes, estado de la enfermedad, duración, gravedad u otras enfermedades.</a:t>
            </a:r>
          </a:p>
        </p:txBody>
      </p:sp>
      <p:grpSp>
        <p:nvGrpSpPr>
          <p:cNvPr id="9" name="Group 11"/>
          <p:cNvGrpSpPr/>
          <p:nvPr/>
        </p:nvGrpSpPr>
        <p:grpSpPr>
          <a:xfrm>
            <a:off x="15730180" y="2128680"/>
            <a:ext cx="2294691" cy="1938992"/>
            <a:chOff x="9273917" y="1628798"/>
            <a:chExt cx="2241547" cy="1938992"/>
          </a:xfrm>
        </p:grpSpPr>
        <p:sp>
          <p:nvSpPr>
            <p:cNvPr id="10" name="TextBox 12"/>
            <p:cNvSpPr txBox="1"/>
            <p:nvPr/>
          </p:nvSpPr>
          <p:spPr>
            <a:xfrm>
              <a:off x="9489808" y="1628798"/>
              <a:ext cx="2025656" cy="1938992"/>
            </a:xfrm>
            <a:prstGeom prst="rect">
              <a:avLst/>
            </a:prstGeom>
            <a:noFill/>
          </p:spPr>
          <p:txBody>
            <a:bodyPr wrap="square" rtlCol="0">
              <a:spAutoFit/>
            </a:bodyPr>
            <a:lstStyle/>
            <a:p>
              <a:r>
                <a:rPr lang="en-US" sz="2400" b="1" dirty="0"/>
                <a:t>Si</a:t>
              </a:r>
            </a:p>
            <a:p>
              <a:r>
                <a:rPr lang="en-US" sz="2400" b="1" dirty="0"/>
                <a:t>No</a:t>
              </a:r>
            </a:p>
            <a:p>
              <a:r>
                <a:rPr lang="en-US" sz="2400" b="1" dirty="0"/>
                <a:t>No </a:t>
              </a:r>
              <a:r>
                <a:rPr lang="en-US" sz="2400" b="1" dirty="0" err="1"/>
                <a:t>puede</a:t>
              </a:r>
              <a:r>
                <a:rPr lang="en-US" sz="2400" b="1" dirty="0"/>
                <a:t> responder</a:t>
              </a:r>
            </a:p>
            <a:p>
              <a:r>
                <a:rPr lang="en-US" sz="2400" b="1" dirty="0"/>
                <a:t>No </a:t>
              </a:r>
              <a:r>
                <a:rPr lang="en-US" sz="2400" b="1" dirty="0" err="1"/>
                <a:t>aplica</a:t>
              </a:r>
              <a:endParaRPr lang="en-US" sz="2400" dirty="0"/>
            </a:p>
          </p:txBody>
        </p:sp>
        <p:sp>
          <p:nvSpPr>
            <p:cNvPr id="11" name="Rectangle 13"/>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6"/>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a:off x="16020220" y="4696176"/>
            <a:ext cx="2294691" cy="1938992"/>
            <a:chOff x="9273917" y="1628798"/>
            <a:chExt cx="2241547" cy="1938992"/>
          </a:xfrm>
        </p:grpSpPr>
        <p:sp>
          <p:nvSpPr>
            <p:cNvPr id="16" name="TextBox 12"/>
            <p:cNvSpPr txBox="1"/>
            <p:nvPr/>
          </p:nvSpPr>
          <p:spPr>
            <a:xfrm>
              <a:off x="9489808" y="1628798"/>
              <a:ext cx="2025656" cy="1938992"/>
            </a:xfrm>
            <a:prstGeom prst="rect">
              <a:avLst/>
            </a:prstGeom>
            <a:noFill/>
          </p:spPr>
          <p:txBody>
            <a:bodyPr wrap="square" rtlCol="0">
              <a:spAutoFit/>
            </a:bodyPr>
            <a:lstStyle/>
            <a:p>
              <a:r>
                <a:rPr lang="en-US" sz="2400" b="1" dirty="0"/>
                <a:t>Si</a:t>
              </a:r>
            </a:p>
            <a:p>
              <a:r>
                <a:rPr lang="en-US" sz="2400" b="1" dirty="0"/>
                <a:t>No</a:t>
              </a:r>
            </a:p>
            <a:p>
              <a:r>
                <a:rPr lang="en-US" sz="2400" b="1" dirty="0"/>
                <a:t>No </a:t>
              </a:r>
              <a:r>
                <a:rPr lang="en-US" sz="2400" b="1" dirty="0" err="1"/>
                <a:t>puede</a:t>
              </a:r>
              <a:r>
                <a:rPr lang="en-US" sz="2400" b="1" dirty="0"/>
                <a:t> responder</a:t>
              </a:r>
            </a:p>
            <a:p>
              <a:r>
                <a:rPr lang="en-US" sz="2400" b="1" dirty="0"/>
                <a:t>No </a:t>
              </a:r>
              <a:r>
                <a:rPr lang="en-US" sz="2400" b="1" dirty="0" err="1"/>
                <a:t>aplica</a:t>
              </a:r>
              <a:endParaRPr lang="en-US" sz="2400" dirty="0"/>
            </a:p>
          </p:txBody>
        </p:sp>
        <p:sp>
          <p:nvSpPr>
            <p:cNvPr id="17" name="Rectangle 13"/>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1"/>
          <p:cNvGrpSpPr/>
          <p:nvPr/>
        </p:nvGrpSpPr>
        <p:grpSpPr>
          <a:xfrm>
            <a:off x="15865019" y="7303740"/>
            <a:ext cx="2294691" cy="1938992"/>
            <a:chOff x="9273917" y="1628798"/>
            <a:chExt cx="2241547" cy="1938992"/>
          </a:xfrm>
        </p:grpSpPr>
        <p:sp>
          <p:nvSpPr>
            <p:cNvPr id="22" name="TextBox 12"/>
            <p:cNvSpPr txBox="1"/>
            <p:nvPr/>
          </p:nvSpPr>
          <p:spPr>
            <a:xfrm>
              <a:off x="9489808" y="1628798"/>
              <a:ext cx="2025656" cy="1938992"/>
            </a:xfrm>
            <a:prstGeom prst="rect">
              <a:avLst/>
            </a:prstGeom>
            <a:noFill/>
          </p:spPr>
          <p:txBody>
            <a:bodyPr wrap="square" rtlCol="0">
              <a:spAutoFit/>
            </a:bodyPr>
            <a:lstStyle/>
            <a:p>
              <a:r>
                <a:rPr lang="en-US" sz="2400" b="1" dirty="0"/>
                <a:t>Si</a:t>
              </a:r>
            </a:p>
            <a:p>
              <a:r>
                <a:rPr lang="en-US" sz="2400" b="1" dirty="0"/>
                <a:t>No</a:t>
              </a:r>
            </a:p>
            <a:p>
              <a:r>
                <a:rPr lang="en-US" sz="2400" b="1" dirty="0"/>
                <a:t>No </a:t>
              </a:r>
              <a:r>
                <a:rPr lang="en-US" sz="2400" b="1" dirty="0" err="1"/>
                <a:t>puede</a:t>
              </a:r>
              <a:r>
                <a:rPr lang="en-US" sz="2400" b="1" dirty="0"/>
                <a:t> responder</a:t>
              </a:r>
            </a:p>
            <a:p>
              <a:r>
                <a:rPr lang="en-US" sz="2400" b="1" dirty="0"/>
                <a:t>No </a:t>
              </a:r>
              <a:r>
                <a:rPr lang="en-US" sz="2400" b="1" dirty="0" err="1"/>
                <a:t>aplica</a:t>
              </a:r>
              <a:endParaRPr lang="en-US" sz="2400" dirty="0"/>
            </a:p>
          </p:txBody>
        </p:sp>
        <p:sp>
          <p:nvSpPr>
            <p:cNvPr id="23" name="Rectangle 13"/>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ángulo 30"/>
          <p:cNvSpPr/>
          <p:nvPr/>
        </p:nvSpPr>
        <p:spPr>
          <a:xfrm>
            <a:off x="15933839" y="5018897"/>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28" name="Rectángulo 30"/>
          <p:cNvSpPr/>
          <p:nvPr/>
        </p:nvSpPr>
        <p:spPr>
          <a:xfrm>
            <a:off x="15596308" y="1944014"/>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29" name="Rectángulo 30"/>
          <p:cNvSpPr/>
          <p:nvPr/>
        </p:nvSpPr>
        <p:spPr>
          <a:xfrm>
            <a:off x="15732926" y="7119074"/>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11725974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387164BF-D67A-46C0-81D2-5BAF67C00C80}" type="slidenum">
              <a:rPr lang="en-US" smtClean="0"/>
              <a:pPr/>
              <a:t>31</a:t>
            </a:fld>
            <a:endParaRPr lang="en-US" dirty="0"/>
          </a:p>
        </p:txBody>
      </p:sp>
      <p:sp>
        <p:nvSpPr>
          <p:cNvPr id="5" name="4 Marcador de pie de página"/>
          <p:cNvSpPr>
            <a:spLocks noGrp="1"/>
          </p:cNvSpPr>
          <p:nvPr>
            <p:ph type="ftr" sz="quarter" idx="3"/>
          </p:nvPr>
        </p:nvSpPr>
        <p:spPr/>
        <p:txBody>
          <a:bodyPr/>
          <a:lstStyle/>
          <a:p>
            <a:r>
              <a:rPr lang="en-US"/>
              <a:t>The Power of PowerPoint | thepopp.com</a:t>
            </a:r>
            <a:endParaRPr lang="en-US" dirty="0"/>
          </a:p>
        </p:txBody>
      </p:sp>
      <p:sp>
        <p:nvSpPr>
          <p:cNvPr id="9" name="Rectangle 5">
            <a:extLst>
              <a:ext uri="{FF2B5EF4-FFF2-40B4-BE49-F238E27FC236}">
                <a16:creationId xmlns:a16="http://schemas.microsoft.com/office/drawing/2014/main" id="{FC60A542-A502-457F-AE8C-65503FFEB0E5}"/>
              </a:ext>
            </a:extLst>
          </p:cNvPr>
          <p:cNvSpPr/>
          <p:nvPr/>
        </p:nvSpPr>
        <p:spPr>
          <a:xfrm>
            <a:off x="429293" y="733120"/>
            <a:ext cx="15842706" cy="9289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8" name="TextBox 10"/>
          <p:cNvSpPr txBox="1">
            <a:spLocks noGrp="1"/>
          </p:cNvSpPr>
          <p:nvPr>
            <p:ph type="body" sz="quarter" idx="15"/>
          </p:nvPr>
        </p:nvSpPr>
        <p:spPr>
          <a:xfrm>
            <a:off x="397761" y="1579632"/>
            <a:ext cx="15874238" cy="7343759"/>
          </a:xfrm>
          <a:prstGeom prst="rect">
            <a:avLst/>
          </a:prstGeom>
          <a:noFill/>
        </p:spPr>
        <p:txBody>
          <a:bodyPr wrap="square" rtlCol="0">
            <a:spAutoFit/>
          </a:bodyPr>
          <a:lstStyle/>
          <a:p>
            <a:r>
              <a:rPr lang="es-VE" b="1" dirty="0"/>
              <a:t>7</a:t>
            </a:r>
            <a:r>
              <a:rPr lang="es-VE" b="1" dirty="0">
                <a:solidFill>
                  <a:schemeClr val="tx2"/>
                </a:solidFill>
              </a:rPr>
              <a:t>. ¿Se evaluó y documentó la calidad científica de los estudios incluidos?</a:t>
            </a:r>
          </a:p>
          <a:p>
            <a:r>
              <a:rPr lang="es-VE" dirty="0">
                <a:solidFill>
                  <a:schemeClr val="tx2"/>
                </a:solidFill>
              </a:rPr>
              <a:t>Se deben proporcionar métodos de evaluación "a priori" (p. Ej., Para los estudios de efectividad si el autor eligió incluir solo estudios aleatorizados, doble ciego, controlados con placebo o la ocultación de la asignación como criterios de inclusión); para otros tipos de estudios, los artículos alternativos serán relevantes.</a:t>
            </a:r>
          </a:p>
          <a:p>
            <a:endParaRPr lang="es-VE" b="1" dirty="0">
              <a:solidFill>
                <a:schemeClr val="tx2"/>
              </a:solidFill>
            </a:endParaRPr>
          </a:p>
          <a:p>
            <a:endParaRPr lang="es-VE" b="1" dirty="0">
              <a:solidFill>
                <a:schemeClr val="tx2"/>
              </a:solidFill>
            </a:endParaRPr>
          </a:p>
          <a:p>
            <a:r>
              <a:rPr lang="es-VE" b="1" dirty="0">
                <a:solidFill>
                  <a:schemeClr val="tx2"/>
                </a:solidFill>
              </a:rPr>
              <a:t>8. ¿La calidad científica de los estudios incluidos se utilizó adecuadamente al formular conclusiones?</a:t>
            </a:r>
          </a:p>
          <a:p>
            <a:r>
              <a:rPr lang="es-VE" dirty="0">
                <a:solidFill>
                  <a:schemeClr val="tx2"/>
                </a:solidFill>
              </a:rPr>
              <a:t>Los resultados del rigor metodológico y la calidad científica deben ser considerados en el análisis y las conclusiones de la revisión, y expresados ​​explícitamente en la formulación de recomendaciones.</a:t>
            </a:r>
          </a:p>
          <a:p>
            <a:endParaRPr lang="es-VE" b="1" dirty="0">
              <a:solidFill>
                <a:schemeClr val="tx2"/>
              </a:solidFill>
            </a:endParaRPr>
          </a:p>
          <a:p>
            <a:endParaRPr lang="es-VE" b="1" dirty="0">
              <a:solidFill>
                <a:schemeClr val="tx2"/>
              </a:solidFill>
            </a:endParaRPr>
          </a:p>
          <a:p>
            <a:r>
              <a:rPr lang="es-VE" b="1" dirty="0">
                <a:solidFill>
                  <a:schemeClr val="tx2"/>
                </a:solidFill>
              </a:rPr>
              <a:t>9. ¿Fueron apropiados los métodos utilizados para combinar los hallazgos de los estudios?</a:t>
            </a:r>
          </a:p>
          <a:p>
            <a:r>
              <a:rPr lang="es-VE" dirty="0">
                <a:solidFill>
                  <a:schemeClr val="tx2"/>
                </a:solidFill>
              </a:rPr>
              <a:t>Para los resultados combinados, se debe realizar una prueba para garantizar que los estudios sean combinables, para evaluar su homogeneidad (es decir, la prueba de Chi cuadrado para la homogeneidad, I2). si existe heterogeneidad, se debe usar un modelo de efectos aleatorios y / o se debe tener en cuenta la conveniencia clínica de combinar (es decir, ¿es sensato combinar?).</a:t>
            </a:r>
          </a:p>
        </p:txBody>
      </p:sp>
      <p:grpSp>
        <p:nvGrpSpPr>
          <p:cNvPr id="10" name="Group 11"/>
          <p:cNvGrpSpPr/>
          <p:nvPr/>
        </p:nvGrpSpPr>
        <p:grpSpPr>
          <a:xfrm>
            <a:off x="16273984" y="1373130"/>
            <a:ext cx="2294691" cy="1938992"/>
            <a:chOff x="9273917" y="1628798"/>
            <a:chExt cx="2241547" cy="1938992"/>
          </a:xfrm>
        </p:grpSpPr>
        <p:sp>
          <p:nvSpPr>
            <p:cNvPr id="11" name="TextBox 12"/>
            <p:cNvSpPr txBox="1"/>
            <p:nvPr/>
          </p:nvSpPr>
          <p:spPr>
            <a:xfrm>
              <a:off x="9489808" y="1628798"/>
              <a:ext cx="2025656" cy="1938992"/>
            </a:xfrm>
            <a:prstGeom prst="rect">
              <a:avLst/>
            </a:prstGeom>
            <a:noFill/>
          </p:spPr>
          <p:txBody>
            <a:bodyPr wrap="square" rtlCol="0">
              <a:spAutoFit/>
            </a:bodyPr>
            <a:lstStyle/>
            <a:p>
              <a:r>
                <a:rPr lang="en-US" sz="2400" b="1" dirty="0"/>
                <a:t>Si</a:t>
              </a:r>
            </a:p>
            <a:p>
              <a:r>
                <a:rPr lang="en-US" sz="2400" b="1" dirty="0"/>
                <a:t>No</a:t>
              </a:r>
            </a:p>
            <a:p>
              <a:r>
                <a:rPr lang="en-US" sz="2400" b="1" dirty="0"/>
                <a:t>No </a:t>
              </a:r>
              <a:r>
                <a:rPr lang="en-US" sz="2400" b="1" dirty="0" err="1"/>
                <a:t>puede</a:t>
              </a:r>
              <a:r>
                <a:rPr lang="en-US" sz="2400" b="1" dirty="0"/>
                <a:t> responder</a:t>
              </a:r>
            </a:p>
            <a:p>
              <a:r>
                <a:rPr lang="en-US" sz="2400" b="1" dirty="0"/>
                <a:t>No </a:t>
              </a:r>
              <a:r>
                <a:rPr lang="en-US" sz="2400" b="1" dirty="0" err="1"/>
                <a:t>aplica</a:t>
              </a:r>
              <a:endParaRPr lang="en-US" sz="2400" dirty="0"/>
            </a:p>
          </p:txBody>
        </p:sp>
        <p:sp>
          <p:nvSpPr>
            <p:cNvPr id="12" name="Rectangle 13"/>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4"/>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5"/>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6"/>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a:off x="16271999" y="3991372"/>
            <a:ext cx="2294691" cy="1938992"/>
            <a:chOff x="9273917" y="1628798"/>
            <a:chExt cx="2241547" cy="1938992"/>
          </a:xfrm>
        </p:grpSpPr>
        <p:sp>
          <p:nvSpPr>
            <p:cNvPr id="17" name="TextBox 12"/>
            <p:cNvSpPr txBox="1"/>
            <p:nvPr/>
          </p:nvSpPr>
          <p:spPr>
            <a:xfrm>
              <a:off x="9489808" y="1628798"/>
              <a:ext cx="2025656" cy="1938992"/>
            </a:xfrm>
            <a:prstGeom prst="rect">
              <a:avLst/>
            </a:prstGeom>
            <a:noFill/>
          </p:spPr>
          <p:txBody>
            <a:bodyPr wrap="square" rtlCol="0">
              <a:spAutoFit/>
            </a:bodyPr>
            <a:lstStyle/>
            <a:p>
              <a:r>
                <a:rPr lang="en-US" sz="2400" b="1" dirty="0"/>
                <a:t>Si</a:t>
              </a:r>
            </a:p>
            <a:p>
              <a:r>
                <a:rPr lang="en-US" sz="2400" b="1" dirty="0"/>
                <a:t>No</a:t>
              </a:r>
            </a:p>
            <a:p>
              <a:r>
                <a:rPr lang="en-US" sz="2400" b="1" dirty="0"/>
                <a:t>No </a:t>
              </a:r>
              <a:r>
                <a:rPr lang="en-US" sz="2400" b="1" dirty="0" err="1"/>
                <a:t>puede</a:t>
              </a:r>
              <a:r>
                <a:rPr lang="en-US" sz="2400" b="1" dirty="0"/>
                <a:t> responder</a:t>
              </a:r>
            </a:p>
            <a:p>
              <a:r>
                <a:rPr lang="en-US" sz="2400" b="1" dirty="0"/>
                <a:t>No </a:t>
              </a:r>
              <a:r>
                <a:rPr lang="en-US" sz="2400" b="1" dirty="0" err="1"/>
                <a:t>aplica</a:t>
              </a:r>
              <a:endParaRPr lang="en-US" sz="2400" dirty="0"/>
            </a:p>
          </p:txBody>
        </p:sp>
        <p:sp>
          <p:nvSpPr>
            <p:cNvPr id="18" name="Rectangle 13"/>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5"/>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6"/>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1"/>
          <p:cNvGrpSpPr/>
          <p:nvPr/>
        </p:nvGrpSpPr>
        <p:grpSpPr>
          <a:xfrm>
            <a:off x="16270563" y="7138352"/>
            <a:ext cx="2294691" cy="1938992"/>
            <a:chOff x="9273917" y="1628798"/>
            <a:chExt cx="2241547" cy="1938992"/>
          </a:xfrm>
        </p:grpSpPr>
        <p:sp>
          <p:nvSpPr>
            <p:cNvPr id="23" name="TextBox 12"/>
            <p:cNvSpPr txBox="1"/>
            <p:nvPr/>
          </p:nvSpPr>
          <p:spPr>
            <a:xfrm>
              <a:off x="9489808" y="1628798"/>
              <a:ext cx="2025656" cy="1938992"/>
            </a:xfrm>
            <a:prstGeom prst="rect">
              <a:avLst/>
            </a:prstGeom>
            <a:noFill/>
          </p:spPr>
          <p:txBody>
            <a:bodyPr wrap="square" rtlCol="0">
              <a:spAutoFit/>
            </a:bodyPr>
            <a:lstStyle/>
            <a:p>
              <a:r>
                <a:rPr lang="en-US" sz="2400" b="1" dirty="0"/>
                <a:t>Si</a:t>
              </a:r>
            </a:p>
            <a:p>
              <a:r>
                <a:rPr lang="en-US" sz="2400" b="1" dirty="0"/>
                <a:t>No</a:t>
              </a:r>
            </a:p>
            <a:p>
              <a:r>
                <a:rPr lang="en-US" sz="2400" b="1" dirty="0"/>
                <a:t>No </a:t>
              </a:r>
              <a:r>
                <a:rPr lang="en-US" sz="2400" b="1" dirty="0" err="1"/>
                <a:t>puede</a:t>
              </a:r>
              <a:r>
                <a:rPr lang="en-US" sz="2400" b="1" dirty="0"/>
                <a:t> responder</a:t>
              </a:r>
            </a:p>
            <a:p>
              <a:r>
                <a:rPr lang="en-US" sz="2400" b="1" dirty="0"/>
                <a:t>No </a:t>
              </a:r>
              <a:r>
                <a:rPr lang="en-US" sz="2400" b="1" dirty="0" err="1"/>
                <a:t>aplica</a:t>
              </a:r>
              <a:endParaRPr lang="en-US" sz="2400" dirty="0"/>
            </a:p>
          </p:txBody>
        </p:sp>
        <p:sp>
          <p:nvSpPr>
            <p:cNvPr id="24" name="Rectangle 13"/>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6"/>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ángulo 30"/>
          <p:cNvSpPr/>
          <p:nvPr/>
        </p:nvSpPr>
        <p:spPr>
          <a:xfrm>
            <a:off x="16286371" y="1722719"/>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29" name="Rectángulo 30"/>
          <p:cNvSpPr/>
          <p:nvPr/>
        </p:nvSpPr>
        <p:spPr>
          <a:xfrm>
            <a:off x="16197475" y="4281605"/>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30" name="Rectángulo 30"/>
          <p:cNvSpPr/>
          <p:nvPr/>
        </p:nvSpPr>
        <p:spPr>
          <a:xfrm>
            <a:off x="16316466" y="8697676"/>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36350167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387164BF-D67A-46C0-81D2-5BAF67C00C80}" type="slidenum">
              <a:rPr lang="en-US" smtClean="0"/>
              <a:pPr/>
              <a:t>32</a:t>
            </a:fld>
            <a:endParaRPr lang="en-US" dirty="0"/>
          </a:p>
        </p:txBody>
      </p:sp>
      <p:sp>
        <p:nvSpPr>
          <p:cNvPr id="5" name="4 Marcador de pie de página"/>
          <p:cNvSpPr>
            <a:spLocks noGrp="1"/>
          </p:cNvSpPr>
          <p:nvPr>
            <p:ph type="ftr" sz="quarter" idx="3"/>
          </p:nvPr>
        </p:nvSpPr>
        <p:spPr/>
        <p:txBody>
          <a:bodyPr/>
          <a:lstStyle/>
          <a:p>
            <a:r>
              <a:rPr lang="en-US"/>
              <a:t>The Power of PowerPoint | thepopp.com</a:t>
            </a:r>
            <a:endParaRPr lang="en-US" dirty="0"/>
          </a:p>
        </p:txBody>
      </p:sp>
      <p:sp>
        <p:nvSpPr>
          <p:cNvPr id="7" name="Rectangle 5">
            <a:extLst>
              <a:ext uri="{FF2B5EF4-FFF2-40B4-BE49-F238E27FC236}">
                <a16:creationId xmlns:a16="http://schemas.microsoft.com/office/drawing/2014/main" id="{FC60A542-A502-457F-AE8C-65503FFEB0E5}"/>
              </a:ext>
            </a:extLst>
          </p:cNvPr>
          <p:cNvSpPr/>
          <p:nvPr/>
        </p:nvSpPr>
        <p:spPr>
          <a:xfrm>
            <a:off x="429293" y="733120"/>
            <a:ext cx="15842706" cy="9289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8" name="TextBox 8"/>
          <p:cNvSpPr txBox="1"/>
          <p:nvPr/>
        </p:nvSpPr>
        <p:spPr>
          <a:xfrm>
            <a:off x="679844" y="1410210"/>
            <a:ext cx="15341604" cy="3970318"/>
          </a:xfrm>
          <a:prstGeom prst="rect">
            <a:avLst/>
          </a:prstGeom>
          <a:noFill/>
        </p:spPr>
        <p:txBody>
          <a:bodyPr wrap="square" rtlCol="0">
            <a:spAutoFit/>
          </a:bodyPr>
          <a:lstStyle/>
          <a:p>
            <a:r>
              <a:rPr lang="es-VE" sz="2800" b="1" dirty="0">
                <a:solidFill>
                  <a:schemeClr val="tx2"/>
                </a:solidFill>
              </a:rPr>
              <a:t>10. ¿Se evaluó la probabilidad de sesgo de publicación?</a:t>
            </a:r>
          </a:p>
          <a:p>
            <a:r>
              <a:rPr lang="es-VE" sz="2800" dirty="0">
                <a:solidFill>
                  <a:schemeClr val="tx2"/>
                </a:solidFill>
              </a:rPr>
              <a:t>Una evaluación del sesgo de publicación debería incluir una combinación de ayudas gráficas (por ejemplo, gráfico de embudo, otras pruebas disponibles) y / o pruebas estadísticas (por ejemplo, prueba de regresión de </a:t>
            </a:r>
            <a:r>
              <a:rPr lang="es-VE" sz="2800" dirty="0" err="1">
                <a:solidFill>
                  <a:schemeClr val="tx2"/>
                </a:solidFill>
              </a:rPr>
              <a:t>Egger</a:t>
            </a:r>
            <a:r>
              <a:rPr lang="es-VE" sz="2800" dirty="0">
                <a:solidFill>
                  <a:schemeClr val="tx2"/>
                </a:solidFill>
              </a:rPr>
              <a:t>).</a:t>
            </a:r>
          </a:p>
          <a:p>
            <a:br>
              <a:rPr lang="es-VE" sz="2800" b="1" dirty="0">
                <a:solidFill>
                  <a:schemeClr val="tx2"/>
                </a:solidFill>
              </a:rPr>
            </a:br>
            <a:endParaRPr lang="es-VE" sz="2800" b="1" dirty="0">
              <a:solidFill>
                <a:schemeClr val="tx2"/>
              </a:solidFill>
            </a:endParaRPr>
          </a:p>
          <a:p>
            <a:r>
              <a:rPr lang="es-VE" sz="2800" b="1" dirty="0">
                <a:solidFill>
                  <a:schemeClr val="tx2"/>
                </a:solidFill>
              </a:rPr>
              <a:t>11. ¿Se declaró el conflicto de interés?</a:t>
            </a:r>
          </a:p>
          <a:p>
            <a:r>
              <a:rPr lang="es-VE" sz="2800" dirty="0">
                <a:solidFill>
                  <a:schemeClr val="tx2"/>
                </a:solidFill>
              </a:rPr>
              <a:t>Las posibles fuentes de apoyo deben ser claramente reconocidas tanto en la revisión sistemática como en los estudios incluidos</a:t>
            </a:r>
            <a:r>
              <a:rPr lang="es-VE" sz="1600" dirty="0">
                <a:solidFill>
                  <a:schemeClr val="tx2"/>
                </a:solidFill>
              </a:rPr>
              <a:t>.</a:t>
            </a:r>
          </a:p>
        </p:txBody>
      </p:sp>
      <p:grpSp>
        <p:nvGrpSpPr>
          <p:cNvPr id="9" name="Group 11"/>
          <p:cNvGrpSpPr/>
          <p:nvPr/>
        </p:nvGrpSpPr>
        <p:grpSpPr>
          <a:xfrm>
            <a:off x="16409639" y="1392888"/>
            <a:ext cx="2294691" cy="1938992"/>
            <a:chOff x="9273917" y="1628798"/>
            <a:chExt cx="2241547" cy="1938992"/>
          </a:xfrm>
        </p:grpSpPr>
        <p:sp>
          <p:nvSpPr>
            <p:cNvPr id="10" name="TextBox 12"/>
            <p:cNvSpPr txBox="1"/>
            <p:nvPr/>
          </p:nvSpPr>
          <p:spPr>
            <a:xfrm>
              <a:off x="9489808" y="1628798"/>
              <a:ext cx="2025656" cy="1938992"/>
            </a:xfrm>
            <a:prstGeom prst="rect">
              <a:avLst/>
            </a:prstGeom>
            <a:noFill/>
          </p:spPr>
          <p:txBody>
            <a:bodyPr wrap="square" rtlCol="0">
              <a:spAutoFit/>
            </a:bodyPr>
            <a:lstStyle/>
            <a:p>
              <a:r>
                <a:rPr lang="en-US" sz="2400" b="1" dirty="0"/>
                <a:t>Si</a:t>
              </a:r>
            </a:p>
            <a:p>
              <a:r>
                <a:rPr lang="en-US" sz="2400" b="1" dirty="0"/>
                <a:t>No</a:t>
              </a:r>
            </a:p>
            <a:p>
              <a:r>
                <a:rPr lang="en-US" sz="2400" b="1" dirty="0"/>
                <a:t>No </a:t>
              </a:r>
              <a:r>
                <a:rPr lang="en-US" sz="2400" b="1" dirty="0" err="1"/>
                <a:t>puede</a:t>
              </a:r>
              <a:r>
                <a:rPr lang="en-US" sz="2400" b="1" dirty="0"/>
                <a:t> responder</a:t>
              </a:r>
            </a:p>
            <a:p>
              <a:r>
                <a:rPr lang="en-US" sz="2400" b="1" dirty="0"/>
                <a:t>No </a:t>
              </a:r>
              <a:r>
                <a:rPr lang="en-US" sz="2400" b="1" dirty="0" err="1"/>
                <a:t>aplica</a:t>
              </a:r>
              <a:endParaRPr lang="en-US" sz="2400" dirty="0"/>
            </a:p>
          </p:txBody>
        </p:sp>
        <p:sp>
          <p:nvSpPr>
            <p:cNvPr id="11" name="Rectangle 13"/>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6"/>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a:off x="16271999" y="3991372"/>
            <a:ext cx="2294691" cy="1938992"/>
            <a:chOff x="9273917" y="1628798"/>
            <a:chExt cx="2241547" cy="1938992"/>
          </a:xfrm>
        </p:grpSpPr>
        <p:sp>
          <p:nvSpPr>
            <p:cNvPr id="16" name="TextBox 12"/>
            <p:cNvSpPr txBox="1"/>
            <p:nvPr/>
          </p:nvSpPr>
          <p:spPr>
            <a:xfrm>
              <a:off x="9489808" y="1628798"/>
              <a:ext cx="2025656" cy="1938992"/>
            </a:xfrm>
            <a:prstGeom prst="rect">
              <a:avLst/>
            </a:prstGeom>
            <a:noFill/>
          </p:spPr>
          <p:txBody>
            <a:bodyPr wrap="square" rtlCol="0">
              <a:spAutoFit/>
            </a:bodyPr>
            <a:lstStyle/>
            <a:p>
              <a:r>
                <a:rPr lang="en-US" sz="2400" b="1" dirty="0"/>
                <a:t>Si</a:t>
              </a:r>
            </a:p>
            <a:p>
              <a:r>
                <a:rPr lang="en-US" sz="2400" b="1" dirty="0"/>
                <a:t>No</a:t>
              </a:r>
            </a:p>
            <a:p>
              <a:r>
                <a:rPr lang="en-US" sz="2400" b="1" dirty="0"/>
                <a:t>No </a:t>
              </a:r>
              <a:r>
                <a:rPr lang="en-US" sz="2400" b="1" dirty="0" err="1"/>
                <a:t>puede</a:t>
              </a:r>
              <a:r>
                <a:rPr lang="en-US" sz="2400" b="1" dirty="0"/>
                <a:t> responder</a:t>
              </a:r>
            </a:p>
            <a:p>
              <a:r>
                <a:rPr lang="en-US" sz="2400" b="1" dirty="0"/>
                <a:t>No </a:t>
              </a:r>
              <a:r>
                <a:rPr lang="en-US" sz="2400" b="1" dirty="0" err="1"/>
                <a:t>aplica</a:t>
              </a:r>
              <a:endParaRPr lang="en-US" sz="2400" dirty="0"/>
            </a:p>
          </p:txBody>
        </p:sp>
        <p:sp>
          <p:nvSpPr>
            <p:cNvPr id="17" name="Rectangle 13"/>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ángulo 30"/>
          <p:cNvSpPr/>
          <p:nvPr/>
        </p:nvSpPr>
        <p:spPr>
          <a:xfrm>
            <a:off x="16363905" y="1795511"/>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22" name="Rectángulo 30"/>
          <p:cNvSpPr/>
          <p:nvPr/>
        </p:nvSpPr>
        <p:spPr>
          <a:xfrm>
            <a:off x="16478459" y="4151780"/>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37480797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4346" y="30932"/>
            <a:ext cx="16457772" cy="1203151"/>
          </a:xfrm>
        </p:spPr>
        <p:txBody>
          <a:bodyPr/>
          <a:lstStyle/>
          <a:p>
            <a:r>
              <a:rPr lang="es-VE" sz="80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APORTES DEL GRUPO.</a:t>
            </a:r>
            <a:endParaRPr lang="en-US" sz="7200" dirty="0">
              <a:solidFill>
                <a:schemeClr val="accent1"/>
              </a:solidFill>
              <a:latin typeface="Bebas Neue Regular" pitchFamily="50" charset="0"/>
            </a:endParaRPr>
          </a:p>
        </p:txBody>
      </p:sp>
      <p:sp>
        <p:nvSpPr>
          <p:cNvPr id="3" name="スライド番号プレースホルダー 2"/>
          <p:cNvSpPr>
            <a:spLocks noGrp="1"/>
          </p:cNvSpPr>
          <p:nvPr>
            <p:ph type="sldNum" sz="quarter" idx="12"/>
          </p:nvPr>
        </p:nvSpPr>
        <p:spPr/>
        <p:txBody>
          <a:bodyPr/>
          <a:lstStyle/>
          <a:p>
            <a:fld id="{387164BF-D67A-46C0-81D2-5BAF67C00C80}" type="slidenum">
              <a:rPr lang="en-US" smtClean="0"/>
              <a:pPr/>
              <a:t>33</a:t>
            </a:fld>
            <a:endParaRPr lang="en-US" dirty="0"/>
          </a:p>
        </p:txBody>
      </p:sp>
      <p:grpSp>
        <p:nvGrpSpPr>
          <p:cNvPr id="4" name="Group 3">
            <a:extLst>
              <a:ext uri="{FF2B5EF4-FFF2-40B4-BE49-F238E27FC236}">
                <a16:creationId xmlns:a16="http://schemas.microsoft.com/office/drawing/2014/main" id="{4B80BFDF-0EF4-4981-A16E-2E5A2651DB74}"/>
              </a:ext>
            </a:extLst>
          </p:cNvPr>
          <p:cNvGrpSpPr/>
          <p:nvPr/>
        </p:nvGrpSpPr>
        <p:grpSpPr>
          <a:xfrm>
            <a:off x="7498775" y="9712644"/>
            <a:ext cx="10784089" cy="584033"/>
            <a:chOff x="3348986" y="4260939"/>
            <a:chExt cx="12977314" cy="364015"/>
          </a:xfrm>
        </p:grpSpPr>
        <p:sp>
          <p:nvSpPr>
            <p:cNvPr id="5" name="Rectangle 4">
              <a:extLst>
                <a:ext uri="{FF2B5EF4-FFF2-40B4-BE49-F238E27FC236}">
                  <a16:creationId xmlns:a16="http://schemas.microsoft.com/office/drawing/2014/main" id="{5A4A2D14-7049-46BF-A311-561907A2DE8B}"/>
                </a:ext>
              </a:extLst>
            </p:cNvPr>
            <p:cNvSpPr/>
            <p:nvPr/>
          </p:nvSpPr>
          <p:spPr>
            <a:xfrm>
              <a:off x="3348986" y="4402930"/>
              <a:ext cx="12977314" cy="222024"/>
            </a:xfrm>
            <a:prstGeom prst="rect">
              <a:avLst/>
            </a:prstGeom>
            <a:solidFill>
              <a:srgbClr val="04A597"/>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6" name="Rounded Rectangle 46">
              <a:extLst>
                <a:ext uri="{FF2B5EF4-FFF2-40B4-BE49-F238E27FC236}">
                  <a16:creationId xmlns:a16="http://schemas.microsoft.com/office/drawing/2014/main" id="{369351AD-B7A4-4539-8B56-0468B1297B13}"/>
                </a:ext>
              </a:extLst>
            </p:cNvPr>
            <p:cNvSpPr/>
            <p:nvPr/>
          </p:nvSpPr>
          <p:spPr>
            <a:xfrm>
              <a:off x="3348990" y="4260939"/>
              <a:ext cx="1485367" cy="91440"/>
            </a:xfrm>
            <a:prstGeom prst="roundRect">
              <a:avLst>
                <a:gd name="adj" fmla="val 50000"/>
              </a:avLst>
            </a:prstGeom>
            <a:solidFill>
              <a:srgbClr val="04A597"/>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833992D6-4A38-496D-8D0C-262D69D3EA18}"/>
              </a:ext>
            </a:extLst>
          </p:cNvPr>
          <p:cNvGrpSpPr/>
          <p:nvPr/>
        </p:nvGrpSpPr>
        <p:grpSpPr>
          <a:xfrm>
            <a:off x="8441067" y="9054104"/>
            <a:ext cx="9841795" cy="1014845"/>
            <a:chOff x="3348990" y="4260939"/>
            <a:chExt cx="11843379" cy="632529"/>
          </a:xfrm>
        </p:grpSpPr>
        <p:sp>
          <p:nvSpPr>
            <p:cNvPr id="8" name="Rectangle 7">
              <a:extLst>
                <a:ext uri="{FF2B5EF4-FFF2-40B4-BE49-F238E27FC236}">
                  <a16:creationId xmlns:a16="http://schemas.microsoft.com/office/drawing/2014/main" id="{D567EEFB-FC0F-4A7A-96B0-51682F8410F7}"/>
                </a:ext>
              </a:extLst>
            </p:cNvPr>
            <p:cNvSpPr/>
            <p:nvPr/>
          </p:nvSpPr>
          <p:spPr>
            <a:xfrm>
              <a:off x="3407564" y="4402930"/>
              <a:ext cx="11784805" cy="490538"/>
            </a:xfrm>
            <a:prstGeom prst="rect">
              <a:avLst/>
            </a:prstGeom>
            <a:solidFill>
              <a:srgbClr val="04A597"/>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9" name="Rounded Rectangle 44">
              <a:extLst>
                <a:ext uri="{FF2B5EF4-FFF2-40B4-BE49-F238E27FC236}">
                  <a16:creationId xmlns:a16="http://schemas.microsoft.com/office/drawing/2014/main" id="{F25A79A3-7E1F-489E-B48C-ADB40DE6F0D8}"/>
                </a:ext>
              </a:extLst>
            </p:cNvPr>
            <p:cNvSpPr/>
            <p:nvPr/>
          </p:nvSpPr>
          <p:spPr>
            <a:xfrm>
              <a:off x="3348990" y="4260939"/>
              <a:ext cx="1485367" cy="91440"/>
            </a:xfrm>
            <a:prstGeom prst="roundRect">
              <a:avLst>
                <a:gd name="adj" fmla="val 50000"/>
              </a:avLst>
            </a:prstGeom>
            <a:solidFill>
              <a:srgbClr val="04A597"/>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FC1617C8-DFE5-43FF-8EB2-25F0231AABEF}"/>
              </a:ext>
            </a:extLst>
          </p:cNvPr>
          <p:cNvGrpSpPr/>
          <p:nvPr/>
        </p:nvGrpSpPr>
        <p:grpSpPr>
          <a:xfrm>
            <a:off x="9510231" y="8191403"/>
            <a:ext cx="8899504" cy="1169173"/>
            <a:chOff x="3348990" y="4247687"/>
            <a:chExt cx="10709450" cy="728719"/>
          </a:xfrm>
        </p:grpSpPr>
        <p:sp>
          <p:nvSpPr>
            <p:cNvPr id="11" name="Rectangle 10">
              <a:extLst>
                <a:ext uri="{FF2B5EF4-FFF2-40B4-BE49-F238E27FC236}">
                  <a16:creationId xmlns:a16="http://schemas.microsoft.com/office/drawing/2014/main" id="{6DE7FCA7-736F-41CD-B3F6-A148D7EC5336}"/>
                </a:ext>
              </a:extLst>
            </p:cNvPr>
            <p:cNvSpPr/>
            <p:nvPr/>
          </p:nvSpPr>
          <p:spPr>
            <a:xfrm>
              <a:off x="3407568" y="4402930"/>
              <a:ext cx="10650872" cy="573476"/>
            </a:xfrm>
            <a:prstGeom prst="rect">
              <a:avLst/>
            </a:prstGeom>
            <a:solidFill>
              <a:srgbClr val="1890AD"/>
            </a:solidFill>
            <a:ln w="12700" cap="flat" cmpd="sng" algn="ctr">
              <a:noFill/>
              <a:prstDash val="solid"/>
              <a:miter lim="800000"/>
            </a:ln>
            <a:effectLst/>
          </p:spPr>
          <p:txBody>
            <a:bodyPr rtlCol="0" anchor="ctr"/>
            <a:lstStyle/>
            <a:p>
              <a:pPr algn="ctr">
                <a:defRPr/>
              </a:pPr>
              <a:endParaRPr lang="en-US" sz="2025" kern="0" dirty="0">
                <a:solidFill>
                  <a:prstClr val="white"/>
                </a:solidFill>
                <a:latin typeface="Arial" panose="020B0604020202020204" pitchFamily="34" charset="0"/>
                <a:cs typeface="Arial" panose="020B0604020202020204" pitchFamily="34" charset="0"/>
              </a:endParaRPr>
            </a:p>
          </p:txBody>
        </p:sp>
        <p:sp>
          <p:nvSpPr>
            <p:cNvPr id="12" name="Rounded Rectangle 42">
              <a:extLst>
                <a:ext uri="{FF2B5EF4-FFF2-40B4-BE49-F238E27FC236}">
                  <a16:creationId xmlns:a16="http://schemas.microsoft.com/office/drawing/2014/main" id="{0F4E9058-44BF-4840-9E58-F5C9FA3AEB83}"/>
                </a:ext>
              </a:extLst>
            </p:cNvPr>
            <p:cNvSpPr/>
            <p:nvPr/>
          </p:nvSpPr>
          <p:spPr>
            <a:xfrm>
              <a:off x="3348990" y="4247687"/>
              <a:ext cx="1485367" cy="91440"/>
            </a:xfrm>
            <a:prstGeom prst="roundRect">
              <a:avLst>
                <a:gd name="adj" fmla="val 50000"/>
              </a:avLst>
            </a:prstGeom>
            <a:solidFill>
              <a:srgbClr val="1890AD"/>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1F81F325-CC53-409D-AEF3-05438EDDE812}"/>
              </a:ext>
            </a:extLst>
          </p:cNvPr>
          <p:cNvGrpSpPr/>
          <p:nvPr/>
        </p:nvGrpSpPr>
        <p:grpSpPr>
          <a:xfrm>
            <a:off x="10325651" y="7461955"/>
            <a:ext cx="7957211" cy="1014845"/>
            <a:chOff x="3348990" y="4260939"/>
            <a:chExt cx="9575517" cy="632529"/>
          </a:xfrm>
        </p:grpSpPr>
        <p:sp>
          <p:nvSpPr>
            <p:cNvPr id="14" name="Rectangle 13">
              <a:extLst>
                <a:ext uri="{FF2B5EF4-FFF2-40B4-BE49-F238E27FC236}">
                  <a16:creationId xmlns:a16="http://schemas.microsoft.com/office/drawing/2014/main" id="{E8D7822A-0E47-448A-A48C-649BEC6A747E}"/>
                </a:ext>
              </a:extLst>
            </p:cNvPr>
            <p:cNvSpPr/>
            <p:nvPr/>
          </p:nvSpPr>
          <p:spPr>
            <a:xfrm>
              <a:off x="3407565" y="4402930"/>
              <a:ext cx="9516942" cy="490538"/>
            </a:xfrm>
            <a:prstGeom prst="rect">
              <a:avLst/>
            </a:prstGeom>
            <a:solidFill>
              <a:srgbClr val="1890AD"/>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15" name="Rounded Rectangle 40">
              <a:extLst>
                <a:ext uri="{FF2B5EF4-FFF2-40B4-BE49-F238E27FC236}">
                  <a16:creationId xmlns:a16="http://schemas.microsoft.com/office/drawing/2014/main" id="{FB96B11D-8B27-4CF2-B62B-EE4F3A79BC5B}"/>
                </a:ext>
              </a:extLst>
            </p:cNvPr>
            <p:cNvSpPr/>
            <p:nvPr/>
          </p:nvSpPr>
          <p:spPr>
            <a:xfrm>
              <a:off x="3348990" y="4260939"/>
              <a:ext cx="1485366" cy="91440"/>
            </a:xfrm>
            <a:prstGeom prst="roundRect">
              <a:avLst>
                <a:gd name="adj" fmla="val 50000"/>
              </a:avLst>
            </a:prstGeom>
            <a:solidFill>
              <a:srgbClr val="1890AD"/>
            </a:solidFill>
            <a:ln w="12700" cap="flat" cmpd="sng" algn="ctr">
              <a:noFill/>
              <a:prstDash val="solid"/>
              <a:miter lim="800000"/>
            </a:ln>
            <a:effectLst/>
          </p:spPr>
          <p:txBody>
            <a:bodyPr rtlCol="0" anchor="ctr"/>
            <a:lstStyle/>
            <a:p>
              <a:pPr algn="ctr">
                <a:defRPr/>
              </a:pPr>
              <a:endParaRPr lang="en-US" sz="2025" kern="0" dirty="0">
                <a:solidFill>
                  <a:prstClr val="white"/>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1A465AC5-B4F4-447C-9674-05B6EEDA9999}"/>
              </a:ext>
            </a:extLst>
          </p:cNvPr>
          <p:cNvGrpSpPr/>
          <p:nvPr/>
        </p:nvGrpSpPr>
        <p:grpSpPr>
          <a:xfrm>
            <a:off x="11267945" y="6711726"/>
            <a:ext cx="7014920" cy="1014845"/>
            <a:chOff x="3348990" y="4260939"/>
            <a:chExt cx="8441585" cy="632529"/>
          </a:xfrm>
        </p:grpSpPr>
        <p:sp>
          <p:nvSpPr>
            <p:cNvPr id="17" name="Rectangle 16">
              <a:extLst>
                <a:ext uri="{FF2B5EF4-FFF2-40B4-BE49-F238E27FC236}">
                  <a16:creationId xmlns:a16="http://schemas.microsoft.com/office/drawing/2014/main" id="{A0364585-8AF7-4291-995E-9ACE46B41888}"/>
                </a:ext>
              </a:extLst>
            </p:cNvPr>
            <p:cNvSpPr/>
            <p:nvPr/>
          </p:nvSpPr>
          <p:spPr>
            <a:xfrm>
              <a:off x="3407566" y="4402930"/>
              <a:ext cx="8383009" cy="490538"/>
            </a:xfrm>
            <a:prstGeom prst="rect">
              <a:avLst/>
            </a:prstGeom>
            <a:solidFill>
              <a:srgbClr val="3E74AB"/>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18" name="Rounded Rectangle 38">
              <a:extLst>
                <a:ext uri="{FF2B5EF4-FFF2-40B4-BE49-F238E27FC236}">
                  <a16:creationId xmlns:a16="http://schemas.microsoft.com/office/drawing/2014/main" id="{6490069B-48A0-4823-A72E-EEC45FF6A8C4}"/>
                </a:ext>
              </a:extLst>
            </p:cNvPr>
            <p:cNvSpPr/>
            <p:nvPr/>
          </p:nvSpPr>
          <p:spPr>
            <a:xfrm>
              <a:off x="3348990" y="4260939"/>
              <a:ext cx="1485366" cy="91440"/>
            </a:xfrm>
            <a:prstGeom prst="roundRect">
              <a:avLst>
                <a:gd name="adj" fmla="val 50000"/>
              </a:avLst>
            </a:prstGeom>
            <a:solidFill>
              <a:srgbClr val="3E74AB"/>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A9F62C90-413D-4608-B2C1-40650231D0B9}"/>
              </a:ext>
            </a:extLst>
          </p:cNvPr>
          <p:cNvGrpSpPr/>
          <p:nvPr/>
        </p:nvGrpSpPr>
        <p:grpSpPr>
          <a:xfrm>
            <a:off x="12210233" y="5960531"/>
            <a:ext cx="6072628" cy="1015811"/>
            <a:chOff x="3348990" y="4260336"/>
            <a:chExt cx="7307655" cy="633132"/>
          </a:xfrm>
        </p:grpSpPr>
        <p:sp>
          <p:nvSpPr>
            <p:cNvPr id="20" name="Rectangle 19">
              <a:extLst>
                <a:ext uri="{FF2B5EF4-FFF2-40B4-BE49-F238E27FC236}">
                  <a16:creationId xmlns:a16="http://schemas.microsoft.com/office/drawing/2014/main" id="{68415CF1-041E-44A8-A252-5BEDD14B77B2}"/>
                </a:ext>
              </a:extLst>
            </p:cNvPr>
            <p:cNvSpPr/>
            <p:nvPr/>
          </p:nvSpPr>
          <p:spPr>
            <a:xfrm>
              <a:off x="3407568" y="4402930"/>
              <a:ext cx="7249077" cy="490538"/>
            </a:xfrm>
            <a:prstGeom prst="rect">
              <a:avLst/>
            </a:prstGeom>
            <a:solidFill>
              <a:srgbClr val="3E74AB"/>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21" name="Rounded Rectangle 36">
              <a:extLst>
                <a:ext uri="{FF2B5EF4-FFF2-40B4-BE49-F238E27FC236}">
                  <a16:creationId xmlns:a16="http://schemas.microsoft.com/office/drawing/2014/main" id="{B300B06A-E428-4E8C-9446-9A9CA8E068C6}"/>
                </a:ext>
              </a:extLst>
            </p:cNvPr>
            <p:cNvSpPr/>
            <p:nvPr/>
          </p:nvSpPr>
          <p:spPr>
            <a:xfrm>
              <a:off x="3348990" y="4260336"/>
              <a:ext cx="1485367" cy="91440"/>
            </a:xfrm>
            <a:prstGeom prst="roundRect">
              <a:avLst>
                <a:gd name="adj" fmla="val 50000"/>
              </a:avLst>
            </a:prstGeom>
            <a:solidFill>
              <a:srgbClr val="3E74AB"/>
            </a:solidFill>
            <a:ln w="12700" cap="flat" cmpd="sng" algn="ctr">
              <a:noFill/>
              <a:prstDash val="solid"/>
              <a:miter lim="800000"/>
            </a:ln>
            <a:effectLst/>
          </p:spPr>
          <p:txBody>
            <a:bodyPr rtlCol="0" anchor="ctr"/>
            <a:lstStyle/>
            <a:p>
              <a:pPr algn="ctr">
                <a:defRPr/>
              </a:pPr>
              <a:endParaRPr lang="en-US" sz="2025" kern="0" dirty="0">
                <a:solidFill>
                  <a:prstClr val="white"/>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CDFC5A46-84E1-4C2A-A4D1-60668CD4B257}"/>
              </a:ext>
            </a:extLst>
          </p:cNvPr>
          <p:cNvGrpSpPr/>
          <p:nvPr/>
        </p:nvGrpSpPr>
        <p:grpSpPr>
          <a:xfrm>
            <a:off x="13152527" y="5211272"/>
            <a:ext cx="5130336" cy="1014845"/>
            <a:chOff x="3348990" y="4260939"/>
            <a:chExt cx="6173725" cy="632529"/>
          </a:xfrm>
        </p:grpSpPr>
        <p:sp>
          <p:nvSpPr>
            <p:cNvPr id="23" name="Rectangle 22">
              <a:extLst>
                <a:ext uri="{FF2B5EF4-FFF2-40B4-BE49-F238E27FC236}">
                  <a16:creationId xmlns:a16="http://schemas.microsoft.com/office/drawing/2014/main" id="{290014CE-6708-4DB0-AD57-775C64DAF5D1}"/>
                </a:ext>
              </a:extLst>
            </p:cNvPr>
            <p:cNvSpPr/>
            <p:nvPr/>
          </p:nvSpPr>
          <p:spPr>
            <a:xfrm>
              <a:off x="3407568" y="4402930"/>
              <a:ext cx="6115147" cy="490538"/>
            </a:xfrm>
            <a:prstGeom prst="rect">
              <a:avLst/>
            </a:prstGeom>
            <a:solidFill>
              <a:srgbClr val="5F5CA2"/>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24" name="Rounded Rectangle 34">
              <a:extLst>
                <a:ext uri="{FF2B5EF4-FFF2-40B4-BE49-F238E27FC236}">
                  <a16:creationId xmlns:a16="http://schemas.microsoft.com/office/drawing/2014/main" id="{19AA0B95-2B0A-46D3-944E-73C4FC221925}"/>
                </a:ext>
              </a:extLst>
            </p:cNvPr>
            <p:cNvSpPr/>
            <p:nvPr/>
          </p:nvSpPr>
          <p:spPr>
            <a:xfrm>
              <a:off x="3348990" y="4260939"/>
              <a:ext cx="1485367" cy="91440"/>
            </a:xfrm>
            <a:prstGeom prst="roundRect">
              <a:avLst>
                <a:gd name="adj" fmla="val 50000"/>
              </a:avLst>
            </a:prstGeom>
            <a:solidFill>
              <a:srgbClr val="5F5CA2"/>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grpSp>
      <p:sp>
        <p:nvSpPr>
          <p:cNvPr id="25" name="Rectangle 24">
            <a:extLst>
              <a:ext uri="{FF2B5EF4-FFF2-40B4-BE49-F238E27FC236}">
                <a16:creationId xmlns:a16="http://schemas.microsoft.com/office/drawing/2014/main" id="{A57DCF1D-3DD7-4DCC-BA11-E68C9ECA63A2}"/>
              </a:ext>
            </a:extLst>
          </p:cNvPr>
          <p:cNvSpPr/>
          <p:nvPr/>
        </p:nvSpPr>
        <p:spPr>
          <a:xfrm>
            <a:off x="14143498" y="4688859"/>
            <a:ext cx="4139366" cy="787031"/>
          </a:xfrm>
          <a:prstGeom prst="rect">
            <a:avLst/>
          </a:prstGeom>
          <a:solidFill>
            <a:srgbClr val="5F5CA2"/>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26" name="Rounded Rectangle 32">
            <a:extLst>
              <a:ext uri="{FF2B5EF4-FFF2-40B4-BE49-F238E27FC236}">
                <a16:creationId xmlns:a16="http://schemas.microsoft.com/office/drawing/2014/main" id="{0F679958-8801-479F-BA13-63B9EBD743F2}"/>
              </a:ext>
            </a:extLst>
          </p:cNvPr>
          <p:cNvSpPr/>
          <p:nvPr/>
        </p:nvSpPr>
        <p:spPr>
          <a:xfrm>
            <a:off x="14094816" y="4461043"/>
            <a:ext cx="1234333" cy="146708"/>
          </a:xfrm>
          <a:prstGeom prst="roundRect">
            <a:avLst>
              <a:gd name="adj" fmla="val 50000"/>
            </a:avLst>
          </a:prstGeom>
          <a:solidFill>
            <a:srgbClr val="5F5CA2"/>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5B69B96C-9DED-4360-BA83-B456C7BE819F}"/>
              </a:ext>
            </a:extLst>
          </p:cNvPr>
          <p:cNvGrpSpPr/>
          <p:nvPr/>
        </p:nvGrpSpPr>
        <p:grpSpPr>
          <a:xfrm>
            <a:off x="-76176" y="3041309"/>
            <a:ext cx="15024526" cy="4840560"/>
            <a:chOff x="-337391" y="1115113"/>
            <a:chExt cx="7303273" cy="3227320"/>
          </a:xfrm>
        </p:grpSpPr>
        <p:sp>
          <p:nvSpPr>
            <p:cNvPr id="38" name="Rectangle 37">
              <a:extLst>
                <a:ext uri="{FF2B5EF4-FFF2-40B4-BE49-F238E27FC236}">
                  <a16:creationId xmlns:a16="http://schemas.microsoft.com/office/drawing/2014/main" id="{8D871F43-6386-41D4-9D7E-36647AE8B159}"/>
                </a:ext>
              </a:extLst>
            </p:cNvPr>
            <p:cNvSpPr/>
            <p:nvPr/>
          </p:nvSpPr>
          <p:spPr>
            <a:xfrm flipH="1">
              <a:off x="-337391" y="3172781"/>
              <a:ext cx="4829834" cy="1169652"/>
            </a:xfrm>
            <a:prstGeom prst="rect">
              <a:avLst/>
            </a:prstGeom>
            <a:ln>
              <a:noFill/>
            </a:ln>
          </p:spPr>
          <p:txBody>
            <a:bodyPr wrap="square">
              <a:spAutoFit/>
            </a:bodyPr>
            <a:lstStyle/>
            <a:p>
              <a:pPr algn="r"/>
              <a:r>
                <a:rPr lang="es-VE" sz="3600" dirty="0">
                  <a:solidFill>
                    <a:schemeClr val="tx1">
                      <a:lumMod val="65000"/>
                      <a:lumOff val="35000"/>
                    </a:schemeClr>
                  </a:solidFill>
                  <a:latin typeface="Arial" panose="020B0604020202020204" pitchFamily="34" charset="0"/>
                  <a:cs typeface="Arial" panose="020B0604020202020204" pitchFamily="34" charset="0"/>
                </a:rPr>
                <a:t>3 La heterogeneidad de los datos presentes en la </a:t>
              </a:r>
              <a:r>
                <a:rPr lang="es-VE" sz="3600" dirty="0" err="1">
                  <a:solidFill>
                    <a:schemeClr val="tx1">
                      <a:lumMod val="65000"/>
                      <a:lumOff val="35000"/>
                    </a:schemeClr>
                  </a:solidFill>
                  <a:latin typeface="Arial" panose="020B0604020202020204" pitchFamily="34" charset="0"/>
                  <a:cs typeface="Arial" panose="020B0604020202020204" pitchFamily="34" charset="0"/>
                </a:rPr>
                <a:t>revision</a:t>
              </a:r>
              <a:r>
                <a:rPr lang="es-VE" sz="3600" dirty="0">
                  <a:solidFill>
                    <a:schemeClr val="tx1">
                      <a:lumMod val="65000"/>
                      <a:lumOff val="35000"/>
                    </a:schemeClr>
                  </a:solidFill>
                  <a:latin typeface="Arial" panose="020B0604020202020204" pitchFamily="34" charset="0"/>
                  <a:cs typeface="Arial" panose="020B0604020202020204" pitchFamily="34" charset="0"/>
                </a:rPr>
                <a:t> </a:t>
              </a:r>
              <a:r>
                <a:rPr lang="es-VE" sz="3600" dirty="0" err="1">
                  <a:solidFill>
                    <a:schemeClr val="tx1">
                      <a:lumMod val="65000"/>
                      <a:lumOff val="35000"/>
                    </a:schemeClr>
                  </a:solidFill>
                  <a:latin typeface="Arial" panose="020B0604020202020204" pitchFamily="34" charset="0"/>
                  <a:cs typeface="Arial" panose="020B0604020202020204" pitchFamily="34" charset="0"/>
                </a:rPr>
                <a:t>sistematica</a:t>
              </a:r>
              <a:r>
                <a:rPr lang="es-VE" sz="3600" dirty="0">
                  <a:solidFill>
                    <a:schemeClr val="tx1">
                      <a:lumMod val="65000"/>
                      <a:lumOff val="35000"/>
                    </a:schemeClr>
                  </a:solidFill>
                  <a:latin typeface="Arial" panose="020B0604020202020204" pitchFamily="34" charset="0"/>
                  <a:cs typeface="Arial" panose="020B0604020202020204" pitchFamily="34" charset="0"/>
                </a:rPr>
                <a:t> no permite establecer conclusiones.</a:t>
              </a:r>
            </a:p>
          </p:txBody>
        </p:sp>
        <p:sp>
          <p:nvSpPr>
            <p:cNvPr id="36" name="Rectangle 35">
              <a:extLst>
                <a:ext uri="{FF2B5EF4-FFF2-40B4-BE49-F238E27FC236}">
                  <a16:creationId xmlns:a16="http://schemas.microsoft.com/office/drawing/2014/main" id="{6B2B14E4-CEFF-4767-8065-6660FDB29B88}"/>
                </a:ext>
              </a:extLst>
            </p:cNvPr>
            <p:cNvSpPr/>
            <p:nvPr/>
          </p:nvSpPr>
          <p:spPr>
            <a:xfrm flipH="1">
              <a:off x="3784468" y="2230588"/>
              <a:ext cx="1937017" cy="430925"/>
            </a:xfrm>
            <a:prstGeom prst="rect">
              <a:avLst/>
            </a:prstGeom>
            <a:ln>
              <a:noFill/>
            </a:ln>
          </p:spPr>
          <p:txBody>
            <a:bodyPr wrap="square">
              <a:spAutoFit/>
            </a:bodyPr>
            <a:lstStyle/>
            <a:p>
              <a:pPr algn="r"/>
              <a:r>
                <a:rPr lang="en-US" sz="3600" dirty="0">
                  <a:solidFill>
                    <a:schemeClr val="tx1">
                      <a:lumMod val="65000"/>
                      <a:lumOff val="35000"/>
                    </a:schemeClr>
                  </a:solidFill>
                  <a:latin typeface="Arial" panose="020B0604020202020204" pitchFamily="34" charset="0"/>
                  <a:cs typeface="Arial" panose="020B0604020202020204" pitchFamily="34" charset="0"/>
                </a:rPr>
                <a:t>2</a:t>
              </a:r>
            </a:p>
          </p:txBody>
        </p:sp>
        <p:sp>
          <p:nvSpPr>
            <p:cNvPr id="34" name="Rectangle 33">
              <a:extLst>
                <a:ext uri="{FF2B5EF4-FFF2-40B4-BE49-F238E27FC236}">
                  <a16:creationId xmlns:a16="http://schemas.microsoft.com/office/drawing/2014/main" id="{E933DCB8-D32A-4C41-888F-AE93FB5A3324}"/>
                </a:ext>
              </a:extLst>
            </p:cNvPr>
            <p:cNvSpPr/>
            <p:nvPr/>
          </p:nvSpPr>
          <p:spPr>
            <a:xfrm flipH="1">
              <a:off x="-228126" y="1115113"/>
              <a:ext cx="7194008" cy="2277744"/>
            </a:xfrm>
            <a:prstGeom prst="rect">
              <a:avLst/>
            </a:prstGeom>
            <a:ln>
              <a:noFill/>
            </a:ln>
          </p:spPr>
          <p:txBody>
            <a:bodyPr wrap="square">
              <a:spAutoFit/>
            </a:bodyPr>
            <a:lstStyle/>
            <a:p>
              <a:r>
                <a:rPr lang="en-US" sz="3600" dirty="0">
                  <a:solidFill>
                    <a:schemeClr val="tx1">
                      <a:lumMod val="65000"/>
                      <a:lumOff val="35000"/>
                    </a:schemeClr>
                  </a:solidFill>
                  <a:latin typeface="Arial" panose="020B0604020202020204" pitchFamily="34" charset="0"/>
                  <a:cs typeface="Arial" panose="020B0604020202020204" pitchFamily="34" charset="0"/>
                </a:rPr>
                <a:t>1</a:t>
              </a:r>
              <a:r>
                <a:rPr lang="es-VE" sz="3600" dirty="0"/>
                <a:t>Esta revisión sistemática no permite responder la pregunta del ciclo, ya que en varios estudios incluyeron a pacientes con </a:t>
              </a:r>
              <a:r>
                <a:rPr lang="es-VE" sz="3600" dirty="0" err="1"/>
                <a:t>flutter</a:t>
              </a:r>
              <a:r>
                <a:rPr lang="es-VE" sz="3600" dirty="0"/>
                <a:t> auricular y fibrilación auricular y la prevalencia de </a:t>
              </a:r>
              <a:r>
                <a:rPr lang="es-VE" sz="3600" dirty="0" err="1"/>
                <a:t>Flutter</a:t>
              </a:r>
              <a:r>
                <a:rPr lang="es-VE" sz="3600" dirty="0"/>
                <a:t> per se era incierta, además se incluyó pacientes que ya recibían tratamiento anticoagulante.</a:t>
              </a:r>
            </a:p>
            <a:p>
              <a:pPr algn="r"/>
              <a:endParaRPr lang="en-US" sz="3600" dirty="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4F251FC1-8230-48E3-8D1E-38560CA3BDD7}"/>
              </a:ext>
            </a:extLst>
          </p:cNvPr>
          <p:cNvGrpSpPr/>
          <p:nvPr/>
        </p:nvGrpSpPr>
        <p:grpSpPr>
          <a:xfrm>
            <a:off x="15038984" y="3140838"/>
            <a:ext cx="3249238" cy="1567823"/>
            <a:chOff x="9360687" y="2401410"/>
            <a:chExt cx="2888463" cy="977188"/>
          </a:xfrm>
        </p:grpSpPr>
        <p:sp>
          <p:nvSpPr>
            <p:cNvPr id="44" name="Rounded Rectangle 82">
              <a:extLst>
                <a:ext uri="{FF2B5EF4-FFF2-40B4-BE49-F238E27FC236}">
                  <a16:creationId xmlns:a16="http://schemas.microsoft.com/office/drawing/2014/main" id="{461095F7-7FFE-42FC-9CC0-9EE3E0AEBA56}"/>
                </a:ext>
              </a:extLst>
            </p:cNvPr>
            <p:cNvSpPr/>
            <p:nvPr/>
          </p:nvSpPr>
          <p:spPr>
            <a:xfrm>
              <a:off x="9360687" y="2743733"/>
              <a:ext cx="1122420" cy="91440"/>
            </a:xfrm>
            <a:prstGeom prst="roundRect">
              <a:avLst>
                <a:gd name="adj" fmla="val 50000"/>
              </a:avLst>
            </a:prstGeom>
            <a:solidFill>
              <a:srgbClr val="775CA3"/>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10BDC357-3DB8-44D2-860B-3A618DEF9056}"/>
                </a:ext>
              </a:extLst>
            </p:cNvPr>
            <p:cNvSpPr/>
            <p:nvPr/>
          </p:nvSpPr>
          <p:spPr>
            <a:xfrm>
              <a:off x="9397758" y="2888060"/>
              <a:ext cx="2851392" cy="490538"/>
            </a:xfrm>
            <a:prstGeom prst="rect">
              <a:avLst/>
            </a:prstGeom>
            <a:solidFill>
              <a:srgbClr val="775CA3"/>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0E5561B4-4134-4B01-8424-957E96D1ED73}"/>
                </a:ext>
              </a:extLst>
            </p:cNvPr>
            <p:cNvSpPr/>
            <p:nvPr/>
          </p:nvSpPr>
          <p:spPr>
            <a:xfrm>
              <a:off x="10235277" y="2401410"/>
              <a:ext cx="2013872" cy="490538"/>
            </a:xfrm>
            <a:prstGeom prst="rect">
              <a:avLst/>
            </a:prstGeom>
            <a:solidFill>
              <a:srgbClr val="775CA3"/>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grpSp>
      <p:sp>
        <p:nvSpPr>
          <p:cNvPr id="47" name="Freeform 86">
            <a:extLst>
              <a:ext uri="{FF2B5EF4-FFF2-40B4-BE49-F238E27FC236}">
                <a16:creationId xmlns:a16="http://schemas.microsoft.com/office/drawing/2014/main" id="{C414CCEC-47A8-4B60-B14D-F5EF94F21F6E}"/>
              </a:ext>
            </a:extLst>
          </p:cNvPr>
          <p:cNvSpPr/>
          <p:nvPr/>
        </p:nvSpPr>
        <p:spPr>
          <a:xfrm>
            <a:off x="15931299" y="2894166"/>
            <a:ext cx="2351562" cy="146708"/>
          </a:xfrm>
          <a:custGeom>
            <a:avLst/>
            <a:gdLst>
              <a:gd name="connsiteX0" fmla="*/ 45720 w 2090459"/>
              <a:gd name="connsiteY0" fmla="*/ 0 h 91440"/>
              <a:gd name="connsiteX1" fmla="*/ 2087601 w 2090459"/>
              <a:gd name="connsiteY1" fmla="*/ 0 h 91440"/>
              <a:gd name="connsiteX2" fmla="*/ 2090459 w 2090459"/>
              <a:gd name="connsiteY2" fmla="*/ 577 h 91440"/>
              <a:gd name="connsiteX3" fmla="*/ 2090459 w 2090459"/>
              <a:gd name="connsiteY3" fmla="*/ 90863 h 91440"/>
              <a:gd name="connsiteX4" fmla="*/ 2087601 w 2090459"/>
              <a:gd name="connsiteY4" fmla="*/ 91440 h 91440"/>
              <a:gd name="connsiteX5" fmla="*/ 45720 w 2090459"/>
              <a:gd name="connsiteY5" fmla="*/ 91440 h 91440"/>
              <a:gd name="connsiteX6" fmla="*/ 0 w 2090459"/>
              <a:gd name="connsiteY6" fmla="*/ 45720 h 91440"/>
              <a:gd name="connsiteX7" fmla="*/ 45720 w 2090459"/>
              <a:gd name="connsiteY7" fmla="*/ 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459" h="91440">
                <a:moveTo>
                  <a:pt x="45720" y="0"/>
                </a:moveTo>
                <a:lnTo>
                  <a:pt x="2087601" y="0"/>
                </a:lnTo>
                <a:lnTo>
                  <a:pt x="2090459" y="577"/>
                </a:lnTo>
                <a:lnTo>
                  <a:pt x="2090459" y="90863"/>
                </a:lnTo>
                <a:lnTo>
                  <a:pt x="2087601" y="91440"/>
                </a:lnTo>
                <a:lnTo>
                  <a:pt x="45720" y="91440"/>
                </a:lnTo>
                <a:cubicBezTo>
                  <a:pt x="20470" y="91440"/>
                  <a:pt x="0" y="70970"/>
                  <a:pt x="0" y="45720"/>
                </a:cubicBezTo>
                <a:cubicBezTo>
                  <a:pt x="0" y="20470"/>
                  <a:pt x="20470" y="0"/>
                  <a:pt x="45720" y="0"/>
                </a:cubicBezTo>
                <a:close/>
              </a:path>
            </a:pathLst>
          </a:custGeom>
          <a:solidFill>
            <a:srgbClr val="775C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33ECE650-AB5B-4E0A-BCFA-AA94F2EDB41A}"/>
              </a:ext>
            </a:extLst>
          </p:cNvPr>
          <p:cNvGrpSpPr/>
          <p:nvPr/>
        </p:nvGrpSpPr>
        <p:grpSpPr>
          <a:xfrm>
            <a:off x="7682414" y="8005749"/>
            <a:ext cx="680455" cy="1823905"/>
            <a:chOff x="1061739" y="3019934"/>
            <a:chExt cx="1262892" cy="3385088"/>
          </a:xfrm>
        </p:grpSpPr>
        <p:sp>
          <p:nvSpPr>
            <p:cNvPr id="49" name="Rectangle 112">
              <a:extLst>
                <a:ext uri="{FF2B5EF4-FFF2-40B4-BE49-F238E27FC236}">
                  <a16:creationId xmlns:a16="http://schemas.microsoft.com/office/drawing/2014/main" id="{1DC90316-0449-44D0-9B6F-D17BCF820CC1}"/>
                </a:ext>
              </a:extLst>
            </p:cNvPr>
            <p:cNvSpPr/>
            <p:nvPr/>
          </p:nvSpPr>
          <p:spPr>
            <a:xfrm>
              <a:off x="1485646" y="3474114"/>
              <a:ext cx="307946" cy="595448"/>
            </a:xfrm>
            <a:custGeom>
              <a:avLst/>
              <a:gdLst>
                <a:gd name="connsiteX0" fmla="*/ 0 w 304800"/>
                <a:gd name="connsiteY0" fmla="*/ 0 h 526017"/>
                <a:gd name="connsiteX1" fmla="*/ 304800 w 304800"/>
                <a:gd name="connsiteY1" fmla="*/ 0 h 526017"/>
                <a:gd name="connsiteX2" fmla="*/ 304800 w 304800"/>
                <a:gd name="connsiteY2" fmla="*/ 526017 h 526017"/>
                <a:gd name="connsiteX3" fmla="*/ 0 w 304800"/>
                <a:gd name="connsiteY3" fmla="*/ 526017 h 526017"/>
                <a:gd name="connsiteX4" fmla="*/ 0 w 304800"/>
                <a:gd name="connsiteY4" fmla="*/ 0 h 526017"/>
                <a:gd name="connsiteX0" fmla="*/ 0 w 304800"/>
                <a:gd name="connsiteY0" fmla="*/ 0 h 559068"/>
                <a:gd name="connsiteX1" fmla="*/ 304800 w 304800"/>
                <a:gd name="connsiteY1" fmla="*/ 0 h 559068"/>
                <a:gd name="connsiteX2" fmla="*/ 304800 w 304800"/>
                <a:gd name="connsiteY2" fmla="*/ 526017 h 559068"/>
                <a:gd name="connsiteX3" fmla="*/ 145974 w 304800"/>
                <a:gd name="connsiteY3" fmla="*/ 559068 h 559068"/>
                <a:gd name="connsiteX4" fmla="*/ 0 w 304800"/>
                <a:gd name="connsiteY4" fmla="*/ 0 h 559068"/>
                <a:gd name="connsiteX0" fmla="*/ 0 w 315817"/>
                <a:gd name="connsiteY0" fmla="*/ 0 h 559068"/>
                <a:gd name="connsiteX1" fmla="*/ 304800 w 315817"/>
                <a:gd name="connsiteY1" fmla="*/ 0 h 559068"/>
                <a:gd name="connsiteX2" fmla="*/ 315817 w 315817"/>
                <a:gd name="connsiteY2" fmla="*/ 528771 h 559068"/>
                <a:gd name="connsiteX3" fmla="*/ 145974 w 315817"/>
                <a:gd name="connsiteY3" fmla="*/ 559068 h 559068"/>
                <a:gd name="connsiteX4" fmla="*/ 0 w 315817"/>
                <a:gd name="connsiteY4" fmla="*/ 0 h 559068"/>
                <a:gd name="connsiteX0" fmla="*/ 0 w 315817"/>
                <a:gd name="connsiteY0" fmla="*/ 13771 h 572839"/>
                <a:gd name="connsiteX1" fmla="*/ 282766 w 315817"/>
                <a:gd name="connsiteY1" fmla="*/ 0 h 572839"/>
                <a:gd name="connsiteX2" fmla="*/ 315817 w 315817"/>
                <a:gd name="connsiteY2" fmla="*/ 542542 h 572839"/>
                <a:gd name="connsiteX3" fmla="*/ 145974 w 315817"/>
                <a:gd name="connsiteY3" fmla="*/ 572839 h 572839"/>
                <a:gd name="connsiteX4" fmla="*/ 0 w 315817"/>
                <a:gd name="connsiteY4" fmla="*/ 13771 h 572839"/>
                <a:gd name="connsiteX0" fmla="*/ 0 w 315817"/>
                <a:gd name="connsiteY0" fmla="*/ 13771 h 572839"/>
                <a:gd name="connsiteX1" fmla="*/ 282766 w 315817"/>
                <a:gd name="connsiteY1" fmla="*/ 0 h 572839"/>
                <a:gd name="connsiteX2" fmla="*/ 304800 w 315817"/>
                <a:gd name="connsiteY2" fmla="*/ 39042 h 572839"/>
                <a:gd name="connsiteX3" fmla="*/ 315817 w 315817"/>
                <a:gd name="connsiteY3" fmla="*/ 542542 h 572839"/>
                <a:gd name="connsiteX4" fmla="*/ 145974 w 315817"/>
                <a:gd name="connsiteY4" fmla="*/ 572839 h 572839"/>
                <a:gd name="connsiteX5" fmla="*/ 0 w 315817"/>
                <a:gd name="connsiteY5" fmla="*/ 13771 h 572839"/>
                <a:gd name="connsiteX0" fmla="*/ 0 w 304800"/>
                <a:gd name="connsiteY0" fmla="*/ 0 h 589365"/>
                <a:gd name="connsiteX1" fmla="*/ 271749 w 304800"/>
                <a:gd name="connsiteY1" fmla="*/ 16526 h 589365"/>
                <a:gd name="connsiteX2" fmla="*/ 293783 w 304800"/>
                <a:gd name="connsiteY2" fmla="*/ 55568 h 589365"/>
                <a:gd name="connsiteX3" fmla="*/ 304800 w 304800"/>
                <a:gd name="connsiteY3" fmla="*/ 559068 h 589365"/>
                <a:gd name="connsiteX4" fmla="*/ 134957 w 304800"/>
                <a:gd name="connsiteY4" fmla="*/ 589365 h 589365"/>
                <a:gd name="connsiteX5" fmla="*/ 0 w 304800"/>
                <a:gd name="connsiteY5" fmla="*/ 0 h 589365"/>
                <a:gd name="connsiteX0" fmla="*/ 0 w 304800"/>
                <a:gd name="connsiteY0" fmla="*/ 0 h 589365"/>
                <a:gd name="connsiteX1" fmla="*/ 271749 w 304800"/>
                <a:gd name="connsiteY1" fmla="*/ 16526 h 589365"/>
                <a:gd name="connsiteX2" fmla="*/ 293783 w 304800"/>
                <a:gd name="connsiteY2" fmla="*/ 55568 h 589365"/>
                <a:gd name="connsiteX3" fmla="*/ 304800 w 304800"/>
                <a:gd name="connsiteY3" fmla="*/ 559068 h 589365"/>
                <a:gd name="connsiteX4" fmla="*/ 134957 w 304800"/>
                <a:gd name="connsiteY4" fmla="*/ 589365 h 589365"/>
                <a:gd name="connsiteX5" fmla="*/ 0 w 304800"/>
                <a:gd name="connsiteY5" fmla="*/ 0 h 58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589365">
                  <a:moveTo>
                    <a:pt x="0" y="0"/>
                  </a:moveTo>
                  <a:lnTo>
                    <a:pt x="271749" y="16526"/>
                  </a:lnTo>
                  <a:cubicBezTo>
                    <a:pt x="272667" y="42393"/>
                    <a:pt x="292865" y="29701"/>
                    <a:pt x="293783" y="55568"/>
                  </a:cubicBezTo>
                  <a:lnTo>
                    <a:pt x="304800" y="559068"/>
                  </a:lnTo>
                  <a:lnTo>
                    <a:pt x="134957" y="589365"/>
                  </a:lnTo>
                  <a:cubicBezTo>
                    <a:pt x="89971" y="392910"/>
                    <a:pt x="22953" y="268064"/>
                    <a:pt x="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50" name="Rectangle 1">
              <a:extLst>
                <a:ext uri="{FF2B5EF4-FFF2-40B4-BE49-F238E27FC236}">
                  <a16:creationId xmlns:a16="http://schemas.microsoft.com/office/drawing/2014/main" id="{D2F5AC68-4B23-4226-A96D-0FF0EC31A853}"/>
                </a:ext>
              </a:extLst>
            </p:cNvPr>
            <p:cNvSpPr/>
            <p:nvPr/>
          </p:nvSpPr>
          <p:spPr>
            <a:xfrm rot="20857870">
              <a:off x="1516609" y="3019934"/>
              <a:ext cx="363888" cy="1065298"/>
            </a:xfrm>
            <a:custGeom>
              <a:avLst/>
              <a:gdLst>
                <a:gd name="connsiteX0" fmla="*/ 0 w 337267"/>
                <a:gd name="connsiteY0" fmla="*/ 0 h 457200"/>
                <a:gd name="connsiteX1" fmla="*/ 337267 w 337267"/>
                <a:gd name="connsiteY1" fmla="*/ 0 h 457200"/>
                <a:gd name="connsiteX2" fmla="*/ 337267 w 337267"/>
                <a:gd name="connsiteY2" fmla="*/ 457200 h 457200"/>
                <a:gd name="connsiteX3" fmla="*/ 0 w 337267"/>
                <a:gd name="connsiteY3" fmla="*/ 457200 h 457200"/>
                <a:gd name="connsiteX4" fmla="*/ 0 w 337267"/>
                <a:gd name="connsiteY4" fmla="*/ 0 h 457200"/>
                <a:gd name="connsiteX0" fmla="*/ 3131 w 340398"/>
                <a:gd name="connsiteY0" fmla="*/ 0 h 460331"/>
                <a:gd name="connsiteX1" fmla="*/ 340398 w 340398"/>
                <a:gd name="connsiteY1" fmla="*/ 0 h 460331"/>
                <a:gd name="connsiteX2" fmla="*/ 340398 w 340398"/>
                <a:gd name="connsiteY2" fmla="*/ 457200 h 460331"/>
                <a:gd name="connsiteX3" fmla="*/ 0 w 340398"/>
                <a:gd name="connsiteY3" fmla="*/ 460331 h 460331"/>
                <a:gd name="connsiteX4" fmla="*/ 3131 w 340398"/>
                <a:gd name="connsiteY4" fmla="*/ 0 h 460331"/>
                <a:gd name="connsiteX0" fmla="*/ 3131 w 340398"/>
                <a:gd name="connsiteY0" fmla="*/ 0 h 927970"/>
                <a:gd name="connsiteX1" fmla="*/ 340398 w 340398"/>
                <a:gd name="connsiteY1" fmla="*/ 0 h 927970"/>
                <a:gd name="connsiteX2" fmla="*/ 340398 w 340398"/>
                <a:gd name="connsiteY2" fmla="*/ 457200 h 927970"/>
                <a:gd name="connsiteX3" fmla="*/ 99164 w 340398"/>
                <a:gd name="connsiteY3" fmla="*/ 927970 h 927970"/>
                <a:gd name="connsiteX4" fmla="*/ 0 w 340398"/>
                <a:gd name="connsiteY4" fmla="*/ 460331 h 927970"/>
                <a:gd name="connsiteX5" fmla="*/ 3131 w 340398"/>
                <a:gd name="connsiteY5" fmla="*/ 0 h 927970"/>
                <a:gd name="connsiteX0" fmla="*/ 3131 w 340398"/>
                <a:gd name="connsiteY0" fmla="*/ 0 h 1284962"/>
                <a:gd name="connsiteX1" fmla="*/ 340398 w 340398"/>
                <a:gd name="connsiteY1" fmla="*/ 0 h 1284962"/>
                <a:gd name="connsiteX2" fmla="*/ 340398 w 340398"/>
                <a:gd name="connsiteY2" fmla="*/ 457200 h 1284962"/>
                <a:gd name="connsiteX3" fmla="*/ 14613 w 340398"/>
                <a:gd name="connsiteY3" fmla="*/ 1284962 h 1284962"/>
                <a:gd name="connsiteX4" fmla="*/ 0 w 340398"/>
                <a:gd name="connsiteY4" fmla="*/ 460331 h 1284962"/>
                <a:gd name="connsiteX5" fmla="*/ 3131 w 340398"/>
                <a:gd name="connsiteY5" fmla="*/ 0 h 1284962"/>
                <a:gd name="connsiteX0" fmla="*/ 3131 w 340398"/>
                <a:gd name="connsiteY0" fmla="*/ 0 h 1339415"/>
                <a:gd name="connsiteX1" fmla="*/ 340398 w 340398"/>
                <a:gd name="connsiteY1" fmla="*/ 0 h 1339415"/>
                <a:gd name="connsiteX2" fmla="*/ 340398 w 340398"/>
                <a:gd name="connsiteY2" fmla="*/ 457200 h 1339415"/>
                <a:gd name="connsiteX3" fmla="*/ 108558 w 340398"/>
                <a:gd name="connsiteY3" fmla="*/ 1194147 h 1339415"/>
                <a:gd name="connsiteX4" fmla="*/ 14613 w 340398"/>
                <a:gd name="connsiteY4" fmla="*/ 1284962 h 1339415"/>
                <a:gd name="connsiteX5" fmla="*/ 0 w 340398"/>
                <a:gd name="connsiteY5" fmla="*/ 460331 h 1339415"/>
                <a:gd name="connsiteX6" fmla="*/ 3131 w 340398"/>
                <a:gd name="connsiteY6" fmla="*/ 0 h 1339415"/>
                <a:gd name="connsiteX0" fmla="*/ 76200 w 413467"/>
                <a:gd name="connsiteY0" fmla="*/ 0 h 1295433"/>
                <a:gd name="connsiteX1" fmla="*/ 413467 w 413467"/>
                <a:gd name="connsiteY1" fmla="*/ 0 h 1295433"/>
                <a:gd name="connsiteX2" fmla="*/ 413467 w 413467"/>
                <a:gd name="connsiteY2" fmla="*/ 457200 h 1295433"/>
                <a:gd name="connsiteX3" fmla="*/ 181627 w 413467"/>
                <a:gd name="connsiteY3" fmla="*/ 1194147 h 1295433"/>
                <a:gd name="connsiteX4" fmla="*/ 87682 w 413467"/>
                <a:gd name="connsiteY4" fmla="*/ 1284962 h 1295433"/>
                <a:gd name="connsiteX5" fmla="*/ 0 w 413467"/>
                <a:gd name="connsiteY5" fmla="*/ 1175358 h 1295433"/>
                <a:gd name="connsiteX6" fmla="*/ 73069 w 413467"/>
                <a:gd name="connsiteY6" fmla="*/ 460331 h 1295433"/>
                <a:gd name="connsiteX7" fmla="*/ 76200 w 413467"/>
                <a:gd name="connsiteY7" fmla="*/ 0 h 1295433"/>
                <a:gd name="connsiteX0" fmla="*/ 76200 w 413467"/>
                <a:gd name="connsiteY0" fmla="*/ 0 h 1296560"/>
                <a:gd name="connsiteX1" fmla="*/ 413467 w 413467"/>
                <a:gd name="connsiteY1" fmla="*/ 0 h 1296560"/>
                <a:gd name="connsiteX2" fmla="*/ 413467 w 413467"/>
                <a:gd name="connsiteY2" fmla="*/ 457200 h 1296560"/>
                <a:gd name="connsiteX3" fmla="*/ 191021 w 413467"/>
                <a:gd name="connsiteY3" fmla="*/ 1197279 h 1296560"/>
                <a:gd name="connsiteX4" fmla="*/ 87682 w 413467"/>
                <a:gd name="connsiteY4" fmla="*/ 1284962 h 1296560"/>
                <a:gd name="connsiteX5" fmla="*/ 0 w 413467"/>
                <a:gd name="connsiteY5" fmla="*/ 1175358 h 1296560"/>
                <a:gd name="connsiteX6" fmla="*/ 73069 w 413467"/>
                <a:gd name="connsiteY6" fmla="*/ 460331 h 1296560"/>
                <a:gd name="connsiteX7" fmla="*/ 76200 w 413467"/>
                <a:gd name="connsiteY7" fmla="*/ 0 h 1296560"/>
                <a:gd name="connsiteX0" fmla="*/ 76200 w 413467"/>
                <a:gd name="connsiteY0" fmla="*/ 0 h 1285443"/>
                <a:gd name="connsiteX1" fmla="*/ 413467 w 413467"/>
                <a:gd name="connsiteY1" fmla="*/ 0 h 1285443"/>
                <a:gd name="connsiteX2" fmla="*/ 413467 w 413467"/>
                <a:gd name="connsiteY2" fmla="*/ 457200 h 1285443"/>
                <a:gd name="connsiteX3" fmla="*/ 191021 w 413467"/>
                <a:gd name="connsiteY3" fmla="*/ 1197279 h 1285443"/>
                <a:gd name="connsiteX4" fmla="*/ 87682 w 413467"/>
                <a:gd name="connsiteY4" fmla="*/ 1284962 h 1285443"/>
                <a:gd name="connsiteX5" fmla="*/ 0 w 413467"/>
                <a:gd name="connsiteY5" fmla="*/ 1175358 h 1285443"/>
                <a:gd name="connsiteX6" fmla="*/ 73069 w 413467"/>
                <a:gd name="connsiteY6" fmla="*/ 460331 h 1285443"/>
                <a:gd name="connsiteX7" fmla="*/ 76200 w 413467"/>
                <a:gd name="connsiteY7" fmla="*/ 0 h 1285443"/>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84752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84752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44574 w 413467"/>
                <a:gd name="connsiteY2" fmla="*/ 454069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44574 w 413467"/>
                <a:gd name="connsiteY2" fmla="*/ 454069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76200 w 413467"/>
                <a:gd name="connsiteY9" fmla="*/ 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88295 w 413467"/>
                <a:gd name="connsiteY9"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88295 w 413467"/>
                <a:gd name="connsiteY9"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389277"/>
                <a:gd name="connsiteY0" fmla="*/ 2419 h 1057571"/>
                <a:gd name="connsiteX1" fmla="*/ 389277 w 389277"/>
                <a:gd name="connsiteY1" fmla="*/ 0 h 1057571"/>
                <a:gd name="connsiteX2" fmla="*/ 353969 w 389277"/>
                <a:gd name="connsiteY2" fmla="*/ 223546 h 1057571"/>
                <a:gd name="connsiteX3" fmla="*/ 222338 w 389277"/>
                <a:gd name="connsiteY3" fmla="*/ 340455 h 1057571"/>
                <a:gd name="connsiteX4" fmla="*/ 191021 w 389277"/>
                <a:gd name="connsiteY4" fmla="*/ 969888 h 1057571"/>
                <a:gd name="connsiteX5" fmla="*/ 87682 w 389277"/>
                <a:gd name="connsiteY5" fmla="*/ 1057571 h 1057571"/>
                <a:gd name="connsiteX6" fmla="*/ 0 w 389277"/>
                <a:gd name="connsiteY6" fmla="*/ 957361 h 1057571"/>
                <a:gd name="connsiteX7" fmla="*/ 172234 w 389277"/>
                <a:gd name="connsiteY7" fmla="*/ 327929 h 1057571"/>
                <a:gd name="connsiteX8" fmla="*/ 82463 w 389277"/>
                <a:gd name="connsiteY8" fmla="*/ 232228 h 1057571"/>
                <a:gd name="connsiteX9" fmla="*/ 106439 w 389277"/>
                <a:gd name="connsiteY9" fmla="*/ 113694 h 1057571"/>
                <a:gd name="connsiteX10" fmla="*/ 88295 w 389277"/>
                <a:gd name="connsiteY10"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404838"/>
                <a:gd name="connsiteY0" fmla="*/ 2419 h 1057571"/>
                <a:gd name="connsiteX1" fmla="*/ 389277 w 404838"/>
                <a:gd name="connsiteY1" fmla="*/ 0 h 1057571"/>
                <a:gd name="connsiteX2" fmla="*/ 355601 w 404838"/>
                <a:gd name="connsiteY2" fmla="*/ 128208 h 1057571"/>
                <a:gd name="connsiteX3" fmla="*/ 353969 w 404838"/>
                <a:gd name="connsiteY3" fmla="*/ 223546 h 1057571"/>
                <a:gd name="connsiteX4" fmla="*/ 222338 w 404838"/>
                <a:gd name="connsiteY4" fmla="*/ 340455 h 1057571"/>
                <a:gd name="connsiteX5" fmla="*/ 191021 w 404838"/>
                <a:gd name="connsiteY5" fmla="*/ 969888 h 1057571"/>
                <a:gd name="connsiteX6" fmla="*/ 87682 w 404838"/>
                <a:gd name="connsiteY6" fmla="*/ 1057571 h 1057571"/>
                <a:gd name="connsiteX7" fmla="*/ 0 w 404838"/>
                <a:gd name="connsiteY7" fmla="*/ 957361 h 1057571"/>
                <a:gd name="connsiteX8" fmla="*/ 172234 w 404838"/>
                <a:gd name="connsiteY8" fmla="*/ 327929 h 1057571"/>
                <a:gd name="connsiteX9" fmla="*/ 82463 w 404838"/>
                <a:gd name="connsiteY9" fmla="*/ 232228 h 1057571"/>
                <a:gd name="connsiteX10" fmla="*/ 106439 w 404838"/>
                <a:gd name="connsiteY10" fmla="*/ 113694 h 1057571"/>
                <a:gd name="connsiteX11" fmla="*/ 88295 w 404838"/>
                <a:gd name="connsiteY11" fmla="*/ 2419 h 1057571"/>
                <a:gd name="connsiteX0" fmla="*/ 88295 w 404838"/>
                <a:gd name="connsiteY0" fmla="*/ 111277 h 1166429"/>
                <a:gd name="connsiteX1" fmla="*/ 389277 w 404838"/>
                <a:gd name="connsiteY1" fmla="*/ 108858 h 1166429"/>
                <a:gd name="connsiteX2" fmla="*/ 355601 w 404838"/>
                <a:gd name="connsiteY2" fmla="*/ 237066 h 1166429"/>
                <a:gd name="connsiteX3" fmla="*/ 353969 w 404838"/>
                <a:gd name="connsiteY3" fmla="*/ 332404 h 1166429"/>
                <a:gd name="connsiteX4" fmla="*/ 222338 w 404838"/>
                <a:gd name="connsiteY4" fmla="*/ 449313 h 1166429"/>
                <a:gd name="connsiteX5" fmla="*/ 191021 w 404838"/>
                <a:gd name="connsiteY5" fmla="*/ 1078746 h 1166429"/>
                <a:gd name="connsiteX6" fmla="*/ 87682 w 404838"/>
                <a:gd name="connsiteY6" fmla="*/ 1166429 h 1166429"/>
                <a:gd name="connsiteX7" fmla="*/ 0 w 404838"/>
                <a:gd name="connsiteY7" fmla="*/ 1066219 h 1166429"/>
                <a:gd name="connsiteX8" fmla="*/ 172234 w 404838"/>
                <a:gd name="connsiteY8" fmla="*/ 436787 h 1166429"/>
                <a:gd name="connsiteX9" fmla="*/ 82463 w 404838"/>
                <a:gd name="connsiteY9" fmla="*/ 341086 h 1166429"/>
                <a:gd name="connsiteX10" fmla="*/ 106439 w 404838"/>
                <a:gd name="connsiteY10" fmla="*/ 222552 h 1166429"/>
                <a:gd name="connsiteX11" fmla="*/ 88295 w 404838"/>
                <a:gd name="connsiteY11" fmla="*/ 111277 h 1166429"/>
                <a:gd name="connsiteX0" fmla="*/ 88295 w 404838"/>
                <a:gd name="connsiteY0" fmla="*/ 189903 h 1245055"/>
                <a:gd name="connsiteX1" fmla="*/ 389277 w 404838"/>
                <a:gd name="connsiteY1" fmla="*/ 187484 h 1245055"/>
                <a:gd name="connsiteX2" fmla="*/ 355601 w 404838"/>
                <a:gd name="connsiteY2" fmla="*/ 315692 h 1245055"/>
                <a:gd name="connsiteX3" fmla="*/ 353969 w 404838"/>
                <a:gd name="connsiteY3" fmla="*/ 411030 h 1245055"/>
                <a:gd name="connsiteX4" fmla="*/ 222338 w 404838"/>
                <a:gd name="connsiteY4" fmla="*/ 527939 h 1245055"/>
                <a:gd name="connsiteX5" fmla="*/ 191021 w 404838"/>
                <a:gd name="connsiteY5" fmla="*/ 1157372 h 1245055"/>
                <a:gd name="connsiteX6" fmla="*/ 87682 w 404838"/>
                <a:gd name="connsiteY6" fmla="*/ 1245055 h 1245055"/>
                <a:gd name="connsiteX7" fmla="*/ 0 w 404838"/>
                <a:gd name="connsiteY7" fmla="*/ 1144845 h 1245055"/>
                <a:gd name="connsiteX8" fmla="*/ 172234 w 404838"/>
                <a:gd name="connsiteY8" fmla="*/ 515413 h 1245055"/>
                <a:gd name="connsiteX9" fmla="*/ 82463 w 404838"/>
                <a:gd name="connsiteY9" fmla="*/ 419712 h 1245055"/>
                <a:gd name="connsiteX10" fmla="*/ 106439 w 404838"/>
                <a:gd name="connsiteY10" fmla="*/ 301178 h 1245055"/>
                <a:gd name="connsiteX11" fmla="*/ 88295 w 404838"/>
                <a:gd name="connsiteY11" fmla="*/ 189903 h 1245055"/>
                <a:gd name="connsiteX0" fmla="*/ 88295 w 404838"/>
                <a:gd name="connsiteY0" fmla="*/ 188105 h 1243257"/>
                <a:gd name="connsiteX1" fmla="*/ 389277 w 404838"/>
                <a:gd name="connsiteY1" fmla="*/ 185686 h 1243257"/>
                <a:gd name="connsiteX2" fmla="*/ 355601 w 404838"/>
                <a:gd name="connsiteY2" fmla="*/ 313894 h 1243257"/>
                <a:gd name="connsiteX3" fmla="*/ 353969 w 404838"/>
                <a:gd name="connsiteY3" fmla="*/ 409232 h 1243257"/>
                <a:gd name="connsiteX4" fmla="*/ 222338 w 404838"/>
                <a:gd name="connsiteY4" fmla="*/ 526141 h 1243257"/>
                <a:gd name="connsiteX5" fmla="*/ 191021 w 404838"/>
                <a:gd name="connsiteY5" fmla="*/ 1155574 h 1243257"/>
                <a:gd name="connsiteX6" fmla="*/ 87682 w 404838"/>
                <a:gd name="connsiteY6" fmla="*/ 1243257 h 1243257"/>
                <a:gd name="connsiteX7" fmla="*/ 0 w 404838"/>
                <a:gd name="connsiteY7" fmla="*/ 1143047 h 1243257"/>
                <a:gd name="connsiteX8" fmla="*/ 172234 w 404838"/>
                <a:gd name="connsiteY8" fmla="*/ 513615 h 1243257"/>
                <a:gd name="connsiteX9" fmla="*/ 82463 w 404838"/>
                <a:gd name="connsiteY9" fmla="*/ 417914 h 1243257"/>
                <a:gd name="connsiteX10" fmla="*/ 106439 w 404838"/>
                <a:gd name="connsiteY10" fmla="*/ 299380 h 1243257"/>
                <a:gd name="connsiteX11" fmla="*/ 88295 w 404838"/>
                <a:gd name="connsiteY11" fmla="*/ 188105 h 1243257"/>
                <a:gd name="connsiteX0" fmla="*/ 88295 w 404838"/>
                <a:gd name="connsiteY0" fmla="*/ 189943 h 1245095"/>
                <a:gd name="connsiteX1" fmla="*/ 389277 w 404838"/>
                <a:gd name="connsiteY1" fmla="*/ 187524 h 1245095"/>
                <a:gd name="connsiteX2" fmla="*/ 355601 w 404838"/>
                <a:gd name="connsiteY2" fmla="*/ 315732 h 1245095"/>
                <a:gd name="connsiteX3" fmla="*/ 353969 w 404838"/>
                <a:gd name="connsiteY3" fmla="*/ 411070 h 1245095"/>
                <a:gd name="connsiteX4" fmla="*/ 222338 w 404838"/>
                <a:gd name="connsiteY4" fmla="*/ 527979 h 1245095"/>
                <a:gd name="connsiteX5" fmla="*/ 191021 w 404838"/>
                <a:gd name="connsiteY5" fmla="*/ 1157412 h 1245095"/>
                <a:gd name="connsiteX6" fmla="*/ 87682 w 404838"/>
                <a:gd name="connsiteY6" fmla="*/ 1245095 h 1245095"/>
                <a:gd name="connsiteX7" fmla="*/ 0 w 404838"/>
                <a:gd name="connsiteY7" fmla="*/ 1144885 h 1245095"/>
                <a:gd name="connsiteX8" fmla="*/ 172234 w 404838"/>
                <a:gd name="connsiteY8" fmla="*/ 515453 h 1245095"/>
                <a:gd name="connsiteX9" fmla="*/ 82463 w 404838"/>
                <a:gd name="connsiteY9" fmla="*/ 419752 h 1245095"/>
                <a:gd name="connsiteX10" fmla="*/ 106439 w 404838"/>
                <a:gd name="connsiteY10" fmla="*/ 301218 h 1245095"/>
                <a:gd name="connsiteX11" fmla="*/ 88295 w 404838"/>
                <a:gd name="connsiteY11" fmla="*/ 189943 h 1245095"/>
                <a:gd name="connsiteX0" fmla="*/ 88295 w 404838"/>
                <a:gd name="connsiteY0" fmla="*/ 187277 h 1242429"/>
                <a:gd name="connsiteX1" fmla="*/ 389277 w 404838"/>
                <a:gd name="connsiteY1" fmla="*/ 184858 h 1242429"/>
                <a:gd name="connsiteX2" fmla="*/ 355601 w 404838"/>
                <a:gd name="connsiteY2" fmla="*/ 313066 h 1242429"/>
                <a:gd name="connsiteX3" fmla="*/ 353969 w 404838"/>
                <a:gd name="connsiteY3" fmla="*/ 408404 h 1242429"/>
                <a:gd name="connsiteX4" fmla="*/ 222338 w 404838"/>
                <a:gd name="connsiteY4" fmla="*/ 525313 h 1242429"/>
                <a:gd name="connsiteX5" fmla="*/ 191021 w 404838"/>
                <a:gd name="connsiteY5" fmla="*/ 1154746 h 1242429"/>
                <a:gd name="connsiteX6" fmla="*/ 87682 w 404838"/>
                <a:gd name="connsiteY6" fmla="*/ 1242429 h 1242429"/>
                <a:gd name="connsiteX7" fmla="*/ 0 w 404838"/>
                <a:gd name="connsiteY7" fmla="*/ 1142219 h 1242429"/>
                <a:gd name="connsiteX8" fmla="*/ 172234 w 404838"/>
                <a:gd name="connsiteY8" fmla="*/ 512787 h 1242429"/>
                <a:gd name="connsiteX9" fmla="*/ 82463 w 404838"/>
                <a:gd name="connsiteY9" fmla="*/ 417086 h 1242429"/>
                <a:gd name="connsiteX10" fmla="*/ 106439 w 404838"/>
                <a:gd name="connsiteY10" fmla="*/ 298552 h 1242429"/>
                <a:gd name="connsiteX11" fmla="*/ 88295 w 404838"/>
                <a:gd name="connsiteY11" fmla="*/ 187277 h 1242429"/>
                <a:gd name="connsiteX0" fmla="*/ 88295 w 404838"/>
                <a:gd name="connsiteY0" fmla="*/ 187277 h 1242429"/>
                <a:gd name="connsiteX1" fmla="*/ 389277 w 404838"/>
                <a:gd name="connsiteY1" fmla="*/ 184858 h 1242429"/>
                <a:gd name="connsiteX2" fmla="*/ 355601 w 404838"/>
                <a:gd name="connsiteY2" fmla="*/ 313066 h 1242429"/>
                <a:gd name="connsiteX3" fmla="*/ 353969 w 404838"/>
                <a:gd name="connsiteY3" fmla="*/ 408404 h 1242429"/>
                <a:gd name="connsiteX4" fmla="*/ 222338 w 404838"/>
                <a:gd name="connsiteY4" fmla="*/ 525313 h 1242429"/>
                <a:gd name="connsiteX5" fmla="*/ 165369 w 404838"/>
                <a:gd name="connsiteY5" fmla="*/ 1171405 h 1242429"/>
                <a:gd name="connsiteX6" fmla="*/ 87682 w 404838"/>
                <a:gd name="connsiteY6" fmla="*/ 1242429 h 1242429"/>
                <a:gd name="connsiteX7" fmla="*/ 0 w 404838"/>
                <a:gd name="connsiteY7" fmla="*/ 1142219 h 1242429"/>
                <a:gd name="connsiteX8" fmla="*/ 172234 w 404838"/>
                <a:gd name="connsiteY8" fmla="*/ 512787 h 1242429"/>
                <a:gd name="connsiteX9" fmla="*/ 82463 w 404838"/>
                <a:gd name="connsiteY9" fmla="*/ 417086 h 1242429"/>
                <a:gd name="connsiteX10" fmla="*/ 106439 w 404838"/>
                <a:gd name="connsiteY10" fmla="*/ 298552 h 1242429"/>
                <a:gd name="connsiteX11" fmla="*/ 88295 w 404838"/>
                <a:gd name="connsiteY11" fmla="*/ 187277 h 1242429"/>
                <a:gd name="connsiteX0" fmla="*/ 30289 w 346832"/>
                <a:gd name="connsiteY0" fmla="*/ 187277 h 1242429"/>
                <a:gd name="connsiteX1" fmla="*/ 331271 w 346832"/>
                <a:gd name="connsiteY1" fmla="*/ 184858 h 1242429"/>
                <a:gd name="connsiteX2" fmla="*/ 297595 w 346832"/>
                <a:gd name="connsiteY2" fmla="*/ 313066 h 1242429"/>
                <a:gd name="connsiteX3" fmla="*/ 295963 w 346832"/>
                <a:gd name="connsiteY3" fmla="*/ 408404 h 1242429"/>
                <a:gd name="connsiteX4" fmla="*/ 164332 w 346832"/>
                <a:gd name="connsiteY4" fmla="*/ 525313 h 1242429"/>
                <a:gd name="connsiteX5" fmla="*/ 107363 w 346832"/>
                <a:gd name="connsiteY5" fmla="*/ 1171405 h 1242429"/>
                <a:gd name="connsiteX6" fmla="*/ 29676 w 346832"/>
                <a:gd name="connsiteY6" fmla="*/ 1242429 h 1242429"/>
                <a:gd name="connsiteX7" fmla="*/ 0 w 346832"/>
                <a:gd name="connsiteY7" fmla="*/ 1163893 h 1242429"/>
                <a:gd name="connsiteX8" fmla="*/ 114228 w 346832"/>
                <a:gd name="connsiteY8" fmla="*/ 512787 h 1242429"/>
                <a:gd name="connsiteX9" fmla="*/ 24457 w 346832"/>
                <a:gd name="connsiteY9" fmla="*/ 417086 h 1242429"/>
                <a:gd name="connsiteX10" fmla="*/ 48433 w 346832"/>
                <a:gd name="connsiteY10" fmla="*/ 298552 h 1242429"/>
                <a:gd name="connsiteX11" fmla="*/ 30289 w 346832"/>
                <a:gd name="connsiteY11" fmla="*/ 187277 h 1242429"/>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64332 w 346832"/>
                <a:gd name="connsiteY4" fmla="*/ 525313 h 1229726"/>
                <a:gd name="connsiteX5" fmla="*/ 107363 w 346832"/>
                <a:gd name="connsiteY5" fmla="*/ 1171405 h 1229726"/>
                <a:gd name="connsiteX6" fmla="*/ 32036 w 346832"/>
                <a:gd name="connsiteY6" fmla="*/ 1229726 h 1229726"/>
                <a:gd name="connsiteX7" fmla="*/ 0 w 346832"/>
                <a:gd name="connsiteY7" fmla="*/ 1163893 h 1229726"/>
                <a:gd name="connsiteX8" fmla="*/ 114228 w 346832"/>
                <a:gd name="connsiteY8" fmla="*/ 512787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64332 w 346832"/>
                <a:gd name="connsiteY4" fmla="*/ 525313 h 1229726"/>
                <a:gd name="connsiteX5" fmla="*/ 107363 w 346832"/>
                <a:gd name="connsiteY5" fmla="*/ 1171405 h 1229726"/>
                <a:gd name="connsiteX6" fmla="*/ 32036 w 346832"/>
                <a:gd name="connsiteY6" fmla="*/ 1229726 h 1229726"/>
                <a:gd name="connsiteX7" fmla="*/ 0 w 346832"/>
                <a:gd name="connsiteY7" fmla="*/ 1163893 h 1229726"/>
                <a:gd name="connsiteX8" fmla="*/ 83550 w 346832"/>
                <a:gd name="connsiteY8" fmla="*/ 677928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05571 w 346832"/>
                <a:gd name="connsiteY4" fmla="*/ 689839 h 1229726"/>
                <a:gd name="connsiteX5" fmla="*/ 107363 w 346832"/>
                <a:gd name="connsiteY5" fmla="*/ 1171405 h 1229726"/>
                <a:gd name="connsiteX6" fmla="*/ 32036 w 346832"/>
                <a:gd name="connsiteY6" fmla="*/ 1229726 h 1229726"/>
                <a:gd name="connsiteX7" fmla="*/ 0 w 346832"/>
                <a:gd name="connsiteY7" fmla="*/ 1163893 h 1229726"/>
                <a:gd name="connsiteX8" fmla="*/ 83550 w 346832"/>
                <a:gd name="connsiteY8" fmla="*/ 677928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05571 w 346832"/>
                <a:gd name="connsiteY4" fmla="*/ 689839 h 1229726"/>
                <a:gd name="connsiteX5" fmla="*/ 107363 w 346832"/>
                <a:gd name="connsiteY5" fmla="*/ 1171405 h 1229726"/>
                <a:gd name="connsiteX6" fmla="*/ 32036 w 346832"/>
                <a:gd name="connsiteY6" fmla="*/ 1229726 h 1229726"/>
                <a:gd name="connsiteX7" fmla="*/ 0 w 346832"/>
                <a:gd name="connsiteY7" fmla="*/ 1163893 h 1229726"/>
                <a:gd name="connsiteX8" fmla="*/ 81780 w 346832"/>
                <a:gd name="connsiteY8" fmla="*/ 687453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05571 w 346832"/>
                <a:gd name="connsiteY4" fmla="*/ 689839 h 1229726"/>
                <a:gd name="connsiteX5" fmla="*/ 107363 w 346832"/>
                <a:gd name="connsiteY5" fmla="*/ 1171405 h 1229726"/>
                <a:gd name="connsiteX6" fmla="*/ 32036 w 346832"/>
                <a:gd name="connsiteY6" fmla="*/ 1229726 h 1229726"/>
                <a:gd name="connsiteX7" fmla="*/ 0 w 346832"/>
                <a:gd name="connsiteY7" fmla="*/ 1163893 h 1229726"/>
                <a:gd name="connsiteX8" fmla="*/ 81780 w 346832"/>
                <a:gd name="connsiteY8" fmla="*/ 687453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05571 w 346832"/>
                <a:gd name="connsiteY4" fmla="*/ 689839 h 1229726"/>
                <a:gd name="connsiteX5" fmla="*/ 107363 w 346832"/>
                <a:gd name="connsiteY5" fmla="*/ 1171405 h 1229726"/>
                <a:gd name="connsiteX6" fmla="*/ 32036 w 346832"/>
                <a:gd name="connsiteY6" fmla="*/ 1229726 h 1229726"/>
                <a:gd name="connsiteX7" fmla="*/ 0 w 346832"/>
                <a:gd name="connsiteY7" fmla="*/ 1163893 h 1229726"/>
                <a:gd name="connsiteX8" fmla="*/ 81780 w 346832"/>
                <a:gd name="connsiteY8" fmla="*/ 687453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24600 w 346832"/>
                <a:gd name="connsiteY3" fmla="*/ 549699 h 1229726"/>
                <a:gd name="connsiteX4" fmla="*/ 105571 w 346832"/>
                <a:gd name="connsiteY4" fmla="*/ 689839 h 1229726"/>
                <a:gd name="connsiteX5" fmla="*/ 107363 w 346832"/>
                <a:gd name="connsiteY5" fmla="*/ 1171405 h 1229726"/>
                <a:gd name="connsiteX6" fmla="*/ 32036 w 346832"/>
                <a:gd name="connsiteY6" fmla="*/ 1229726 h 1229726"/>
                <a:gd name="connsiteX7" fmla="*/ 0 w 346832"/>
                <a:gd name="connsiteY7" fmla="*/ 1163893 h 1229726"/>
                <a:gd name="connsiteX8" fmla="*/ 81780 w 346832"/>
                <a:gd name="connsiteY8" fmla="*/ 687453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1866"/>
                <a:gd name="connsiteY0" fmla="*/ 187277 h 1229726"/>
                <a:gd name="connsiteX1" fmla="*/ 331271 w 341866"/>
                <a:gd name="connsiteY1" fmla="*/ 184858 h 1229726"/>
                <a:gd name="connsiteX2" fmla="*/ 263237 w 341866"/>
                <a:gd name="connsiteY2" fmla="*/ 437311 h 1229726"/>
                <a:gd name="connsiteX3" fmla="*/ 224600 w 341866"/>
                <a:gd name="connsiteY3" fmla="*/ 549699 h 1229726"/>
                <a:gd name="connsiteX4" fmla="*/ 105571 w 341866"/>
                <a:gd name="connsiteY4" fmla="*/ 689839 h 1229726"/>
                <a:gd name="connsiteX5" fmla="*/ 107363 w 341866"/>
                <a:gd name="connsiteY5" fmla="*/ 1171405 h 1229726"/>
                <a:gd name="connsiteX6" fmla="*/ 32036 w 341866"/>
                <a:gd name="connsiteY6" fmla="*/ 1229726 h 1229726"/>
                <a:gd name="connsiteX7" fmla="*/ 0 w 341866"/>
                <a:gd name="connsiteY7" fmla="*/ 1163893 h 1229726"/>
                <a:gd name="connsiteX8" fmla="*/ 81780 w 341866"/>
                <a:gd name="connsiteY8" fmla="*/ 687453 h 1229726"/>
                <a:gd name="connsiteX9" fmla="*/ 24457 w 341866"/>
                <a:gd name="connsiteY9" fmla="*/ 417086 h 1229726"/>
                <a:gd name="connsiteX10" fmla="*/ 48433 w 341866"/>
                <a:gd name="connsiteY10" fmla="*/ 298552 h 1229726"/>
                <a:gd name="connsiteX11" fmla="*/ 30289 w 341866"/>
                <a:gd name="connsiteY11" fmla="*/ 187277 h 1229726"/>
                <a:gd name="connsiteX0" fmla="*/ 30289 w 317510"/>
                <a:gd name="connsiteY0" fmla="*/ 144242 h 1186691"/>
                <a:gd name="connsiteX1" fmla="*/ 303141 w 317510"/>
                <a:gd name="connsiteY1" fmla="*/ 247711 h 1186691"/>
                <a:gd name="connsiteX2" fmla="*/ 263237 w 317510"/>
                <a:gd name="connsiteY2" fmla="*/ 394276 h 1186691"/>
                <a:gd name="connsiteX3" fmla="*/ 224600 w 317510"/>
                <a:gd name="connsiteY3" fmla="*/ 506664 h 1186691"/>
                <a:gd name="connsiteX4" fmla="*/ 105571 w 317510"/>
                <a:gd name="connsiteY4" fmla="*/ 646804 h 1186691"/>
                <a:gd name="connsiteX5" fmla="*/ 107363 w 317510"/>
                <a:gd name="connsiteY5" fmla="*/ 1128370 h 1186691"/>
                <a:gd name="connsiteX6" fmla="*/ 32036 w 317510"/>
                <a:gd name="connsiteY6" fmla="*/ 1186691 h 1186691"/>
                <a:gd name="connsiteX7" fmla="*/ 0 w 317510"/>
                <a:gd name="connsiteY7" fmla="*/ 1120858 h 1186691"/>
                <a:gd name="connsiteX8" fmla="*/ 81780 w 317510"/>
                <a:gd name="connsiteY8" fmla="*/ 644418 h 1186691"/>
                <a:gd name="connsiteX9" fmla="*/ 24457 w 317510"/>
                <a:gd name="connsiteY9" fmla="*/ 374051 h 1186691"/>
                <a:gd name="connsiteX10" fmla="*/ 48433 w 317510"/>
                <a:gd name="connsiteY10" fmla="*/ 255517 h 1186691"/>
                <a:gd name="connsiteX11" fmla="*/ 30289 w 317510"/>
                <a:gd name="connsiteY11" fmla="*/ 144242 h 1186691"/>
                <a:gd name="connsiteX0" fmla="*/ 30289 w 331227"/>
                <a:gd name="connsiteY0" fmla="*/ 171402 h 1213851"/>
                <a:gd name="connsiteX1" fmla="*/ 303141 w 331227"/>
                <a:gd name="connsiteY1" fmla="*/ 274871 h 1213851"/>
                <a:gd name="connsiteX2" fmla="*/ 263237 w 331227"/>
                <a:gd name="connsiteY2" fmla="*/ 421436 h 1213851"/>
                <a:gd name="connsiteX3" fmla="*/ 224600 w 331227"/>
                <a:gd name="connsiteY3" fmla="*/ 533824 h 1213851"/>
                <a:gd name="connsiteX4" fmla="*/ 105571 w 331227"/>
                <a:gd name="connsiteY4" fmla="*/ 673964 h 1213851"/>
                <a:gd name="connsiteX5" fmla="*/ 107363 w 331227"/>
                <a:gd name="connsiteY5" fmla="*/ 1155530 h 1213851"/>
                <a:gd name="connsiteX6" fmla="*/ 32036 w 331227"/>
                <a:gd name="connsiteY6" fmla="*/ 1213851 h 1213851"/>
                <a:gd name="connsiteX7" fmla="*/ 0 w 331227"/>
                <a:gd name="connsiteY7" fmla="*/ 1148018 h 1213851"/>
                <a:gd name="connsiteX8" fmla="*/ 81780 w 331227"/>
                <a:gd name="connsiteY8" fmla="*/ 671578 h 1213851"/>
                <a:gd name="connsiteX9" fmla="*/ 24457 w 331227"/>
                <a:gd name="connsiteY9" fmla="*/ 401211 h 1213851"/>
                <a:gd name="connsiteX10" fmla="*/ 48433 w 331227"/>
                <a:gd name="connsiteY10" fmla="*/ 282677 h 1213851"/>
                <a:gd name="connsiteX11" fmla="*/ 30289 w 331227"/>
                <a:gd name="connsiteY11" fmla="*/ 171402 h 1213851"/>
                <a:gd name="connsiteX0" fmla="*/ 30289 w 331227"/>
                <a:gd name="connsiteY0" fmla="*/ 171402 h 1213851"/>
                <a:gd name="connsiteX1" fmla="*/ 303141 w 331227"/>
                <a:gd name="connsiteY1" fmla="*/ 274871 h 1213851"/>
                <a:gd name="connsiteX2" fmla="*/ 263237 w 331227"/>
                <a:gd name="connsiteY2" fmla="*/ 421436 h 1213851"/>
                <a:gd name="connsiteX3" fmla="*/ 224600 w 331227"/>
                <a:gd name="connsiteY3" fmla="*/ 533824 h 1213851"/>
                <a:gd name="connsiteX4" fmla="*/ 105571 w 331227"/>
                <a:gd name="connsiteY4" fmla="*/ 673964 h 1213851"/>
                <a:gd name="connsiteX5" fmla="*/ 107363 w 331227"/>
                <a:gd name="connsiteY5" fmla="*/ 1155530 h 1213851"/>
                <a:gd name="connsiteX6" fmla="*/ 32036 w 331227"/>
                <a:gd name="connsiteY6" fmla="*/ 1213851 h 1213851"/>
                <a:gd name="connsiteX7" fmla="*/ 0 w 331227"/>
                <a:gd name="connsiteY7" fmla="*/ 1148018 h 1213851"/>
                <a:gd name="connsiteX8" fmla="*/ 81780 w 331227"/>
                <a:gd name="connsiteY8" fmla="*/ 671578 h 1213851"/>
                <a:gd name="connsiteX9" fmla="*/ 24457 w 331227"/>
                <a:gd name="connsiteY9" fmla="*/ 401211 h 1213851"/>
                <a:gd name="connsiteX10" fmla="*/ 48433 w 331227"/>
                <a:gd name="connsiteY10" fmla="*/ 282677 h 1213851"/>
                <a:gd name="connsiteX11" fmla="*/ 30289 w 331227"/>
                <a:gd name="connsiteY11" fmla="*/ 171402 h 1213851"/>
                <a:gd name="connsiteX0" fmla="*/ 30289 w 331227"/>
                <a:gd name="connsiteY0" fmla="*/ 171402 h 1213851"/>
                <a:gd name="connsiteX1" fmla="*/ 303141 w 331227"/>
                <a:gd name="connsiteY1" fmla="*/ 274871 h 1213851"/>
                <a:gd name="connsiteX2" fmla="*/ 263237 w 331227"/>
                <a:gd name="connsiteY2" fmla="*/ 421436 h 1213851"/>
                <a:gd name="connsiteX3" fmla="*/ 224600 w 331227"/>
                <a:gd name="connsiteY3" fmla="*/ 533824 h 1213851"/>
                <a:gd name="connsiteX4" fmla="*/ 105571 w 331227"/>
                <a:gd name="connsiteY4" fmla="*/ 673964 h 1213851"/>
                <a:gd name="connsiteX5" fmla="*/ 107363 w 331227"/>
                <a:gd name="connsiteY5" fmla="*/ 1155530 h 1213851"/>
                <a:gd name="connsiteX6" fmla="*/ 32036 w 331227"/>
                <a:gd name="connsiteY6" fmla="*/ 1213851 h 1213851"/>
                <a:gd name="connsiteX7" fmla="*/ 0 w 331227"/>
                <a:gd name="connsiteY7" fmla="*/ 1148018 h 1213851"/>
                <a:gd name="connsiteX8" fmla="*/ 81780 w 331227"/>
                <a:gd name="connsiteY8" fmla="*/ 671578 h 1213851"/>
                <a:gd name="connsiteX9" fmla="*/ 24457 w 331227"/>
                <a:gd name="connsiteY9" fmla="*/ 401211 h 1213851"/>
                <a:gd name="connsiteX10" fmla="*/ 48433 w 331227"/>
                <a:gd name="connsiteY10" fmla="*/ 282677 h 1213851"/>
                <a:gd name="connsiteX11" fmla="*/ 30289 w 331227"/>
                <a:gd name="connsiteY11" fmla="*/ 171402 h 1213851"/>
                <a:gd name="connsiteX0" fmla="*/ 55626 w 356564"/>
                <a:gd name="connsiteY0" fmla="*/ 171402 h 1213851"/>
                <a:gd name="connsiteX1" fmla="*/ 328478 w 356564"/>
                <a:gd name="connsiteY1" fmla="*/ 274871 h 1213851"/>
                <a:gd name="connsiteX2" fmla="*/ 288574 w 356564"/>
                <a:gd name="connsiteY2" fmla="*/ 421436 h 1213851"/>
                <a:gd name="connsiteX3" fmla="*/ 249937 w 356564"/>
                <a:gd name="connsiteY3" fmla="*/ 533824 h 1213851"/>
                <a:gd name="connsiteX4" fmla="*/ 130908 w 356564"/>
                <a:gd name="connsiteY4" fmla="*/ 673964 h 1213851"/>
                <a:gd name="connsiteX5" fmla="*/ 132700 w 356564"/>
                <a:gd name="connsiteY5" fmla="*/ 1155530 h 1213851"/>
                <a:gd name="connsiteX6" fmla="*/ 57373 w 356564"/>
                <a:gd name="connsiteY6" fmla="*/ 1213851 h 1213851"/>
                <a:gd name="connsiteX7" fmla="*/ 25337 w 356564"/>
                <a:gd name="connsiteY7" fmla="*/ 1148018 h 1213851"/>
                <a:gd name="connsiteX8" fmla="*/ 107117 w 356564"/>
                <a:gd name="connsiteY8" fmla="*/ 671578 h 1213851"/>
                <a:gd name="connsiteX9" fmla="*/ 0 w 356564"/>
                <a:gd name="connsiteY9" fmla="*/ 441578 h 1213851"/>
                <a:gd name="connsiteX10" fmla="*/ 73770 w 356564"/>
                <a:gd name="connsiteY10" fmla="*/ 282677 h 1213851"/>
                <a:gd name="connsiteX11" fmla="*/ 55626 w 356564"/>
                <a:gd name="connsiteY11" fmla="*/ 171402 h 1213851"/>
                <a:gd name="connsiteX0" fmla="*/ 55778 w 356716"/>
                <a:gd name="connsiteY0" fmla="*/ 171402 h 1213851"/>
                <a:gd name="connsiteX1" fmla="*/ 328630 w 356716"/>
                <a:gd name="connsiteY1" fmla="*/ 274871 h 1213851"/>
                <a:gd name="connsiteX2" fmla="*/ 288726 w 356716"/>
                <a:gd name="connsiteY2" fmla="*/ 421436 h 1213851"/>
                <a:gd name="connsiteX3" fmla="*/ 250089 w 356716"/>
                <a:gd name="connsiteY3" fmla="*/ 533824 h 1213851"/>
                <a:gd name="connsiteX4" fmla="*/ 131060 w 356716"/>
                <a:gd name="connsiteY4" fmla="*/ 673964 h 1213851"/>
                <a:gd name="connsiteX5" fmla="*/ 132852 w 356716"/>
                <a:gd name="connsiteY5" fmla="*/ 1155530 h 1213851"/>
                <a:gd name="connsiteX6" fmla="*/ 57525 w 356716"/>
                <a:gd name="connsiteY6" fmla="*/ 1213851 h 1213851"/>
                <a:gd name="connsiteX7" fmla="*/ 25489 w 356716"/>
                <a:gd name="connsiteY7" fmla="*/ 1148018 h 1213851"/>
                <a:gd name="connsiteX8" fmla="*/ 107269 w 356716"/>
                <a:gd name="connsiteY8" fmla="*/ 671578 h 1213851"/>
                <a:gd name="connsiteX9" fmla="*/ 71062 w 356716"/>
                <a:gd name="connsiteY9" fmla="*/ 543233 h 1213851"/>
                <a:gd name="connsiteX10" fmla="*/ 152 w 356716"/>
                <a:gd name="connsiteY10" fmla="*/ 441578 h 1213851"/>
                <a:gd name="connsiteX11" fmla="*/ 73922 w 356716"/>
                <a:gd name="connsiteY11" fmla="*/ 282677 h 1213851"/>
                <a:gd name="connsiteX12" fmla="*/ 55778 w 356716"/>
                <a:gd name="connsiteY12" fmla="*/ 171402 h 1213851"/>
                <a:gd name="connsiteX0" fmla="*/ 55778 w 356716"/>
                <a:gd name="connsiteY0" fmla="*/ 171402 h 1213851"/>
                <a:gd name="connsiteX1" fmla="*/ 328630 w 356716"/>
                <a:gd name="connsiteY1" fmla="*/ 274871 h 1213851"/>
                <a:gd name="connsiteX2" fmla="*/ 288726 w 356716"/>
                <a:gd name="connsiteY2" fmla="*/ 421436 h 1213851"/>
                <a:gd name="connsiteX3" fmla="*/ 250089 w 356716"/>
                <a:gd name="connsiteY3" fmla="*/ 533824 h 1213851"/>
                <a:gd name="connsiteX4" fmla="*/ 131060 w 356716"/>
                <a:gd name="connsiteY4" fmla="*/ 673964 h 1213851"/>
                <a:gd name="connsiteX5" fmla="*/ 132852 w 356716"/>
                <a:gd name="connsiteY5" fmla="*/ 1155530 h 1213851"/>
                <a:gd name="connsiteX6" fmla="*/ 57525 w 356716"/>
                <a:gd name="connsiteY6" fmla="*/ 1213851 h 1213851"/>
                <a:gd name="connsiteX7" fmla="*/ 25489 w 356716"/>
                <a:gd name="connsiteY7" fmla="*/ 1148018 h 1213851"/>
                <a:gd name="connsiteX8" fmla="*/ 107269 w 356716"/>
                <a:gd name="connsiteY8" fmla="*/ 671578 h 1213851"/>
                <a:gd name="connsiteX9" fmla="*/ 71062 w 356716"/>
                <a:gd name="connsiteY9" fmla="*/ 543233 h 1213851"/>
                <a:gd name="connsiteX10" fmla="*/ 152 w 356716"/>
                <a:gd name="connsiteY10" fmla="*/ 441578 h 1213851"/>
                <a:gd name="connsiteX11" fmla="*/ 73922 w 356716"/>
                <a:gd name="connsiteY11" fmla="*/ 282677 h 1213851"/>
                <a:gd name="connsiteX12" fmla="*/ 55778 w 356716"/>
                <a:gd name="connsiteY12" fmla="*/ 171402 h 1213851"/>
                <a:gd name="connsiteX0" fmla="*/ 55778 w 356716"/>
                <a:gd name="connsiteY0" fmla="*/ 171402 h 1213851"/>
                <a:gd name="connsiteX1" fmla="*/ 328630 w 356716"/>
                <a:gd name="connsiteY1" fmla="*/ 274871 h 1213851"/>
                <a:gd name="connsiteX2" fmla="*/ 288726 w 356716"/>
                <a:gd name="connsiteY2" fmla="*/ 421436 h 1213851"/>
                <a:gd name="connsiteX3" fmla="*/ 250089 w 356716"/>
                <a:gd name="connsiteY3" fmla="*/ 533824 h 1213851"/>
                <a:gd name="connsiteX4" fmla="*/ 172444 w 356716"/>
                <a:gd name="connsiteY4" fmla="*/ 589450 h 1213851"/>
                <a:gd name="connsiteX5" fmla="*/ 131060 w 356716"/>
                <a:gd name="connsiteY5" fmla="*/ 673964 h 1213851"/>
                <a:gd name="connsiteX6" fmla="*/ 132852 w 356716"/>
                <a:gd name="connsiteY6" fmla="*/ 1155530 h 1213851"/>
                <a:gd name="connsiteX7" fmla="*/ 57525 w 356716"/>
                <a:gd name="connsiteY7" fmla="*/ 1213851 h 1213851"/>
                <a:gd name="connsiteX8" fmla="*/ 25489 w 356716"/>
                <a:gd name="connsiteY8" fmla="*/ 1148018 h 1213851"/>
                <a:gd name="connsiteX9" fmla="*/ 107269 w 356716"/>
                <a:gd name="connsiteY9" fmla="*/ 671578 h 1213851"/>
                <a:gd name="connsiteX10" fmla="*/ 71062 w 356716"/>
                <a:gd name="connsiteY10" fmla="*/ 543233 h 1213851"/>
                <a:gd name="connsiteX11" fmla="*/ 152 w 356716"/>
                <a:gd name="connsiteY11" fmla="*/ 441578 h 1213851"/>
                <a:gd name="connsiteX12" fmla="*/ 73922 w 356716"/>
                <a:gd name="connsiteY12" fmla="*/ 282677 h 1213851"/>
                <a:gd name="connsiteX13" fmla="*/ 55778 w 356716"/>
                <a:gd name="connsiteY13" fmla="*/ 171402 h 1213851"/>
                <a:gd name="connsiteX0" fmla="*/ 55778 w 356716"/>
                <a:gd name="connsiteY0" fmla="*/ 171402 h 1213851"/>
                <a:gd name="connsiteX1" fmla="*/ 328630 w 356716"/>
                <a:gd name="connsiteY1" fmla="*/ 274871 h 1213851"/>
                <a:gd name="connsiteX2" fmla="*/ 288726 w 356716"/>
                <a:gd name="connsiteY2" fmla="*/ 421436 h 1213851"/>
                <a:gd name="connsiteX3" fmla="*/ 250089 w 356716"/>
                <a:gd name="connsiteY3" fmla="*/ 533824 h 1213851"/>
                <a:gd name="connsiteX4" fmla="*/ 172444 w 356716"/>
                <a:gd name="connsiteY4" fmla="*/ 589450 h 1213851"/>
                <a:gd name="connsiteX5" fmla="*/ 131060 w 356716"/>
                <a:gd name="connsiteY5" fmla="*/ 673964 h 1213851"/>
                <a:gd name="connsiteX6" fmla="*/ 132852 w 356716"/>
                <a:gd name="connsiteY6" fmla="*/ 1155530 h 1213851"/>
                <a:gd name="connsiteX7" fmla="*/ 57525 w 356716"/>
                <a:gd name="connsiteY7" fmla="*/ 1213851 h 1213851"/>
                <a:gd name="connsiteX8" fmla="*/ 25489 w 356716"/>
                <a:gd name="connsiteY8" fmla="*/ 1148018 h 1213851"/>
                <a:gd name="connsiteX9" fmla="*/ 107269 w 356716"/>
                <a:gd name="connsiteY9" fmla="*/ 671578 h 1213851"/>
                <a:gd name="connsiteX10" fmla="*/ 71062 w 356716"/>
                <a:gd name="connsiteY10" fmla="*/ 543233 h 1213851"/>
                <a:gd name="connsiteX11" fmla="*/ 152 w 356716"/>
                <a:gd name="connsiteY11" fmla="*/ 441578 h 1213851"/>
                <a:gd name="connsiteX12" fmla="*/ 73922 w 356716"/>
                <a:gd name="connsiteY12" fmla="*/ 282677 h 1213851"/>
                <a:gd name="connsiteX13" fmla="*/ 55778 w 356716"/>
                <a:gd name="connsiteY13" fmla="*/ 171402 h 1213851"/>
                <a:gd name="connsiteX0" fmla="*/ 55778 w 356716"/>
                <a:gd name="connsiteY0" fmla="*/ 171402 h 1213851"/>
                <a:gd name="connsiteX1" fmla="*/ 328630 w 356716"/>
                <a:gd name="connsiteY1" fmla="*/ 274871 h 1213851"/>
                <a:gd name="connsiteX2" fmla="*/ 288726 w 356716"/>
                <a:gd name="connsiteY2" fmla="*/ 421436 h 1213851"/>
                <a:gd name="connsiteX3" fmla="*/ 250089 w 356716"/>
                <a:gd name="connsiteY3" fmla="*/ 533824 h 1213851"/>
                <a:gd name="connsiteX4" fmla="*/ 172444 w 356716"/>
                <a:gd name="connsiteY4" fmla="*/ 589450 h 1213851"/>
                <a:gd name="connsiteX5" fmla="*/ 131060 w 356716"/>
                <a:gd name="connsiteY5" fmla="*/ 673964 h 1213851"/>
                <a:gd name="connsiteX6" fmla="*/ 132852 w 356716"/>
                <a:gd name="connsiteY6" fmla="*/ 1155530 h 1213851"/>
                <a:gd name="connsiteX7" fmla="*/ 57525 w 356716"/>
                <a:gd name="connsiteY7" fmla="*/ 1213851 h 1213851"/>
                <a:gd name="connsiteX8" fmla="*/ 25489 w 356716"/>
                <a:gd name="connsiteY8" fmla="*/ 1148018 h 1213851"/>
                <a:gd name="connsiteX9" fmla="*/ 107269 w 356716"/>
                <a:gd name="connsiteY9" fmla="*/ 671578 h 1213851"/>
                <a:gd name="connsiteX10" fmla="*/ 71062 w 356716"/>
                <a:gd name="connsiteY10" fmla="*/ 543233 h 1213851"/>
                <a:gd name="connsiteX11" fmla="*/ 152 w 356716"/>
                <a:gd name="connsiteY11" fmla="*/ 441578 h 1213851"/>
                <a:gd name="connsiteX12" fmla="*/ 44801 w 356716"/>
                <a:gd name="connsiteY12" fmla="*/ 348365 h 1213851"/>
                <a:gd name="connsiteX13" fmla="*/ 55778 w 356716"/>
                <a:gd name="connsiteY13" fmla="*/ 171402 h 1213851"/>
                <a:gd name="connsiteX0" fmla="*/ 46268 w 356232"/>
                <a:gd name="connsiteY0" fmla="*/ 180172 h 1201784"/>
                <a:gd name="connsiteX1" fmla="*/ 328630 w 356232"/>
                <a:gd name="connsiteY1" fmla="*/ 262804 h 1201784"/>
                <a:gd name="connsiteX2" fmla="*/ 288726 w 356232"/>
                <a:gd name="connsiteY2" fmla="*/ 409369 h 1201784"/>
                <a:gd name="connsiteX3" fmla="*/ 250089 w 356232"/>
                <a:gd name="connsiteY3" fmla="*/ 521757 h 1201784"/>
                <a:gd name="connsiteX4" fmla="*/ 172444 w 356232"/>
                <a:gd name="connsiteY4" fmla="*/ 577383 h 1201784"/>
                <a:gd name="connsiteX5" fmla="*/ 131060 w 356232"/>
                <a:gd name="connsiteY5" fmla="*/ 661897 h 1201784"/>
                <a:gd name="connsiteX6" fmla="*/ 132852 w 356232"/>
                <a:gd name="connsiteY6" fmla="*/ 1143463 h 1201784"/>
                <a:gd name="connsiteX7" fmla="*/ 57525 w 356232"/>
                <a:gd name="connsiteY7" fmla="*/ 1201784 h 1201784"/>
                <a:gd name="connsiteX8" fmla="*/ 25489 w 356232"/>
                <a:gd name="connsiteY8" fmla="*/ 1135951 h 1201784"/>
                <a:gd name="connsiteX9" fmla="*/ 107269 w 356232"/>
                <a:gd name="connsiteY9" fmla="*/ 659511 h 1201784"/>
                <a:gd name="connsiteX10" fmla="*/ 71062 w 356232"/>
                <a:gd name="connsiteY10" fmla="*/ 531166 h 1201784"/>
                <a:gd name="connsiteX11" fmla="*/ 152 w 356232"/>
                <a:gd name="connsiteY11" fmla="*/ 429511 h 1201784"/>
                <a:gd name="connsiteX12" fmla="*/ 44801 w 356232"/>
                <a:gd name="connsiteY12" fmla="*/ 336298 h 1201784"/>
                <a:gd name="connsiteX13" fmla="*/ 46268 w 356232"/>
                <a:gd name="connsiteY13" fmla="*/ 180172 h 1201784"/>
                <a:gd name="connsiteX0" fmla="*/ 46268 w 356901"/>
                <a:gd name="connsiteY0" fmla="*/ 229753 h 1251365"/>
                <a:gd name="connsiteX1" fmla="*/ 328630 w 356901"/>
                <a:gd name="connsiteY1" fmla="*/ 312385 h 1251365"/>
                <a:gd name="connsiteX2" fmla="*/ 288726 w 356901"/>
                <a:gd name="connsiteY2" fmla="*/ 458950 h 1251365"/>
                <a:gd name="connsiteX3" fmla="*/ 250089 w 356901"/>
                <a:gd name="connsiteY3" fmla="*/ 571338 h 1251365"/>
                <a:gd name="connsiteX4" fmla="*/ 172444 w 356901"/>
                <a:gd name="connsiteY4" fmla="*/ 626964 h 1251365"/>
                <a:gd name="connsiteX5" fmla="*/ 131060 w 356901"/>
                <a:gd name="connsiteY5" fmla="*/ 711478 h 1251365"/>
                <a:gd name="connsiteX6" fmla="*/ 132852 w 356901"/>
                <a:gd name="connsiteY6" fmla="*/ 1193044 h 1251365"/>
                <a:gd name="connsiteX7" fmla="*/ 57525 w 356901"/>
                <a:gd name="connsiteY7" fmla="*/ 1251365 h 1251365"/>
                <a:gd name="connsiteX8" fmla="*/ 25489 w 356901"/>
                <a:gd name="connsiteY8" fmla="*/ 1185532 h 1251365"/>
                <a:gd name="connsiteX9" fmla="*/ 107269 w 356901"/>
                <a:gd name="connsiteY9" fmla="*/ 709092 h 1251365"/>
                <a:gd name="connsiteX10" fmla="*/ 71062 w 356901"/>
                <a:gd name="connsiteY10" fmla="*/ 580747 h 1251365"/>
                <a:gd name="connsiteX11" fmla="*/ 152 w 356901"/>
                <a:gd name="connsiteY11" fmla="*/ 479092 h 1251365"/>
                <a:gd name="connsiteX12" fmla="*/ 44801 w 356901"/>
                <a:gd name="connsiteY12" fmla="*/ 385879 h 1251365"/>
                <a:gd name="connsiteX13" fmla="*/ 46268 w 356901"/>
                <a:gd name="connsiteY13" fmla="*/ 229753 h 1251365"/>
                <a:gd name="connsiteX0" fmla="*/ 46268 w 360271"/>
                <a:gd name="connsiteY0" fmla="*/ 228891 h 1250503"/>
                <a:gd name="connsiteX1" fmla="*/ 328630 w 360271"/>
                <a:gd name="connsiteY1" fmla="*/ 311523 h 1250503"/>
                <a:gd name="connsiteX2" fmla="*/ 288726 w 360271"/>
                <a:gd name="connsiteY2" fmla="*/ 458088 h 1250503"/>
                <a:gd name="connsiteX3" fmla="*/ 250089 w 360271"/>
                <a:gd name="connsiteY3" fmla="*/ 570476 h 1250503"/>
                <a:gd name="connsiteX4" fmla="*/ 172444 w 360271"/>
                <a:gd name="connsiteY4" fmla="*/ 626102 h 1250503"/>
                <a:gd name="connsiteX5" fmla="*/ 131060 w 360271"/>
                <a:gd name="connsiteY5" fmla="*/ 710616 h 1250503"/>
                <a:gd name="connsiteX6" fmla="*/ 132852 w 360271"/>
                <a:gd name="connsiteY6" fmla="*/ 1192182 h 1250503"/>
                <a:gd name="connsiteX7" fmla="*/ 57525 w 360271"/>
                <a:gd name="connsiteY7" fmla="*/ 1250503 h 1250503"/>
                <a:gd name="connsiteX8" fmla="*/ 25489 w 360271"/>
                <a:gd name="connsiteY8" fmla="*/ 1184670 h 1250503"/>
                <a:gd name="connsiteX9" fmla="*/ 107269 w 360271"/>
                <a:gd name="connsiteY9" fmla="*/ 708230 h 1250503"/>
                <a:gd name="connsiteX10" fmla="*/ 71062 w 360271"/>
                <a:gd name="connsiteY10" fmla="*/ 579885 h 1250503"/>
                <a:gd name="connsiteX11" fmla="*/ 152 w 360271"/>
                <a:gd name="connsiteY11" fmla="*/ 478230 h 1250503"/>
                <a:gd name="connsiteX12" fmla="*/ 44801 w 360271"/>
                <a:gd name="connsiteY12" fmla="*/ 385017 h 1250503"/>
                <a:gd name="connsiteX13" fmla="*/ 46268 w 360271"/>
                <a:gd name="connsiteY13" fmla="*/ 228891 h 1250503"/>
                <a:gd name="connsiteX0" fmla="*/ 44498 w 360171"/>
                <a:gd name="connsiteY0" fmla="*/ 232601 h 1244686"/>
                <a:gd name="connsiteX1" fmla="*/ 328630 w 360171"/>
                <a:gd name="connsiteY1" fmla="*/ 305706 h 1244686"/>
                <a:gd name="connsiteX2" fmla="*/ 288726 w 360171"/>
                <a:gd name="connsiteY2" fmla="*/ 452271 h 1244686"/>
                <a:gd name="connsiteX3" fmla="*/ 250089 w 360171"/>
                <a:gd name="connsiteY3" fmla="*/ 564659 h 1244686"/>
                <a:gd name="connsiteX4" fmla="*/ 172444 w 360171"/>
                <a:gd name="connsiteY4" fmla="*/ 620285 h 1244686"/>
                <a:gd name="connsiteX5" fmla="*/ 131060 w 360171"/>
                <a:gd name="connsiteY5" fmla="*/ 704799 h 1244686"/>
                <a:gd name="connsiteX6" fmla="*/ 132852 w 360171"/>
                <a:gd name="connsiteY6" fmla="*/ 1186365 h 1244686"/>
                <a:gd name="connsiteX7" fmla="*/ 57525 w 360171"/>
                <a:gd name="connsiteY7" fmla="*/ 1244686 h 1244686"/>
                <a:gd name="connsiteX8" fmla="*/ 25489 w 360171"/>
                <a:gd name="connsiteY8" fmla="*/ 1178853 h 1244686"/>
                <a:gd name="connsiteX9" fmla="*/ 107269 w 360171"/>
                <a:gd name="connsiteY9" fmla="*/ 702413 h 1244686"/>
                <a:gd name="connsiteX10" fmla="*/ 71062 w 360171"/>
                <a:gd name="connsiteY10" fmla="*/ 574068 h 1244686"/>
                <a:gd name="connsiteX11" fmla="*/ 152 w 360171"/>
                <a:gd name="connsiteY11" fmla="*/ 472413 h 1244686"/>
                <a:gd name="connsiteX12" fmla="*/ 44801 w 360171"/>
                <a:gd name="connsiteY12" fmla="*/ 379200 h 1244686"/>
                <a:gd name="connsiteX13" fmla="*/ 44498 w 360171"/>
                <a:gd name="connsiteY13" fmla="*/ 232601 h 1244686"/>
                <a:gd name="connsiteX0" fmla="*/ 44498 w 360171"/>
                <a:gd name="connsiteY0" fmla="*/ 232601 h 1244686"/>
                <a:gd name="connsiteX1" fmla="*/ 328630 w 360171"/>
                <a:gd name="connsiteY1" fmla="*/ 305706 h 1244686"/>
                <a:gd name="connsiteX2" fmla="*/ 288726 w 360171"/>
                <a:gd name="connsiteY2" fmla="*/ 452271 h 1244686"/>
                <a:gd name="connsiteX3" fmla="*/ 250089 w 360171"/>
                <a:gd name="connsiteY3" fmla="*/ 564659 h 1244686"/>
                <a:gd name="connsiteX4" fmla="*/ 172444 w 360171"/>
                <a:gd name="connsiteY4" fmla="*/ 620285 h 1244686"/>
                <a:gd name="connsiteX5" fmla="*/ 131060 w 360171"/>
                <a:gd name="connsiteY5" fmla="*/ 704799 h 1244686"/>
                <a:gd name="connsiteX6" fmla="*/ 132852 w 360171"/>
                <a:gd name="connsiteY6" fmla="*/ 1186365 h 1244686"/>
                <a:gd name="connsiteX7" fmla="*/ 57525 w 360171"/>
                <a:gd name="connsiteY7" fmla="*/ 1244686 h 1244686"/>
                <a:gd name="connsiteX8" fmla="*/ 25489 w 360171"/>
                <a:gd name="connsiteY8" fmla="*/ 1178853 h 1244686"/>
                <a:gd name="connsiteX9" fmla="*/ 107269 w 360171"/>
                <a:gd name="connsiteY9" fmla="*/ 702413 h 1244686"/>
                <a:gd name="connsiteX10" fmla="*/ 71062 w 360171"/>
                <a:gd name="connsiteY10" fmla="*/ 574068 h 1244686"/>
                <a:gd name="connsiteX11" fmla="*/ 152 w 360171"/>
                <a:gd name="connsiteY11" fmla="*/ 472413 h 1244686"/>
                <a:gd name="connsiteX12" fmla="*/ 44801 w 360171"/>
                <a:gd name="connsiteY12" fmla="*/ 379200 h 1244686"/>
                <a:gd name="connsiteX13" fmla="*/ 44498 w 360171"/>
                <a:gd name="connsiteY13" fmla="*/ 232601 h 124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71" h="1244686">
                  <a:moveTo>
                    <a:pt x="44498" y="232601"/>
                  </a:moveTo>
                  <a:cubicBezTo>
                    <a:pt x="25534" y="-149055"/>
                    <a:pt x="481943" y="-15523"/>
                    <a:pt x="328630" y="305706"/>
                  </a:cubicBezTo>
                  <a:cubicBezTo>
                    <a:pt x="361541" y="331421"/>
                    <a:pt x="320916" y="416792"/>
                    <a:pt x="288726" y="452271"/>
                  </a:cubicBezTo>
                  <a:cubicBezTo>
                    <a:pt x="266411" y="505821"/>
                    <a:pt x="217098" y="500899"/>
                    <a:pt x="250089" y="564659"/>
                  </a:cubicBezTo>
                  <a:cubicBezTo>
                    <a:pt x="232656" y="594829"/>
                    <a:pt x="192282" y="596928"/>
                    <a:pt x="172444" y="620285"/>
                  </a:cubicBezTo>
                  <a:cubicBezTo>
                    <a:pt x="152606" y="643642"/>
                    <a:pt x="144138" y="633765"/>
                    <a:pt x="131060" y="704799"/>
                  </a:cubicBezTo>
                  <a:cubicBezTo>
                    <a:pt x="122170" y="825013"/>
                    <a:pt x="139637" y="1060061"/>
                    <a:pt x="132852" y="1186365"/>
                  </a:cubicBezTo>
                  <a:cubicBezTo>
                    <a:pt x="109870" y="1224117"/>
                    <a:pt x="76835" y="1235292"/>
                    <a:pt x="57525" y="1244686"/>
                  </a:cubicBezTo>
                  <a:cubicBezTo>
                    <a:pt x="37692" y="1211283"/>
                    <a:pt x="39059" y="1221651"/>
                    <a:pt x="25489" y="1178853"/>
                  </a:cubicBezTo>
                  <a:cubicBezTo>
                    <a:pt x="40754" y="1027458"/>
                    <a:pt x="64719" y="953639"/>
                    <a:pt x="107269" y="702413"/>
                  </a:cubicBezTo>
                  <a:cubicBezTo>
                    <a:pt x="89838" y="630086"/>
                    <a:pt x="88915" y="612401"/>
                    <a:pt x="71062" y="574068"/>
                  </a:cubicBezTo>
                  <a:cubicBezTo>
                    <a:pt x="53209" y="535735"/>
                    <a:pt x="-3310" y="516731"/>
                    <a:pt x="152" y="472413"/>
                  </a:cubicBezTo>
                  <a:cubicBezTo>
                    <a:pt x="2089" y="439933"/>
                    <a:pt x="65600" y="448545"/>
                    <a:pt x="44801" y="379200"/>
                  </a:cubicBezTo>
                  <a:cubicBezTo>
                    <a:pt x="28025" y="348888"/>
                    <a:pt x="-10705" y="246712"/>
                    <a:pt x="44498" y="23260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51" name="Rectangle 114">
              <a:extLst>
                <a:ext uri="{FF2B5EF4-FFF2-40B4-BE49-F238E27FC236}">
                  <a16:creationId xmlns:a16="http://schemas.microsoft.com/office/drawing/2014/main" id="{96E099A5-5F70-458D-ACE1-CD735BE42354}"/>
                </a:ext>
              </a:extLst>
            </p:cNvPr>
            <p:cNvSpPr/>
            <p:nvPr/>
          </p:nvSpPr>
          <p:spPr>
            <a:xfrm>
              <a:off x="1061739" y="3471938"/>
              <a:ext cx="1262892" cy="2933084"/>
            </a:xfrm>
            <a:custGeom>
              <a:avLst/>
              <a:gdLst/>
              <a:ahLst/>
              <a:cxnLst/>
              <a:rect l="l" t="t" r="r" b="b"/>
              <a:pathLst>
                <a:path w="1249991" h="2903121">
                  <a:moveTo>
                    <a:pt x="934338" y="1350949"/>
                  </a:moveTo>
                  <a:cubicBezTo>
                    <a:pt x="913583" y="1353646"/>
                    <a:pt x="912531" y="1378665"/>
                    <a:pt x="915343" y="1397341"/>
                  </a:cubicBezTo>
                  <a:cubicBezTo>
                    <a:pt x="943530" y="1413824"/>
                    <a:pt x="944667" y="1434982"/>
                    <a:pt x="997808" y="1434264"/>
                  </a:cubicBezTo>
                  <a:cubicBezTo>
                    <a:pt x="1000760" y="1413823"/>
                    <a:pt x="1013348" y="1387335"/>
                    <a:pt x="962247" y="1356753"/>
                  </a:cubicBezTo>
                  <a:cubicBezTo>
                    <a:pt x="950364" y="1351630"/>
                    <a:pt x="941256" y="1350049"/>
                    <a:pt x="934338" y="1350949"/>
                  </a:cubicBezTo>
                  <a:close/>
                  <a:moveTo>
                    <a:pt x="897382" y="1208517"/>
                  </a:moveTo>
                  <a:cubicBezTo>
                    <a:pt x="885741" y="1210518"/>
                    <a:pt x="884800" y="1226374"/>
                    <a:pt x="886108" y="1238160"/>
                  </a:cubicBezTo>
                  <a:cubicBezTo>
                    <a:pt x="901633" y="1248199"/>
                    <a:pt x="901970" y="1261580"/>
                    <a:pt x="931687" y="1260375"/>
                  </a:cubicBezTo>
                  <a:cubicBezTo>
                    <a:pt x="933626" y="1247390"/>
                    <a:pt x="941037" y="1230440"/>
                    <a:pt x="912902" y="1211798"/>
                  </a:cubicBezTo>
                  <a:cubicBezTo>
                    <a:pt x="906331" y="1208722"/>
                    <a:pt x="901262" y="1207850"/>
                    <a:pt x="897382" y="1208517"/>
                  </a:cubicBezTo>
                  <a:close/>
                  <a:moveTo>
                    <a:pt x="223789" y="829027"/>
                  </a:moveTo>
                  <a:cubicBezTo>
                    <a:pt x="218059" y="828656"/>
                    <a:pt x="212105" y="829662"/>
                    <a:pt x="206152" y="831710"/>
                  </a:cubicBezTo>
                  <a:cubicBezTo>
                    <a:pt x="195040" y="862413"/>
                    <a:pt x="191071" y="878828"/>
                    <a:pt x="201390" y="930962"/>
                  </a:cubicBezTo>
                  <a:cubicBezTo>
                    <a:pt x="222028" y="930168"/>
                    <a:pt x="230759" y="936518"/>
                    <a:pt x="263303" y="878574"/>
                  </a:cubicBezTo>
                  <a:cubicBezTo>
                    <a:pt x="256159" y="843641"/>
                    <a:pt x="240979" y="830138"/>
                    <a:pt x="223789" y="829027"/>
                  </a:cubicBezTo>
                  <a:close/>
                  <a:moveTo>
                    <a:pt x="418085" y="0"/>
                  </a:moveTo>
                  <a:cubicBezTo>
                    <a:pt x="422054" y="84921"/>
                    <a:pt x="522463" y="486967"/>
                    <a:pt x="553816" y="588169"/>
                  </a:cubicBezTo>
                  <a:cubicBezTo>
                    <a:pt x="603426" y="569914"/>
                    <a:pt x="595093" y="615949"/>
                    <a:pt x="630017" y="616743"/>
                  </a:cubicBezTo>
                  <a:cubicBezTo>
                    <a:pt x="657798" y="612774"/>
                    <a:pt x="657798" y="561182"/>
                    <a:pt x="720504" y="564356"/>
                  </a:cubicBezTo>
                  <a:cubicBezTo>
                    <a:pt x="739156" y="475842"/>
                    <a:pt x="689150" y="64283"/>
                    <a:pt x="706216" y="38100"/>
                  </a:cubicBezTo>
                  <a:cubicBezTo>
                    <a:pt x="771303" y="55584"/>
                    <a:pt x="848297" y="89737"/>
                    <a:pt x="889572" y="147702"/>
                  </a:cubicBezTo>
                  <a:cubicBezTo>
                    <a:pt x="900685" y="200068"/>
                    <a:pt x="928467" y="445314"/>
                    <a:pt x="915767" y="583405"/>
                  </a:cubicBezTo>
                  <a:cubicBezTo>
                    <a:pt x="960217" y="743742"/>
                    <a:pt x="1007048" y="999330"/>
                    <a:pt x="1030067" y="1142999"/>
                  </a:cubicBezTo>
                  <a:cubicBezTo>
                    <a:pt x="1030067" y="1164430"/>
                    <a:pt x="1001491" y="1140617"/>
                    <a:pt x="1001491" y="1173955"/>
                  </a:cubicBezTo>
                  <a:cubicBezTo>
                    <a:pt x="993553" y="1201737"/>
                    <a:pt x="1047530" y="1196180"/>
                    <a:pt x="1032448" y="1243011"/>
                  </a:cubicBezTo>
                  <a:cubicBezTo>
                    <a:pt x="1018160" y="1285874"/>
                    <a:pt x="1075309" y="1297780"/>
                    <a:pt x="1015778" y="1338262"/>
                  </a:cubicBezTo>
                  <a:cubicBezTo>
                    <a:pt x="1029272" y="1368822"/>
                    <a:pt x="1051100" y="1370806"/>
                    <a:pt x="1051497" y="1388268"/>
                  </a:cubicBezTo>
                  <a:cubicBezTo>
                    <a:pt x="1061021" y="1445020"/>
                    <a:pt x="1154685" y="1426765"/>
                    <a:pt x="1194372" y="1483518"/>
                  </a:cubicBezTo>
                  <a:cubicBezTo>
                    <a:pt x="1200325" y="1531936"/>
                    <a:pt x="1204691" y="1537890"/>
                    <a:pt x="1203896" y="1576387"/>
                  </a:cubicBezTo>
                  <a:cubicBezTo>
                    <a:pt x="1206675" y="1612105"/>
                    <a:pt x="1168177" y="1579562"/>
                    <a:pt x="1168178" y="1612105"/>
                  </a:cubicBezTo>
                  <a:cubicBezTo>
                    <a:pt x="1161431" y="1693464"/>
                    <a:pt x="1169368" y="1847452"/>
                    <a:pt x="1158652" y="1955005"/>
                  </a:cubicBezTo>
                  <a:cubicBezTo>
                    <a:pt x="1149920" y="1981200"/>
                    <a:pt x="1132061" y="1956990"/>
                    <a:pt x="1113408" y="1957387"/>
                  </a:cubicBezTo>
                  <a:cubicBezTo>
                    <a:pt x="1094755" y="1964928"/>
                    <a:pt x="1075308" y="1979216"/>
                    <a:pt x="1051496" y="1964531"/>
                  </a:cubicBezTo>
                  <a:cubicBezTo>
                    <a:pt x="1032446" y="1964134"/>
                    <a:pt x="1027286" y="1997074"/>
                    <a:pt x="1001489" y="1981199"/>
                  </a:cubicBezTo>
                  <a:cubicBezTo>
                    <a:pt x="951879" y="1967705"/>
                    <a:pt x="964183" y="1831577"/>
                    <a:pt x="908621" y="1895474"/>
                  </a:cubicBezTo>
                  <a:cubicBezTo>
                    <a:pt x="922512" y="1965324"/>
                    <a:pt x="892745" y="2103039"/>
                    <a:pt x="901476" y="2209798"/>
                  </a:cubicBezTo>
                  <a:cubicBezTo>
                    <a:pt x="938782" y="2321319"/>
                    <a:pt x="907826" y="2450304"/>
                    <a:pt x="961008" y="2536029"/>
                  </a:cubicBezTo>
                  <a:cubicBezTo>
                    <a:pt x="1073720" y="2795585"/>
                    <a:pt x="1278114" y="2686052"/>
                    <a:pt x="1246760" y="2771775"/>
                  </a:cubicBezTo>
                  <a:cubicBezTo>
                    <a:pt x="1149128" y="2771775"/>
                    <a:pt x="1030066" y="2786061"/>
                    <a:pt x="911003" y="2743198"/>
                  </a:cubicBezTo>
                  <a:cubicBezTo>
                    <a:pt x="879253" y="2743198"/>
                    <a:pt x="904653" y="2769391"/>
                    <a:pt x="872903" y="2769391"/>
                  </a:cubicBezTo>
                  <a:cubicBezTo>
                    <a:pt x="820516" y="2767803"/>
                    <a:pt x="777653" y="2766216"/>
                    <a:pt x="739553" y="2747959"/>
                  </a:cubicBezTo>
                  <a:cubicBezTo>
                    <a:pt x="683197" y="2720971"/>
                    <a:pt x="764953" y="2470147"/>
                    <a:pt x="684784" y="2466972"/>
                  </a:cubicBezTo>
                  <a:cubicBezTo>
                    <a:pt x="656209" y="2404265"/>
                    <a:pt x="699072" y="1646234"/>
                    <a:pt x="584772" y="1683541"/>
                  </a:cubicBezTo>
                  <a:cubicBezTo>
                    <a:pt x="537543" y="1658538"/>
                    <a:pt x="408162" y="2373706"/>
                    <a:pt x="391890" y="2695572"/>
                  </a:cubicBezTo>
                  <a:cubicBezTo>
                    <a:pt x="392287" y="2750737"/>
                    <a:pt x="363712" y="2704700"/>
                    <a:pt x="358553" y="2743197"/>
                  </a:cubicBezTo>
                  <a:cubicBezTo>
                    <a:pt x="339503" y="2763438"/>
                    <a:pt x="391889" y="2809872"/>
                    <a:pt x="341884" y="2890835"/>
                  </a:cubicBezTo>
                  <a:cubicBezTo>
                    <a:pt x="297435" y="2909092"/>
                    <a:pt x="248222" y="2905919"/>
                    <a:pt x="215679" y="2888457"/>
                  </a:cubicBezTo>
                  <a:cubicBezTo>
                    <a:pt x="170436" y="2855516"/>
                    <a:pt x="235918" y="2787252"/>
                    <a:pt x="160909" y="2731291"/>
                  </a:cubicBezTo>
                  <a:cubicBezTo>
                    <a:pt x="136303" y="2566587"/>
                    <a:pt x="210121" y="2370531"/>
                    <a:pt x="220440" y="2131216"/>
                  </a:cubicBezTo>
                  <a:cubicBezTo>
                    <a:pt x="192659" y="1727595"/>
                    <a:pt x="213695" y="1416048"/>
                    <a:pt x="222823" y="1295399"/>
                  </a:cubicBezTo>
                  <a:cubicBezTo>
                    <a:pt x="182738" y="1233883"/>
                    <a:pt x="152577" y="1314846"/>
                    <a:pt x="165674" y="1362074"/>
                  </a:cubicBezTo>
                  <a:cubicBezTo>
                    <a:pt x="154958" y="1380728"/>
                    <a:pt x="134319" y="1401364"/>
                    <a:pt x="108523" y="1390648"/>
                  </a:cubicBezTo>
                  <a:cubicBezTo>
                    <a:pt x="85108" y="1389457"/>
                    <a:pt x="22402" y="1347390"/>
                    <a:pt x="13274" y="1323974"/>
                  </a:cubicBezTo>
                  <a:cubicBezTo>
                    <a:pt x="4146" y="1300558"/>
                    <a:pt x="-12523" y="1220775"/>
                    <a:pt x="15654" y="1171574"/>
                  </a:cubicBezTo>
                  <a:cubicBezTo>
                    <a:pt x="7716" y="851714"/>
                    <a:pt x="92648" y="565193"/>
                    <a:pt x="106141" y="204852"/>
                  </a:cubicBezTo>
                  <a:cubicBezTo>
                    <a:pt x="104158" y="92140"/>
                    <a:pt x="306563" y="93673"/>
                    <a:pt x="418085"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E3D9648D-C879-48B2-BA18-C9DAC2C17DF4}"/>
              </a:ext>
            </a:extLst>
          </p:cNvPr>
          <p:cNvGrpSpPr/>
          <p:nvPr/>
        </p:nvGrpSpPr>
        <p:grpSpPr>
          <a:xfrm>
            <a:off x="9588435" y="6641109"/>
            <a:ext cx="484989" cy="1663179"/>
            <a:chOff x="4855849" y="1442633"/>
            <a:chExt cx="528215" cy="1811425"/>
          </a:xfrm>
          <a:effectLst/>
        </p:grpSpPr>
        <p:sp>
          <p:nvSpPr>
            <p:cNvPr id="53" name="Rectangle 4099">
              <a:extLst>
                <a:ext uri="{FF2B5EF4-FFF2-40B4-BE49-F238E27FC236}">
                  <a16:creationId xmlns:a16="http://schemas.microsoft.com/office/drawing/2014/main" id="{37C24365-DF02-4F98-AFE8-ADFF311D8084}"/>
                </a:ext>
              </a:extLst>
            </p:cNvPr>
            <p:cNvSpPr/>
            <p:nvPr/>
          </p:nvSpPr>
          <p:spPr>
            <a:xfrm>
              <a:off x="4855849" y="1442633"/>
              <a:ext cx="528215" cy="1811425"/>
            </a:xfrm>
            <a:custGeom>
              <a:avLst/>
              <a:gdLst>
                <a:gd name="connsiteX0" fmla="*/ 0 w 304800"/>
                <a:gd name="connsiteY0" fmla="*/ 0 h 1143000"/>
                <a:gd name="connsiteX1" fmla="*/ 304800 w 304800"/>
                <a:gd name="connsiteY1" fmla="*/ 0 h 1143000"/>
                <a:gd name="connsiteX2" fmla="*/ 304800 w 304800"/>
                <a:gd name="connsiteY2" fmla="*/ 1143000 h 1143000"/>
                <a:gd name="connsiteX3" fmla="*/ 0 w 304800"/>
                <a:gd name="connsiteY3" fmla="*/ 1143000 h 1143000"/>
                <a:gd name="connsiteX4" fmla="*/ 0 w 304800"/>
                <a:gd name="connsiteY4" fmla="*/ 0 h 1143000"/>
                <a:gd name="connsiteX0" fmla="*/ 0 w 304800"/>
                <a:gd name="connsiteY0" fmla="*/ 3 h 1143003"/>
                <a:gd name="connsiteX1" fmla="*/ 245269 w 304800"/>
                <a:gd name="connsiteY1" fmla="*/ 142878 h 1143003"/>
                <a:gd name="connsiteX2" fmla="*/ 304800 w 304800"/>
                <a:gd name="connsiteY2" fmla="*/ 3 h 1143003"/>
                <a:gd name="connsiteX3" fmla="*/ 304800 w 304800"/>
                <a:gd name="connsiteY3" fmla="*/ 1143003 h 1143003"/>
                <a:gd name="connsiteX4" fmla="*/ 0 w 304800"/>
                <a:gd name="connsiteY4" fmla="*/ 1143003 h 1143003"/>
                <a:gd name="connsiteX5" fmla="*/ 0 w 304800"/>
                <a:gd name="connsiteY5" fmla="*/ 3 h 1143003"/>
                <a:gd name="connsiteX0" fmla="*/ 0 w 373857"/>
                <a:gd name="connsiteY0" fmla="*/ 3 h 1143003"/>
                <a:gd name="connsiteX1" fmla="*/ 245269 w 373857"/>
                <a:gd name="connsiteY1" fmla="*/ 142878 h 1143003"/>
                <a:gd name="connsiteX2" fmla="*/ 373857 w 373857"/>
                <a:gd name="connsiteY2" fmla="*/ 228603 h 1143003"/>
                <a:gd name="connsiteX3" fmla="*/ 304800 w 373857"/>
                <a:gd name="connsiteY3" fmla="*/ 1143003 h 1143003"/>
                <a:gd name="connsiteX4" fmla="*/ 0 w 373857"/>
                <a:gd name="connsiteY4" fmla="*/ 1143003 h 1143003"/>
                <a:gd name="connsiteX5" fmla="*/ 0 w 373857"/>
                <a:gd name="connsiteY5" fmla="*/ 3 h 1143003"/>
                <a:gd name="connsiteX0" fmla="*/ 0 w 373857"/>
                <a:gd name="connsiteY0" fmla="*/ 3 h 1143003"/>
                <a:gd name="connsiteX1" fmla="*/ 230982 w 373857"/>
                <a:gd name="connsiteY1" fmla="*/ 133353 h 1143003"/>
                <a:gd name="connsiteX2" fmla="*/ 373857 w 373857"/>
                <a:gd name="connsiteY2" fmla="*/ 228603 h 1143003"/>
                <a:gd name="connsiteX3" fmla="*/ 304800 w 373857"/>
                <a:gd name="connsiteY3" fmla="*/ 1143003 h 1143003"/>
                <a:gd name="connsiteX4" fmla="*/ 0 w 373857"/>
                <a:gd name="connsiteY4" fmla="*/ 1143003 h 1143003"/>
                <a:gd name="connsiteX5" fmla="*/ 0 w 373857"/>
                <a:gd name="connsiteY5" fmla="*/ 3 h 1143003"/>
                <a:gd name="connsiteX0" fmla="*/ 0 w 373857"/>
                <a:gd name="connsiteY0" fmla="*/ 49092 h 1192092"/>
                <a:gd name="connsiteX1" fmla="*/ 192881 w 373857"/>
                <a:gd name="connsiteY1" fmla="*/ 246737 h 1192092"/>
                <a:gd name="connsiteX2" fmla="*/ 230982 w 373857"/>
                <a:gd name="connsiteY2" fmla="*/ 182442 h 1192092"/>
                <a:gd name="connsiteX3" fmla="*/ 373857 w 373857"/>
                <a:gd name="connsiteY3" fmla="*/ 277692 h 1192092"/>
                <a:gd name="connsiteX4" fmla="*/ 304800 w 373857"/>
                <a:gd name="connsiteY4" fmla="*/ 1192092 h 1192092"/>
                <a:gd name="connsiteX5" fmla="*/ 0 w 373857"/>
                <a:gd name="connsiteY5" fmla="*/ 1192092 h 1192092"/>
                <a:gd name="connsiteX6" fmla="*/ 0 w 373857"/>
                <a:gd name="connsiteY6" fmla="*/ 49092 h 1192092"/>
                <a:gd name="connsiteX0" fmla="*/ 0 w 373857"/>
                <a:gd name="connsiteY0" fmla="*/ 49092 h 1192092"/>
                <a:gd name="connsiteX1" fmla="*/ 192881 w 373857"/>
                <a:gd name="connsiteY1" fmla="*/ 246737 h 1192092"/>
                <a:gd name="connsiteX2" fmla="*/ 238126 w 373857"/>
                <a:gd name="connsiteY2" fmla="*/ 191967 h 1192092"/>
                <a:gd name="connsiteX3" fmla="*/ 373857 w 373857"/>
                <a:gd name="connsiteY3" fmla="*/ 277692 h 1192092"/>
                <a:gd name="connsiteX4" fmla="*/ 304800 w 373857"/>
                <a:gd name="connsiteY4" fmla="*/ 1192092 h 1192092"/>
                <a:gd name="connsiteX5" fmla="*/ 0 w 373857"/>
                <a:gd name="connsiteY5" fmla="*/ 1192092 h 1192092"/>
                <a:gd name="connsiteX6" fmla="*/ 0 w 373857"/>
                <a:gd name="connsiteY6" fmla="*/ 49092 h 1192092"/>
                <a:gd name="connsiteX0" fmla="*/ 0 w 373857"/>
                <a:gd name="connsiteY0" fmla="*/ 49092 h 1192092"/>
                <a:gd name="connsiteX1" fmla="*/ 192881 w 373857"/>
                <a:gd name="connsiteY1" fmla="*/ 246737 h 1192092"/>
                <a:gd name="connsiteX2" fmla="*/ 238126 w 373857"/>
                <a:gd name="connsiteY2" fmla="*/ 191967 h 1192092"/>
                <a:gd name="connsiteX3" fmla="*/ 373857 w 373857"/>
                <a:gd name="connsiteY3" fmla="*/ 277692 h 1192092"/>
                <a:gd name="connsiteX4" fmla="*/ 304800 w 373857"/>
                <a:gd name="connsiteY4" fmla="*/ 1192092 h 1192092"/>
                <a:gd name="connsiteX5" fmla="*/ 0 w 373857"/>
                <a:gd name="connsiteY5" fmla="*/ 1192092 h 1192092"/>
                <a:gd name="connsiteX6" fmla="*/ 0 w 373857"/>
                <a:gd name="connsiteY6" fmla="*/ 49092 h 1192092"/>
                <a:gd name="connsiteX0" fmla="*/ 0 w 383382"/>
                <a:gd name="connsiteY0" fmla="*/ 49092 h 1192092"/>
                <a:gd name="connsiteX1" fmla="*/ 192881 w 383382"/>
                <a:gd name="connsiteY1" fmla="*/ 246737 h 1192092"/>
                <a:gd name="connsiteX2" fmla="*/ 238126 w 383382"/>
                <a:gd name="connsiteY2" fmla="*/ 191967 h 1192092"/>
                <a:gd name="connsiteX3" fmla="*/ 383382 w 383382"/>
                <a:gd name="connsiteY3" fmla="*/ 280073 h 1192092"/>
                <a:gd name="connsiteX4" fmla="*/ 304800 w 383382"/>
                <a:gd name="connsiteY4" fmla="*/ 1192092 h 1192092"/>
                <a:gd name="connsiteX5" fmla="*/ 0 w 383382"/>
                <a:gd name="connsiteY5" fmla="*/ 1192092 h 1192092"/>
                <a:gd name="connsiteX6" fmla="*/ 0 w 383382"/>
                <a:gd name="connsiteY6" fmla="*/ 49092 h 1192092"/>
                <a:gd name="connsiteX0" fmla="*/ 0 w 383382"/>
                <a:gd name="connsiteY0" fmla="*/ 49092 h 1192092"/>
                <a:gd name="connsiteX1" fmla="*/ 192881 w 383382"/>
                <a:gd name="connsiteY1" fmla="*/ 246737 h 1192092"/>
                <a:gd name="connsiteX2" fmla="*/ 238126 w 383382"/>
                <a:gd name="connsiteY2" fmla="*/ 191967 h 1192092"/>
                <a:gd name="connsiteX3" fmla="*/ 383382 w 383382"/>
                <a:gd name="connsiteY3" fmla="*/ 280073 h 1192092"/>
                <a:gd name="connsiteX4" fmla="*/ 304800 w 383382"/>
                <a:gd name="connsiteY4" fmla="*/ 1192092 h 1192092"/>
                <a:gd name="connsiteX5" fmla="*/ 0 w 383382"/>
                <a:gd name="connsiteY5" fmla="*/ 1192092 h 1192092"/>
                <a:gd name="connsiteX6" fmla="*/ 0 w 383382"/>
                <a:gd name="connsiteY6" fmla="*/ 49092 h 1192092"/>
                <a:gd name="connsiteX0" fmla="*/ 0 w 383382"/>
                <a:gd name="connsiteY0" fmla="*/ 49092 h 1192092"/>
                <a:gd name="connsiteX1" fmla="*/ 183356 w 383382"/>
                <a:gd name="connsiteY1" fmla="*/ 246737 h 1192092"/>
                <a:gd name="connsiteX2" fmla="*/ 238126 w 383382"/>
                <a:gd name="connsiteY2" fmla="*/ 191967 h 1192092"/>
                <a:gd name="connsiteX3" fmla="*/ 383382 w 383382"/>
                <a:gd name="connsiteY3" fmla="*/ 280073 h 1192092"/>
                <a:gd name="connsiteX4" fmla="*/ 304800 w 383382"/>
                <a:gd name="connsiteY4" fmla="*/ 1192092 h 1192092"/>
                <a:gd name="connsiteX5" fmla="*/ 0 w 383382"/>
                <a:gd name="connsiteY5" fmla="*/ 1192092 h 1192092"/>
                <a:gd name="connsiteX6" fmla="*/ 0 w 383382"/>
                <a:gd name="connsiteY6" fmla="*/ 49092 h 1192092"/>
                <a:gd name="connsiteX0" fmla="*/ 0 w 383382"/>
                <a:gd name="connsiteY0" fmla="*/ 102514 h 1245514"/>
                <a:gd name="connsiteX1" fmla="*/ 252412 w 383382"/>
                <a:gd name="connsiteY1" fmla="*/ 47746 h 1245514"/>
                <a:gd name="connsiteX2" fmla="*/ 238126 w 383382"/>
                <a:gd name="connsiteY2" fmla="*/ 245389 h 1245514"/>
                <a:gd name="connsiteX3" fmla="*/ 383382 w 383382"/>
                <a:gd name="connsiteY3" fmla="*/ 333495 h 1245514"/>
                <a:gd name="connsiteX4" fmla="*/ 304800 w 383382"/>
                <a:gd name="connsiteY4" fmla="*/ 1245514 h 1245514"/>
                <a:gd name="connsiteX5" fmla="*/ 0 w 383382"/>
                <a:gd name="connsiteY5" fmla="*/ 1245514 h 1245514"/>
                <a:gd name="connsiteX6" fmla="*/ 0 w 383382"/>
                <a:gd name="connsiteY6" fmla="*/ 102514 h 1245514"/>
                <a:gd name="connsiteX0" fmla="*/ 0 w 383382"/>
                <a:gd name="connsiteY0" fmla="*/ 58325 h 1201325"/>
                <a:gd name="connsiteX1" fmla="*/ 185737 w 383382"/>
                <a:gd name="connsiteY1" fmla="*/ 260732 h 1201325"/>
                <a:gd name="connsiteX2" fmla="*/ 252412 w 383382"/>
                <a:gd name="connsiteY2" fmla="*/ 3557 h 1201325"/>
                <a:gd name="connsiteX3" fmla="*/ 238126 w 383382"/>
                <a:gd name="connsiteY3" fmla="*/ 201200 h 1201325"/>
                <a:gd name="connsiteX4" fmla="*/ 383382 w 383382"/>
                <a:gd name="connsiteY4" fmla="*/ 289306 h 1201325"/>
                <a:gd name="connsiteX5" fmla="*/ 304800 w 383382"/>
                <a:gd name="connsiteY5" fmla="*/ 1201325 h 1201325"/>
                <a:gd name="connsiteX6" fmla="*/ 0 w 383382"/>
                <a:gd name="connsiteY6" fmla="*/ 1201325 h 1201325"/>
                <a:gd name="connsiteX7" fmla="*/ 0 w 383382"/>
                <a:gd name="connsiteY7" fmla="*/ 58325 h 1201325"/>
                <a:gd name="connsiteX0" fmla="*/ 0 w 383382"/>
                <a:gd name="connsiteY0" fmla="*/ 57501 h 1200501"/>
                <a:gd name="connsiteX1" fmla="*/ 185737 w 383382"/>
                <a:gd name="connsiteY1" fmla="*/ 259908 h 1200501"/>
                <a:gd name="connsiteX2" fmla="*/ 252412 w 383382"/>
                <a:gd name="connsiteY2" fmla="*/ 2733 h 1200501"/>
                <a:gd name="connsiteX3" fmla="*/ 261937 w 383382"/>
                <a:gd name="connsiteY3" fmla="*/ 128940 h 1200501"/>
                <a:gd name="connsiteX4" fmla="*/ 238126 w 383382"/>
                <a:gd name="connsiteY4" fmla="*/ 200376 h 1200501"/>
                <a:gd name="connsiteX5" fmla="*/ 383382 w 383382"/>
                <a:gd name="connsiteY5" fmla="*/ 288482 h 1200501"/>
                <a:gd name="connsiteX6" fmla="*/ 304800 w 383382"/>
                <a:gd name="connsiteY6" fmla="*/ 1200501 h 1200501"/>
                <a:gd name="connsiteX7" fmla="*/ 0 w 383382"/>
                <a:gd name="connsiteY7" fmla="*/ 1200501 h 1200501"/>
                <a:gd name="connsiteX8" fmla="*/ 0 w 383382"/>
                <a:gd name="connsiteY8" fmla="*/ 57501 h 1200501"/>
                <a:gd name="connsiteX0" fmla="*/ 0 w 383382"/>
                <a:gd name="connsiteY0" fmla="*/ 109581 h 1252581"/>
                <a:gd name="connsiteX1" fmla="*/ 157162 w 383382"/>
                <a:gd name="connsiteY1" fmla="*/ 42907 h 1252581"/>
                <a:gd name="connsiteX2" fmla="*/ 252412 w 383382"/>
                <a:gd name="connsiteY2" fmla="*/ 54813 h 1252581"/>
                <a:gd name="connsiteX3" fmla="*/ 261937 w 383382"/>
                <a:gd name="connsiteY3" fmla="*/ 181020 h 1252581"/>
                <a:gd name="connsiteX4" fmla="*/ 238126 w 383382"/>
                <a:gd name="connsiteY4" fmla="*/ 252456 h 1252581"/>
                <a:gd name="connsiteX5" fmla="*/ 383382 w 383382"/>
                <a:gd name="connsiteY5" fmla="*/ 340562 h 1252581"/>
                <a:gd name="connsiteX6" fmla="*/ 304800 w 383382"/>
                <a:gd name="connsiteY6" fmla="*/ 1252581 h 1252581"/>
                <a:gd name="connsiteX7" fmla="*/ 0 w 383382"/>
                <a:gd name="connsiteY7" fmla="*/ 1252581 h 1252581"/>
                <a:gd name="connsiteX8" fmla="*/ 0 w 383382"/>
                <a:gd name="connsiteY8" fmla="*/ 109581 h 1252581"/>
                <a:gd name="connsiteX0" fmla="*/ 26194 w 383382"/>
                <a:gd name="connsiteY0" fmla="*/ 256089 h 1210970"/>
                <a:gd name="connsiteX1" fmla="*/ 157162 w 383382"/>
                <a:gd name="connsiteY1" fmla="*/ 1296 h 1210970"/>
                <a:gd name="connsiteX2" fmla="*/ 252412 w 383382"/>
                <a:gd name="connsiteY2" fmla="*/ 13202 h 1210970"/>
                <a:gd name="connsiteX3" fmla="*/ 261937 w 383382"/>
                <a:gd name="connsiteY3" fmla="*/ 139409 h 1210970"/>
                <a:gd name="connsiteX4" fmla="*/ 238126 w 383382"/>
                <a:gd name="connsiteY4" fmla="*/ 210845 h 1210970"/>
                <a:gd name="connsiteX5" fmla="*/ 383382 w 383382"/>
                <a:gd name="connsiteY5" fmla="*/ 298951 h 1210970"/>
                <a:gd name="connsiteX6" fmla="*/ 304800 w 383382"/>
                <a:gd name="connsiteY6" fmla="*/ 1210970 h 1210970"/>
                <a:gd name="connsiteX7" fmla="*/ 0 w 383382"/>
                <a:gd name="connsiteY7" fmla="*/ 1210970 h 1210970"/>
                <a:gd name="connsiteX8" fmla="*/ 26194 w 383382"/>
                <a:gd name="connsiteY8" fmla="*/ 256089 h 1210970"/>
                <a:gd name="connsiteX0" fmla="*/ 26194 w 383382"/>
                <a:gd name="connsiteY0" fmla="*/ 245620 h 1200501"/>
                <a:gd name="connsiteX1" fmla="*/ 92869 w 383382"/>
                <a:gd name="connsiteY1" fmla="*/ 136083 h 1200501"/>
                <a:gd name="connsiteX2" fmla="*/ 252412 w 383382"/>
                <a:gd name="connsiteY2" fmla="*/ 2733 h 1200501"/>
                <a:gd name="connsiteX3" fmla="*/ 261937 w 383382"/>
                <a:gd name="connsiteY3" fmla="*/ 128940 h 1200501"/>
                <a:gd name="connsiteX4" fmla="*/ 238126 w 383382"/>
                <a:gd name="connsiteY4" fmla="*/ 200376 h 1200501"/>
                <a:gd name="connsiteX5" fmla="*/ 383382 w 383382"/>
                <a:gd name="connsiteY5" fmla="*/ 288482 h 1200501"/>
                <a:gd name="connsiteX6" fmla="*/ 304800 w 383382"/>
                <a:gd name="connsiteY6" fmla="*/ 1200501 h 1200501"/>
                <a:gd name="connsiteX7" fmla="*/ 0 w 383382"/>
                <a:gd name="connsiteY7" fmla="*/ 1200501 h 1200501"/>
                <a:gd name="connsiteX8" fmla="*/ 26194 w 383382"/>
                <a:gd name="connsiteY8" fmla="*/ 245620 h 1200501"/>
                <a:gd name="connsiteX0" fmla="*/ 26194 w 383382"/>
                <a:gd name="connsiteY0" fmla="*/ 245620 h 1200501"/>
                <a:gd name="connsiteX1" fmla="*/ 92869 w 383382"/>
                <a:gd name="connsiteY1" fmla="*/ 136083 h 1200501"/>
                <a:gd name="connsiteX2" fmla="*/ 252412 w 383382"/>
                <a:gd name="connsiteY2" fmla="*/ 2733 h 1200501"/>
                <a:gd name="connsiteX3" fmla="*/ 261937 w 383382"/>
                <a:gd name="connsiteY3" fmla="*/ 128940 h 1200501"/>
                <a:gd name="connsiteX4" fmla="*/ 238126 w 383382"/>
                <a:gd name="connsiteY4" fmla="*/ 200376 h 1200501"/>
                <a:gd name="connsiteX5" fmla="*/ 383382 w 383382"/>
                <a:gd name="connsiteY5" fmla="*/ 288482 h 1200501"/>
                <a:gd name="connsiteX6" fmla="*/ 304800 w 383382"/>
                <a:gd name="connsiteY6" fmla="*/ 1200501 h 1200501"/>
                <a:gd name="connsiteX7" fmla="*/ 0 w 383382"/>
                <a:gd name="connsiteY7" fmla="*/ 1200501 h 1200501"/>
                <a:gd name="connsiteX8" fmla="*/ 26194 w 383382"/>
                <a:gd name="connsiteY8" fmla="*/ 245620 h 1200501"/>
                <a:gd name="connsiteX0" fmla="*/ 26194 w 383382"/>
                <a:gd name="connsiteY0" fmla="*/ 245620 h 1200501"/>
                <a:gd name="connsiteX1" fmla="*/ 92869 w 383382"/>
                <a:gd name="connsiteY1" fmla="*/ 136083 h 1200501"/>
                <a:gd name="connsiteX2" fmla="*/ 252412 w 383382"/>
                <a:gd name="connsiteY2" fmla="*/ 2733 h 1200501"/>
                <a:gd name="connsiteX3" fmla="*/ 261937 w 383382"/>
                <a:gd name="connsiteY3" fmla="*/ 128940 h 1200501"/>
                <a:gd name="connsiteX4" fmla="*/ 238126 w 383382"/>
                <a:gd name="connsiteY4" fmla="*/ 200376 h 1200501"/>
                <a:gd name="connsiteX5" fmla="*/ 383382 w 383382"/>
                <a:gd name="connsiteY5" fmla="*/ 288482 h 1200501"/>
                <a:gd name="connsiteX6" fmla="*/ 304800 w 383382"/>
                <a:gd name="connsiteY6" fmla="*/ 1200501 h 1200501"/>
                <a:gd name="connsiteX7" fmla="*/ 0 w 383382"/>
                <a:gd name="connsiteY7" fmla="*/ 1200501 h 1200501"/>
                <a:gd name="connsiteX8" fmla="*/ 26194 w 383382"/>
                <a:gd name="connsiteY8" fmla="*/ 245620 h 1200501"/>
                <a:gd name="connsiteX0" fmla="*/ 26194 w 383382"/>
                <a:gd name="connsiteY0" fmla="*/ 267612 h 1222493"/>
                <a:gd name="connsiteX1" fmla="*/ 92869 w 383382"/>
                <a:gd name="connsiteY1" fmla="*/ 158075 h 1222493"/>
                <a:gd name="connsiteX2" fmla="*/ 252412 w 383382"/>
                <a:gd name="connsiteY2" fmla="*/ 24725 h 1222493"/>
                <a:gd name="connsiteX3" fmla="*/ 261937 w 383382"/>
                <a:gd name="connsiteY3" fmla="*/ 150932 h 1222493"/>
                <a:gd name="connsiteX4" fmla="*/ 238126 w 383382"/>
                <a:gd name="connsiteY4" fmla="*/ 222368 h 1222493"/>
                <a:gd name="connsiteX5" fmla="*/ 383382 w 383382"/>
                <a:gd name="connsiteY5" fmla="*/ 310474 h 1222493"/>
                <a:gd name="connsiteX6" fmla="*/ 304800 w 383382"/>
                <a:gd name="connsiteY6" fmla="*/ 1222493 h 1222493"/>
                <a:gd name="connsiteX7" fmla="*/ 0 w 383382"/>
                <a:gd name="connsiteY7" fmla="*/ 1222493 h 1222493"/>
                <a:gd name="connsiteX8" fmla="*/ 26194 w 383382"/>
                <a:gd name="connsiteY8" fmla="*/ 267612 h 1222493"/>
                <a:gd name="connsiteX0" fmla="*/ 26194 w 383382"/>
                <a:gd name="connsiteY0" fmla="*/ 267612 h 1222493"/>
                <a:gd name="connsiteX1" fmla="*/ 92869 w 383382"/>
                <a:gd name="connsiteY1" fmla="*/ 158075 h 1222493"/>
                <a:gd name="connsiteX2" fmla="*/ 252412 w 383382"/>
                <a:gd name="connsiteY2" fmla="*/ 24725 h 1222493"/>
                <a:gd name="connsiteX3" fmla="*/ 261937 w 383382"/>
                <a:gd name="connsiteY3" fmla="*/ 150932 h 1222493"/>
                <a:gd name="connsiteX4" fmla="*/ 238126 w 383382"/>
                <a:gd name="connsiteY4" fmla="*/ 222368 h 1222493"/>
                <a:gd name="connsiteX5" fmla="*/ 383382 w 383382"/>
                <a:gd name="connsiteY5" fmla="*/ 310474 h 1222493"/>
                <a:gd name="connsiteX6" fmla="*/ 304800 w 383382"/>
                <a:gd name="connsiteY6" fmla="*/ 1222493 h 1222493"/>
                <a:gd name="connsiteX7" fmla="*/ 0 w 383382"/>
                <a:gd name="connsiteY7" fmla="*/ 1222493 h 1222493"/>
                <a:gd name="connsiteX8" fmla="*/ 26194 w 383382"/>
                <a:gd name="connsiteY8" fmla="*/ 267612 h 1222493"/>
                <a:gd name="connsiteX0" fmla="*/ 26194 w 383382"/>
                <a:gd name="connsiteY0" fmla="*/ 267612 h 1222493"/>
                <a:gd name="connsiteX1" fmla="*/ 92869 w 383382"/>
                <a:gd name="connsiteY1" fmla="*/ 158075 h 1222493"/>
                <a:gd name="connsiteX2" fmla="*/ 252412 w 383382"/>
                <a:gd name="connsiteY2" fmla="*/ 24725 h 1222493"/>
                <a:gd name="connsiteX3" fmla="*/ 261937 w 383382"/>
                <a:gd name="connsiteY3" fmla="*/ 150932 h 1222493"/>
                <a:gd name="connsiteX4" fmla="*/ 238126 w 383382"/>
                <a:gd name="connsiteY4" fmla="*/ 222368 h 1222493"/>
                <a:gd name="connsiteX5" fmla="*/ 383382 w 383382"/>
                <a:gd name="connsiteY5" fmla="*/ 310474 h 1222493"/>
                <a:gd name="connsiteX6" fmla="*/ 304800 w 383382"/>
                <a:gd name="connsiteY6" fmla="*/ 1222493 h 1222493"/>
                <a:gd name="connsiteX7" fmla="*/ 0 w 383382"/>
                <a:gd name="connsiteY7" fmla="*/ 1222493 h 1222493"/>
                <a:gd name="connsiteX8" fmla="*/ 26194 w 383382"/>
                <a:gd name="connsiteY8" fmla="*/ 267612 h 1222493"/>
                <a:gd name="connsiteX0" fmla="*/ 26194 w 383382"/>
                <a:gd name="connsiteY0" fmla="*/ 269489 h 1224370"/>
                <a:gd name="connsiteX1" fmla="*/ 92869 w 383382"/>
                <a:gd name="connsiteY1" fmla="*/ 159952 h 1224370"/>
                <a:gd name="connsiteX2" fmla="*/ 252412 w 383382"/>
                <a:gd name="connsiteY2" fmla="*/ 26602 h 1224370"/>
                <a:gd name="connsiteX3" fmla="*/ 261937 w 383382"/>
                <a:gd name="connsiteY3" fmla="*/ 152809 h 1224370"/>
                <a:gd name="connsiteX4" fmla="*/ 238126 w 383382"/>
                <a:gd name="connsiteY4" fmla="*/ 224245 h 1224370"/>
                <a:gd name="connsiteX5" fmla="*/ 383382 w 383382"/>
                <a:gd name="connsiteY5" fmla="*/ 312351 h 1224370"/>
                <a:gd name="connsiteX6" fmla="*/ 304800 w 383382"/>
                <a:gd name="connsiteY6" fmla="*/ 1224370 h 1224370"/>
                <a:gd name="connsiteX7" fmla="*/ 0 w 383382"/>
                <a:gd name="connsiteY7" fmla="*/ 1224370 h 1224370"/>
                <a:gd name="connsiteX8" fmla="*/ 26194 w 383382"/>
                <a:gd name="connsiteY8" fmla="*/ 269489 h 1224370"/>
                <a:gd name="connsiteX0" fmla="*/ 79018 w 436206"/>
                <a:gd name="connsiteY0" fmla="*/ 269489 h 1224370"/>
                <a:gd name="connsiteX1" fmla="*/ 145693 w 436206"/>
                <a:gd name="connsiteY1" fmla="*/ 159952 h 1224370"/>
                <a:gd name="connsiteX2" fmla="*/ 305236 w 436206"/>
                <a:gd name="connsiteY2" fmla="*/ 26602 h 1224370"/>
                <a:gd name="connsiteX3" fmla="*/ 314761 w 436206"/>
                <a:gd name="connsiteY3" fmla="*/ 152809 h 1224370"/>
                <a:gd name="connsiteX4" fmla="*/ 290950 w 436206"/>
                <a:gd name="connsiteY4" fmla="*/ 224245 h 1224370"/>
                <a:gd name="connsiteX5" fmla="*/ 436206 w 436206"/>
                <a:gd name="connsiteY5" fmla="*/ 312351 h 1224370"/>
                <a:gd name="connsiteX6" fmla="*/ 357624 w 436206"/>
                <a:gd name="connsiteY6" fmla="*/ 1224370 h 1224370"/>
                <a:gd name="connsiteX7" fmla="*/ 52824 w 436206"/>
                <a:gd name="connsiteY7" fmla="*/ 1224370 h 1224370"/>
                <a:gd name="connsiteX8" fmla="*/ 436 w 436206"/>
                <a:gd name="connsiteY8" fmla="*/ 305208 h 1224370"/>
                <a:gd name="connsiteX9" fmla="*/ 79018 w 436206"/>
                <a:gd name="connsiteY9" fmla="*/ 269489 h 1224370"/>
                <a:gd name="connsiteX0" fmla="*/ 79018 w 436206"/>
                <a:gd name="connsiteY0" fmla="*/ 269489 h 1224370"/>
                <a:gd name="connsiteX1" fmla="*/ 145693 w 436206"/>
                <a:gd name="connsiteY1" fmla="*/ 159952 h 1224370"/>
                <a:gd name="connsiteX2" fmla="*/ 305236 w 436206"/>
                <a:gd name="connsiteY2" fmla="*/ 26602 h 1224370"/>
                <a:gd name="connsiteX3" fmla="*/ 314761 w 436206"/>
                <a:gd name="connsiteY3" fmla="*/ 152809 h 1224370"/>
                <a:gd name="connsiteX4" fmla="*/ 290950 w 436206"/>
                <a:gd name="connsiteY4" fmla="*/ 224245 h 1224370"/>
                <a:gd name="connsiteX5" fmla="*/ 436206 w 436206"/>
                <a:gd name="connsiteY5" fmla="*/ 312351 h 1224370"/>
                <a:gd name="connsiteX6" fmla="*/ 357624 w 436206"/>
                <a:gd name="connsiteY6" fmla="*/ 1224370 h 1224370"/>
                <a:gd name="connsiteX7" fmla="*/ 52824 w 436206"/>
                <a:gd name="connsiteY7" fmla="*/ 1224370 h 1224370"/>
                <a:gd name="connsiteX8" fmla="*/ 436 w 436206"/>
                <a:gd name="connsiteY8" fmla="*/ 305208 h 1224370"/>
                <a:gd name="connsiteX9" fmla="*/ 79018 w 436206"/>
                <a:gd name="connsiteY9" fmla="*/ 269489 h 1224370"/>
                <a:gd name="connsiteX0" fmla="*/ 100225 w 457413"/>
                <a:gd name="connsiteY0" fmla="*/ 269489 h 1224370"/>
                <a:gd name="connsiteX1" fmla="*/ 166900 w 457413"/>
                <a:gd name="connsiteY1" fmla="*/ 159952 h 1224370"/>
                <a:gd name="connsiteX2" fmla="*/ 326443 w 457413"/>
                <a:gd name="connsiteY2" fmla="*/ 26602 h 1224370"/>
                <a:gd name="connsiteX3" fmla="*/ 335968 w 457413"/>
                <a:gd name="connsiteY3" fmla="*/ 152809 h 1224370"/>
                <a:gd name="connsiteX4" fmla="*/ 312157 w 457413"/>
                <a:gd name="connsiteY4" fmla="*/ 224245 h 1224370"/>
                <a:gd name="connsiteX5" fmla="*/ 457413 w 457413"/>
                <a:gd name="connsiteY5" fmla="*/ 312351 h 1224370"/>
                <a:gd name="connsiteX6" fmla="*/ 378831 w 457413"/>
                <a:gd name="connsiteY6" fmla="*/ 1224370 h 1224370"/>
                <a:gd name="connsiteX7" fmla="*/ 74031 w 457413"/>
                <a:gd name="connsiteY7" fmla="*/ 1224370 h 1224370"/>
                <a:gd name="connsiteX8" fmla="*/ 2593 w 457413"/>
                <a:gd name="connsiteY8" fmla="*/ 419508 h 1224370"/>
                <a:gd name="connsiteX9" fmla="*/ 21643 w 457413"/>
                <a:gd name="connsiteY9" fmla="*/ 305208 h 1224370"/>
                <a:gd name="connsiteX10" fmla="*/ 100225 w 457413"/>
                <a:gd name="connsiteY10" fmla="*/ 269489 h 1224370"/>
                <a:gd name="connsiteX0" fmla="*/ 97632 w 454820"/>
                <a:gd name="connsiteY0" fmla="*/ 269489 h 1224370"/>
                <a:gd name="connsiteX1" fmla="*/ 164307 w 454820"/>
                <a:gd name="connsiteY1" fmla="*/ 159952 h 1224370"/>
                <a:gd name="connsiteX2" fmla="*/ 323850 w 454820"/>
                <a:gd name="connsiteY2" fmla="*/ 26602 h 1224370"/>
                <a:gd name="connsiteX3" fmla="*/ 333375 w 454820"/>
                <a:gd name="connsiteY3" fmla="*/ 152809 h 1224370"/>
                <a:gd name="connsiteX4" fmla="*/ 309564 w 454820"/>
                <a:gd name="connsiteY4" fmla="*/ 224245 h 1224370"/>
                <a:gd name="connsiteX5" fmla="*/ 454820 w 454820"/>
                <a:gd name="connsiteY5" fmla="*/ 312351 h 1224370"/>
                <a:gd name="connsiteX6" fmla="*/ 376238 w 454820"/>
                <a:gd name="connsiteY6" fmla="*/ 1224370 h 1224370"/>
                <a:gd name="connsiteX7" fmla="*/ 71438 w 454820"/>
                <a:gd name="connsiteY7" fmla="*/ 1224370 h 1224370"/>
                <a:gd name="connsiteX8" fmla="*/ 0 w 454820"/>
                <a:gd name="connsiteY8" fmla="*/ 419508 h 1224370"/>
                <a:gd name="connsiteX9" fmla="*/ 19050 w 454820"/>
                <a:gd name="connsiteY9" fmla="*/ 305208 h 1224370"/>
                <a:gd name="connsiteX10" fmla="*/ 97632 w 454820"/>
                <a:gd name="connsiteY10" fmla="*/ 269489 h 1224370"/>
                <a:gd name="connsiteX0" fmla="*/ 97833 w 455021"/>
                <a:gd name="connsiteY0" fmla="*/ 269489 h 1224370"/>
                <a:gd name="connsiteX1" fmla="*/ 164508 w 455021"/>
                <a:gd name="connsiteY1" fmla="*/ 159952 h 1224370"/>
                <a:gd name="connsiteX2" fmla="*/ 324051 w 455021"/>
                <a:gd name="connsiteY2" fmla="*/ 26602 h 1224370"/>
                <a:gd name="connsiteX3" fmla="*/ 333576 w 455021"/>
                <a:gd name="connsiteY3" fmla="*/ 152809 h 1224370"/>
                <a:gd name="connsiteX4" fmla="*/ 309765 w 455021"/>
                <a:gd name="connsiteY4" fmla="*/ 224245 h 1224370"/>
                <a:gd name="connsiteX5" fmla="*/ 455021 w 455021"/>
                <a:gd name="connsiteY5" fmla="*/ 312351 h 1224370"/>
                <a:gd name="connsiteX6" fmla="*/ 376439 w 455021"/>
                <a:gd name="connsiteY6" fmla="*/ 1224370 h 1224370"/>
                <a:gd name="connsiteX7" fmla="*/ 71639 w 455021"/>
                <a:gd name="connsiteY7" fmla="*/ 1224370 h 1224370"/>
                <a:gd name="connsiteX8" fmla="*/ 201 w 455021"/>
                <a:gd name="connsiteY8" fmla="*/ 419508 h 1224370"/>
                <a:gd name="connsiteX9" fmla="*/ 19251 w 455021"/>
                <a:gd name="connsiteY9" fmla="*/ 305208 h 1224370"/>
                <a:gd name="connsiteX10" fmla="*/ 97833 w 455021"/>
                <a:gd name="connsiteY10" fmla="*/ 269489 h 1224370"/>
                <a:gd name="connsiteX0" fmla="*/ 97749 w 454937"/>
                <a:gd name="connsiteY0" fmla="*/ 269489 h 1224370"/>
                <a:gd name="connsiteX1" fmla="*/ 164424 w 454937"/>
                <a:gd name="connsiteY1" fmla="*/ 159952 h 1224370"/>
                <a:gd name="connsiteX2" fmla="*/ 323967 w 454937"/>
                <a:gd name="connsiteY2" fmla="*/ 26602 h 1224370"/>
                <a:gd name="connsiteX3" fmla="*/ 333492 w 454937"/>
                <a:gd name="connsiteY3" fmla="*/ 152809 h 1224370"/>
                <a:gd name="connsiteX4" fmla="*/ 309681 w 454937"/>
                <a:gd name="connsiteY4" fmla="*/ 224245 h 1224370"/>
                <a:gd name="connsiteX5" fmla="*/ 454937 w 454937"/>
                <a:gd name="connsiteY5" fmla="*/ 312351 h 1224370"/>
                <a:gd name="connsiteX6" fmla="*/ 376355 w 454937"/>
                <a:gd name="connsiteY6" fmla="*/ 1224370 h 1224370"/>
                <a:gd name="connsiteX7" fmla="*/ 71555 w 454937"/>
                <a:gd name="connsiteY7" fmla="*/ 1224370 h 1224370"/>
                <a:gd name="connsiteX8" fmla="*/ 117 w 454937"/>
                <a:gd name="connsiteY8" fmla="*/ 419508 h 1224370"/>
                <a:gd name="connsiteX9" fmla="*/ 19167 w 454937"/>
                <a:gd name="connsiteY9" fmla="*/ 305208 h 1224370"/>
                <a:gd name="connsiteX10" fmla="*/ 97749 w 454937"/>
                <a:gd name="connsiteY10" fmla="*/ 269489 h 1224370"/>
                <a:gd name="connsiteX0" fmla="*/ 121830 w 479018"/>
                <a:gd name="connsiteY0" fmla="*/ 269489 h 1224370"/>
                <a:gd name="connsiteX1" fmla="*/ 188505 w 479018"/>
                <a:gd name="connsiteY1" fmla="*/ 159952 h 1224370"/>
                <a:gd name="connsiteX2" fmla="*/ 348048 w 479018"/>
                <a:gd name="connsiteY2" fmla="*/ 26602 h 1224370"/>
                <a:gd name="connsiteX3" fmla="*/ 357573 w 479018"/>
                <a:gd name="connsiteY3" fmla="*/ 152809 h 1224370"/>
                <a:gd name="connsiteX4" fmla="*/ 333762 w 479018"/>
                <a:gd name="connsiteY4" fmla="*/ 224245 h 1224370"/>
                <a:gd name="connsiteX5" fmla="*/ 479018 w 479018"/>
                <a:gd name="connsiteY5" fmla="*/ 312351 h 1224370"/>
                <a:gd name="connsiteX6" fmla="*/ 400436 w 479018"/>
                <a:gd name="connsiteY6" fmla="*/ 1224370 h 1224370"/>
                <a:gd name="connsiteX7" fmla="*/ 95636 w 479018"/>
                <a:gd name="connsiteY7" fmla="*/ 1224370 h 1224370"/>
                <a:gd name="connsiteX8" fmla="*/ 2767 w 479018"/>
                <a:gd name="connsiteY8" fmla="*/ 555239 h 1224370"/>
                <a:gd name="connsiteX9" fmla="*/ 24198 w 479018"/>
                <a:gd name="connsiteY9" fmla="*/ 419508 h 1224370"/>
                <a:gd name="connsiteX10" fmla="*/ 43248 w 479018"/>
                <a:gd name="connsiteY10" fmla="*/ 305208 h 1224370"/>
                <a:gd name="connsiteX11" fmla="*/ 121830 w 479018"/>
                <a:gd name="connsiteY11" fmla="*/ 269489 h 1224370"/>
                <a:gd name="connsiteX0" fmla="*/ 119710 w 476898"/>
                <a:gd name="connsiteY0" fmla="*/ 269489 h 1224370"/>
                <a:gd name="connsiteX1" fmla="*/ 186385 w 476898"/>
                <a:gd name="connsiteY1" fmla="*/ 159952 h 1224370"/>
                <a:gd name="connsiteX2" fmla="*/ 345928 w 476898"/>
                <a:gd name="connsiteY2" fmla="*/ 26602 h 1224370"/>
                <a:gd name="connsiteX3" fmla="*/ 355453 w 476898"/>
                <a:gd name="connsiteY3" fmla="*/ 152809 h 1224370"/>
                <a:gd name="connsiteX4" fmla="*/ 331642 w 476898"/>
                <a:gd name="connsiteY4" fmla="*/ 224245 h 1224370"/>
                <a:gd name="connsiteX5" fmla="*/ 476898 w 476898"/>
                <a:gd name="connsiteY5" fmla="*/ 312351 h 1224370"/>
                <a:gd name="connsiteX6" fmla="*/ 398316 w 476898"/>
                <a:gd name="connsiteY6" fmla="*/ 1224370 h 1224370"/>
                <a:gd name="connsiteX7" fmla="*/ 93516 w 476898"/>
                <a:gd name="connsiteY7" fmla="*/ 1224370 h 1224370"/>
                <a:gd name="connsiteX8" fmla="*/ 647 w 476898"/>
                <a:gd name="connsiteY8" fmla="*/ 555239 h 1224370"/>
                <a:gd name="connsiteX9" fmla="*/ 22078 w 476898"/>
                <a:gd name="connsiteY9" fmla="*/ 419508 h 1224370"/>
                <a:gd name="connsiteX10" fmla="*/ 41128 w 476898"/>
                <a:gd name="connsiteY10" fmla="*/ 305208 h 1224370"/>
                <a:gd name="connsiteX11" fmla="*/ 119710 w 476898"/>
                <a:gd name="connsiteY11" fmla="*/ 269489 h 1224370"/>
                <a:gd name="connsiteX0" fmla="*/ 119658 w 476846"/>
                <a:gd name="connsiteY0" fmla="*/ 269489 h 1224370"/>
                <a:gd name="connsiteX1" fmla="*/ 186333 w 476846"/>
                <a:gd name="connsiteY1" fmla="*/ 159952 h 1224370"/>
                <a:gd name="connsiteX2" fmla="*/ 345876 w 476846"/>
                <a:gd name="connsiteY2" fmla="*/ 26602 h 1224370"/>
                <a:gd name="connsiteX3" fmla="*/ 355401 w 476846"/>
                <a:gd name="connsiteY3" fmla="*/ 152809 h 1224370"/>
                <a:gd name="connsiteX4" fmla="*/ 331590 w 476846"/>
                <a:gd name="connsiteY4" fmla="*/ 224245 h 1224370"/>
                <a:gd name="connsiteX5" fmla="*/ 476846 w 476846"/>
                <a:gd name="connsiteY5" fmla="*/ 312351 h 1224370"/>
                <a:gd name="connsiteX6" fmla="*/ 398264 w 476846"/>
                <a:gd name="connsiteY6" fmla="*/ 1224370 h 1224370"/>
                <a:gd name="connsiteX7" fmla="*/ 93464 w 476846"/>
                <a:gd name="connsiteY7" fmla="*/ 1224370 h 1224370"/>
                <a:gd name="connsiteX8" fmla="*/ 595 w 476846"/>
                <a:gd name="connsiteY8" fmla="*/ 555239 h 1224370"/>
                <a:gd name="connsiteX9" fmla="*/ 22026 w 476846"/>
                <a:gd name="connsiteY9" fmla="*/ 419508 h 1224370"/>
                <a:gd name="connsiteX10" fmla="*/ 41076 w 476846"/>
                <a:gd name="connsiteY10" fmla="*/ 305208 h 1224370"/>
                <a:gd name="connsiteX11" fmla="*/ 119658 w 476846"/>
                <a:gd name="connsiteY11"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4282 w 480533"/>
                <a:gd name="connsiteY8" fmla="*/ 555239 h 1224370"/>
                <a:gd name="connsiteX9" fmla="*/ 25713 w 480533"/>
                <a:gd name="connsiteY9" fmla="*/ 419508 h 1224370"/>
                <a:gd name="connsiteX10" fmla="*/ 44763 w 480533"/>
                <a:gd name="connsiteY10" fmla="*/ 305208 h 1224370"/>
                <a:gd name="connsiteX11" fmla="*/ 123345 w 480533"/>
                <a:gd name="connsiteY11"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113821 w 480533"/>
                <a:gd name="connsiteY8" fmla="*/ 605245 h 1224370"/>
                <a:gd name="connsiteX9" fmla="*/ 4282 w 480533"/>
                <a:gd name="connsiteY9" fmla="*/ 555239 h 1224370"/>
                <a:gd name="connsiteX10" fmla="*/ 25713 w 480533"/>
                <a:gd name="connsiteY10" fmla="*/ 419508 h 1224370"/>
                <a:gd name="connsiteX11" fmla="*/ 44763 w 480533"/>
                <a:gd name="connsiteY11" fmla="*/ 305208 h 1224370"/>
                <a:gd name="connsiteX12" fmla="*/ 123345 w 480533"/>
                <a:gd name="connsiteY12"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113821 w 480533"/>
                <a:gd name="connsiteY8" fmla="*/ 605245 h 1224370"/>
                <a:gd name="connsiteX9" fmla="*/ 4282 w 480533"/>
                <a:gd name="connsiteY9" fmla="*/ 555239 h 1224370"/>
                <a:gd name="connsiteX10" fmla="*/ 25713 w 480533"/>
                <a:gd name="connsiteY10" fmla="*/ 419508 h 1224370"/>
                <a:gd name="connsiteX11" fmla="*/ 44763 w 480533"/>
                <a:gd name="connsiteY11" fmla="*/ 305208 h 1224370"/>
                <a:gd name="connsiteX12" fmla="*/ 123345 w 480533"/>
                <a:gd name="connsiteY12"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113821 w 480533"/>
                <a:gd name="connsiteY8" fmla="*/ 605245 h 1224370"/>
                <a:gd name="connsiteX9" fmla="*/ 4282 w 480533"/>
                <a:gd name="connsiteY9" fmla="*/ 555239 h 1224370"/>
                <a:gd name="connsiteX10" fmla="*/ 25713 w 480533"/>
                <a:gd name="connsiteY10" fmla="*/ 419508 h 1224370"/>
                <a:gd name="connsiteX11" fmla="*/ 44763 w 480533"/>
                <a:gd name="connsiteY11" fmla="*/ 305208 h 1224370"/>
                <a:gd name="connsiteX12" fmla="*/ 123345 w 480533"/>
                <a:gd name="connsiteY12"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44765 w 480533"/>
                <a:gd name="connsiteY8" fmla="*/ 988626 h 1224370"/>
                <a:gd name="connsiteX9" fmla="*/ 113821 w 480533"/>
                <a:gd name="connsiteY9" fmla="*/ 605245 h 1224370"/>
                <a:gd name="connsiteX10" fmla="*/ 4282 w 480533"/>
                <a:gd name="connsiteY10" fmla="*/ 555239 h 1224370"/>
                <a:gd name="connsiteX11" fmla="*/ 25713 w 480533"/>
                <a:gd name="connsiteY11" fmla="*/ 419508 h 1224370"/>
                <a:gd name="connsiteX12" fmla="*/ 44763 w 480533"/>
                <a:gd name="connsiteY12" fmla="*/ 305208 h 1224370"/>
                <a:gd name="connsiteX13" fmla="*/ 123345 w 480533"/>
                <a:gd name="connsiteY13"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44765 w 480533"/>
                <a:gd name="connsiteY8" fmla="*/ 988626 h 1224370"/>
                <a:gd name="connsiteX9" fmla="*/ 113821 w 480533"/>
                <a:gd name="connsiteY9" fmla="*/ 605245 h 1224370"/>
                <a:gd name="connsiteX10" fmla="*/ 4282 w 480533"/>
                <a:gd name="connsiteY10" fmla="*/ 555239 h 1224370"/>
                <a:gd name="connsiteX11" fmla="*/ 25713 w 480533"/>
                <a:gd name="connsiteY11" fmla="*/ 419508 h 1224370"/>
                <a:gd name="connsiteX12" fmla="*/ 44763 w 480533"/>
                <a:gd name="connsiteY12" fmla="*/ 305208 h 1224370"/>
                <a:gd name="connsiteX13" fmla="*/ 123345 w 480533"/>
                <a:gd name="connsiteY13"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106677 w 480533"/>
                <a:gd name="connsiteY8" fmla="*/ 1038633 h 1224370"/>
                <a:gd name="connsiteX9" fmla="*/ 44765 w 480533"/>
                <a:gd name="connsiteY9" fmla="*/ 988626 h 1224370"/>
                <a:gd name="connsiteX10" fmla="*/ 113821 w 480533"/>
                <a:gd name="connsiteY10" fmla="*/ 605245 h 1224370"/>
                <a:gd name="connsiteX11" fmla="*/ 4282 w 480533"/>
                <a:gd name="connsiteY11" fmla="*/ 555239 h 1224370"/>
                <a:gd name="connsiteX12" fmla="*/ 25713 w 480533"/>
                <a:gd name="connsiteY12" fmla="*/ 419508 h 1224370"/>
                <a:gd name="connsiteX13" fmla="*/ 44763 w 480533"/>
                <a:gd name="connsiteY13" fmla="*/ 305208 h 1224370"/>
                <a:gd name="connsiteX14" fmla="*/ 123345 w 480533"/>
                <a:gd name="connsiteY14"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106677 w 480533"/>
                <a:gd name="connsiteY8" fmla="*/ 1038633 h 1224370"/>
                <a:gd name="connsiteX9" fmla="*/ 44765 w 480533"/>
                <a:gd name="connsiteY9" fmla="*/ 988626 h 1224370"/>
                <a:gd name="connsiteX10" fmla="*/ 113821 w 480533"/>
                <a:gd name="connsiteY10" fmla="*/ 605245 h 1224370"/>
                <a:gd name="connsiteX11" fmla="*/ 4282 w 480533"/>
                <a:gd name="connsiteY11" fmla="*/ 555239 h 1224370"/>
                <a:gd name="connsiteX12" fmla="*/ 25713 w 480533"/>
                <a:gd name="connsiteY12" fmla="*/ 419508 h 1224370"/>
                <a:gd name="connsiteX13" fmla="*/ 44763 w 480533"/>
                <a:gd name="connsiteY13" fmla="*/ 305208 h 1224370"/>
                <a:gd name="connsiteX14" fmla="*/ 123345 w 480533"/>
                <a:gd name="connsiteY14" fmla="*/ 269489 h 1224370"/>
                <a:gd name="connsiteX0" fmla="*/ 123345 w 526500"/>
                <a:gd name="connsiteY0" fmla="*/ 269489 h 1224370"/>
                <a:gd name="connsiteX1" fmla="*/ 190020 w 526500"/>
                <a:gd name="connsiteY1" fmla="*/ 159952 h 1224370"/>
                <a:gd name="connsiteX2" fmla="*/ 349563 w 526500"/>
                <a:gd name="connsiteY2" fmla="*/ 26602 h 1224370"/>
                <a:gd name="connsiteX3" fmla="*/ 359088 w 526500"/>
                <a:gd name="connsiteY3" fmla="*/ 152809 h 1224370"/>
                <a:gd name="connsiteX4" fmla="*/ 335277 w 526500"/>
                <a:gd name="connsiteY4" fmla="*/ 224245 h 1224370"/>
                <a:gd name="connsiteX5" fmla="*/ 480533 w 526500"/>
                <a:gd name="connsiteY5" fmla="*/ 312351 h 1224370"/>
                <a:gd name="connsiteX6" fmla="*/ 523396 w 526500"/>
                <a:gd name="connsiteY6" fmla="*/ 1002914 h 1224370"/>
                <a:gd name="connsiteX7" fmla="*/ 401951 w 526500"/>
                <a:gd name="connsiteY7" fmla="*/ 1224370 h 1224370"/>
                <a:gd name="connsiteX8" fmla="*/ 97151 w 526500"/>
                <a:gd name="connsiteY8" fmla="*/ 1224370 h 1224370"/>
                <a:gd name="connsiteX9" fmla="*/ 106677 w 526500"/>
                <a:gd name="connsiteY9" fmla="*/ 1038633 h 1224370"/>
                <a:gd name="connsiteX10" fmla="*/ 44765 w 526500"/>
                <a:gd name="connsiteY10" fmla="*/ 988626 h 1224370"/>
                <a:gd name="connsiteX11" fmla="*/ 113821 w 526500"/>
                <a:gd name="connsiteY11" fmla="*/ 605245 h 1224370"/>
                <a:gd name="connsiteX12" fmla="*/ 4282 w 526500"/>
                <a:gd name="connsiteY12" fmla="*/ 555239 h 1224370"/>
                <a:gd name="connsiteX13" fmla="*/ 25713 w 526500"/>
                <a:gd name="connsiteY13" fmla="*/ 419508 h 1224370"/>
                <a:gd name="connsiteX14" fmla="*/ 44763 w 526500"/>
                <a:gd name="connsiteY14" fmla="*/ 305208 h 1224370"/>
                <a:gd name="connsiteX15" fmla="*/ 123345 w 526500"/>
                <a:gd name="connsiteY15" fmla="*/ 269489 h 1224370"/>
                <a:gd name="connsiteX0" fmla="*/ 123345 w 528215"/>
                <a:gd name="connsiteY0" fmla="*/ 269489 h 1224370"/>
                <a:gd name="connsiteX1" fmla="*/ 190020 w 528215"/>
                <a:gd name="connsiteY1" fmla="*/ 159952 h 1224370"/>
                <a:gd name="connsiteX2" fmla="*/ 349563 w 528215"/>
                <a:gd name="connsiteY2" fmla="*/ 26602 h 1224370"/>
                <a:gd name="connsiteX3" fmla="*/ 359088 w 528215"/>
                <a:gd name="connsiteY3" fmla="*/ 152809 h 1224370"/>
                <a:gd name="connsiteX4" fmla="*/ 335277 w 528215"/>
                <a:gd name="connsiteY4" fmla="*/ 224245 h 1224370"/>
                <a:gd name="connsiteX5" fmla="*/ 480533 w 528215"/>
                <a:gd name="connsiteY5" fmla="*/ 312351 h 1224370"/>
                <a:gd name="connsiteX6" fmla="*/ 523396 w 528215"/>
                <a:gd name="connsiteY6" fmla="*/ 1002914 h 1224370"/>
                <a:gd name="connsiteX7" fmla="*/ 401951 w 528215"/>
                <a:gd name="connsiteY7" fmla="*/ 1224370 h 1224370"/>
                <a:gd name="connsiteX8" fmla="*/ 97151 w 528215"/>
                <a:gd name="connsiteY8" fmla="*/ 1224370 h 1224370"/>
                <a:gd name="connsiteX9" fmla="*/ 106677 w 528215"/>
                <a:gd name="connsiteY9" fmla="*/ 1038633 h 1224370"/>
                <a:gd name="connsiteX10" fmla="*/ 44765 w 528215"/>
                <a:gd name="connsiteY10" fmla="*/ 988626 h 1224370"/>
                <a:gd name="connsiteX11" fmla="*/ 113821 w 528215"/>
                <a:gd name="connsiteY11" fmla="*/ 605245 h 1224370"/>
                <a:gd name="connsiteX12" fmla="*/ 4282 w 528215"/>
                <a:gd name="connsiteY12" fmla="*/ 555239 h 1224370"/>
                <a:gd name="connsiteX13" fmla="*/ 25713 w 528215"/>
                <a:gd name="connsiteY13" fmla="*/ 419508 h 1224370"/>
                <a:gd name="connsiteX14" fmla="*/ 44763 w 528215"/>
                <a:gd name="connsiteY14" fmla="*/ 305208 h 1224370"/>
                <a:gd name="connsiteX15" fmla="*/ 123345 w 528215"/>
                <a:gd name="connsiteY15" fmla="*/ 269489 h 1224370"/>
                <a:gd name="connsiteX0" fmla="*/ 123345 w 528215"/>
                <a:gd name="connsiteY0" fmla="*/ 269489 h 1769677"/>
                <a:gd name="connsiteX1" fmla="*/ 190020 w 528215"/>
                <a:gd name="connsiteY1" fmla="*/ 159952 h 1769677"/>
                <a:gd name="connsiteX2" fmla="*/ 349563 w 528215"/>
                <a:gd name="connsiteY2" fmla="*/ 26602 h 1769677"/>
                <a:gd name="connsiteX3" fmla="*/ 359088 w 528215"/>
                <a:gd name="connsiteY3" fmla="*/ 152809 h 1769677"/>
                <a:gd name="connsiteX4" fmla="*/ 335277 w 528215"/>
                <a:gd name="connsiteY4" fmla="*/ 224245 h 1769677"/>
                <a:gd name="connsiteX5" fmla="*/ 480533 w 528215"/>
                <a:gd name="connsiteY5" fmla="*/ 312351 h 1769677"/>
                <a:gd name="connsiteX6" fmla="*/ 523396 w 528215"/>
                <a:gd name="connsiteY6" fmla="*/ 1002914 h 1769677"/>
                <a:gd name="connsiteX7" fmla="*/ 499582 w 528215"/>
                <a:gd name="connsiteY7" fmla="*/ 1769677 h 1769677"/>
                <a:gd name="connsiteX8" fmla="*/ 97151 w 528215"/>
                <a:gd name="connsiteY8" fmla="*/ 1224370 h 1769677"/>
                <a:gd name="connsiteX9" fmla="*/ 106677 w 528215"/>
                <a:gd name="connsiteY9" fmla="*/ 1038633 h 1769677"/>
                <a:gd name="connsiteX10" fmla="*/ 44765 w 528215"/>
                <a:gd name="connsiteY10" fmla="*/ 988626 h 1769677"/>
                <a:gd name="connsiteX11" fmla="*/ 113821 w 528215"/>
                <a:gd name="connsiteY11" fmla="*/ 605245 h 1769677"/>
                <a:gd name="connsiteX12" fmla="*/ 4282 w 528215"/>
                <a:gd name="connsiteY12" fmla="*/ 555239 h 1769677"/>
                <a:gd name="connsiteX13" fmla="*/ 25713 w 528215"/>
                <a:gd name="connsiteY13" fmla="*/ 419508 h 1769677"/>
                <a:gd name="connsiteX14" fmla="*/ 44763 w 528215"/>
                <a:gd name="connsiteY14" fmla="*/ 305208 h 1769677"/>
                <a:gd name="connsiteX15" fmla="*/ 123345 w 528215"/>
                <a:gd name="connsiteY15" fmla="*/ 269489 h 1769677"/>
                <a:gd name="connsiteX0" fmla="*/ 123345 w 528215"/>
                <a:gd name="connsiteY0" fmla="*/ 269489 h 1788726"/>
                <a:gd name="connsiteX1" fmla="*/ 190020 w 528215"/>
                <a:gd name="connsiteY1" fmla="*/ 159952 h 1788726"/>
                <a:gd name="connsiteX2" fmla="*/ 349563 w 528215"/>
                <a:gd name="connsiteY2" fmla="*/ 26602 h 1788726"/>
                <a:gd name="connsiteX3" fmla="*/ 359088 w 528215"/>
                <a:gd name="connsiteY3" fmla="*/ 152809 h 1788726"/>
                <a:gd name="connsiteX4" fmla="*/ 335277 w 528215"/>
                <a:gd name="connsiteY4" fmla="*/ 224245 h 1788726"/>
                <a:gd name="connsiteX5" fmla="*/ 480533 w 528215"/>
                <a:gd name="connsiteY5" fmla="*/ 312351 h 1788726"/>
                <a:gd name="connsiteX6" fmla="*/ 523396 w 528215"/>
                <a:gd name="connsiteY6" fmla="*/ 1002914 h 1788726"/>
                <a:gd name="connsiteX7" fmla="*/ 499582 w 528215"/>
                <a:gd name="connsiteY7" fmla="*/ 1769677 h 1788726"/>
                <a:gd name="connsiteX8" fmla="*/ 154301 w 528215"/>
                <a:gd name="connsiteY8" fmla="*/ 1788726 h 1788726"/>
                <a:gd name="connsiteX9" fmla="*/ 106677 w 528215"/>
                <a:gd name="connsiteY9" fmla="*/ 1038633 h 1788726"/>
                <a:gd name="connsiteX10" fmla="*/ 44765 w 528215"/>
                <a:gd name="connsiteY10" fmla="*/ 988626 h 1788726"/>
                <a:gd name="connsiteX11" fmla="*/ 113821 w 528215"/>
                <a:gd name="connsiteY11" fmla="*/ 605245 h 1788726"/>
                <a:gd name="connsiteX12" fmla="*/ 4282 w 528215"/>
                <a:gd name="connsiteY12" fmla="*/ 555239 h 1788726"/>
                <a:gd name="connsiteX13" fmla="*/ 25713 w 528215"/>
                <a:gd name="connsiteY13" fmla="*/ 419508 h 1788726"/>
                <a:gd name="connsiteX14" fmla="*/ 44763 w 528215"/>
                <a:gd name="connsiteY14" fmla="*/ 305208 h 1788726"/>
                <a:gd name="connsiteX15" fmla="*/ 123345 w 528215"/>
                <a:gd name="connsiteY15" fmla="*/ 269489 h 1788726"/>
                <a:gd name="connsiteX0" fmla="*/ 123345 w 528215"/>
                <a:gd name="connsiteY0" fmla="*/ 269489 h 1788726"/>
                <a:gd name="connsiteX1" fmla="*/ 190020 w 528215"/>
                <a:gd name="connsiteY1" fmla="*/ 159952 h 1788726"/>
                <a:gd name="connsiteX2" fmla="*/ 349563 w 528215"/>
                <a:gd name="connsiteY2" fmla="*/ 26602 h 1788726"/>
                <a:gd name="connsiteX3" fmla="*/ 359088 w 528215"/>
                <a:gd name="connsiteY3" fmla="*/ 152809 h 1788726"/>
                <a:gd name="connsiteX4" fmla="*/ 335277 w 528215"/>
                <a:gd name="connsiteY4" fmla="*/ 224245 h 1788726"/>
                <a:gd name="connsiteX5" fmla="*/ 480533 w 528215"/>
                <a:gd name="connsiteY5" fmla="*/ 312351 h 1788726"/>
                <a:gd name="connsiteX6" fmla="*/ 523396 w 528215"/>
                <a:gd name="connsiteY6" fmla="*/ 1002914 h 1788726"/>
                <a:gd name="connsiteX7" fmla="*/ 499582 w 528215"/>
                <a:gd name="connsiteY7" fmla="*/ 1769677 h 1788726"/>
                <a:gd name="connsiteX8" fmla="*/ 273364 w 528215"/>
                <a:gd name="connsiteY8" fmla="*/ 1083875 h 1788726"/>
                <a:gd name="connsiteX9" fmla="*/ 154301 w 528215"/>
                <a:gd name="connsiteY9" fmla="*/ 1788726 h 1788726"/>
                <a:gd name="connsiteX10" fmla="*/ 106677 w 528215"/>
                <a:gd name="connsiteY10" fmla="*/ 1038633 h 1788726"/>
                <a:gd name="connsiteX11" fmla="*/ 44765 w 528215"/>
                <a:gd name="connsiteY11" fmla="*/ 988626 h 1788726"/>
                <a:gd name="connsiteX12" fmla="*/ 113821 w 528215"/>
                <a:gd name="connsiteY12" fmla="*/ 605245 h 1788726"/>
                <a:gd name="connsiteX13" fmla="*/ 4282 w 528215"/>
                <a:gd name="connsiteY13" fmla="*/ 555239 h 1788726"/>
                <a:gd name="connsiteX14" fmla="*/ 25713 w 528215"/>
                <a:gd name="connsiteY14" fmla="*/ 419508 h 1788726"/>
                <a:gd name="connsiteX15" fmla="*/ 44763 w 528215"/>
                <a:gd name="connsiteY15" fmla="*/ 305208 h 1788726"/>
                <a:gd name="connsiteX16" fmla="*/ 123345 w 528215"/>
                <a:gd name="connsiteY16" fmla="*/ 269489 h 1788726"/>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99582 w 528215"/>
                <a:gd name="connsiteY7" fmla="*/ 1769677 h 1837827"/>
                <a:gd name="connsiteX8" fmla="*/ 297176 w 528215"/>
                <a:gd name="connsiteY8" fmla="*/ 1745863 h 1837827"/>
                <a:gd name="connsiteX9" fmla="*/ 273364 w 528215"/>
                <a:gd name="connsiteY9" fmla="*/ 1083875 h 1837827"/>
                <a:gd name="connsiteX10" fmla="*/ 154301 w 528215"/>
                <a:gd name="connsiteY10" fmla="*/ 1788726 h 1837827"/>
                <a:gd name="connsiteX11" fmla="*/ 106677 w 528215"/>
                <a:gd name="connsiteY11" fmla="*/ 1038633 h 1837827"/>
                <a:gd name="connsiteX12" fmla="*/ 44765 w 528215"/>
                <a:gd name="connsiteY12" fmla="*/ 988626 h 1837827"/>
                <a:gd name="connsiteX13" fmla="*/ 113821 w 528215"/>
                <a:gd name="connsiteY13" fmla="*/ 605245 h 1837827"/>
                <a:gd name="connsiteX14" fmla="*/ 4282 w 528215"/>
                <a:gd name="connsiteY14" fmla="*/ 555239 h 1837827"/>
                <a:gd name="connsiteX15" fmla="*/ 25713 w 528215"/>
                <a:gd name="connsiteY15" fmla="*/ 419508 h 1837827"/>
                <a:gd name="connsiteX16" fmla="*/ 44763 w 528215"/>
                <a:gd name="connsiteY16" fmla="*/ 305208 h 1837827"/>
                <a:gd name="connsiteX17" fmla="*/ 123345 w 528215"/>
                <a:gd name="connsiteY17" fmla="*/ 269489 h 1837827"/>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49576 w 528215"/>
                <a:gd name="connsiteY7" fmla="*/ 960050 h 1837827"/>
                <a:gd name="connsiteX8" fmla="*/ 499582 w 528215"/>
                <a:gd name="connsiteY8" fmla="*/ 1769677 h 1837827"/>
                <a:gd name="connsiteX9" fmla="*/ 297176 w 528215"/>
                <a:gd name="connsiteY9" fmla="*/ 1745863 h 1837827"/>
                <a:gd name="connsiteX10" fmla="*/ 273364 w 528215"/>
                <a:gd name="connsiteY10" fmla="*/ 1083875 h 1837827"/>
                <a:gd name="connsiteX11" fmla="*/ 154301 w 528215"/>
                <a:gd name="connsiteY11" fmla="*/ 1788726 h 1837827"/>
                <a:gd name="connsiteX12" fmla="*/ 106677 w 528215"/>
                <a:gd name="connsiteY12" fmla="*/ 1038633 h 1837827"/>
                <a:gd name="connsiteX13" fmla="*/ 44765 w 528215"/>
                <a:gd name="connsiteY13" fmla="*/ 988626 h 1837827"/>
                <a:gd name="connsiteX14" fmla="*/ 113821 w 528215"/>
                <a:gd name="connsiteY14" fmla="*/ 605245 h 1837827"/>
                <a:gd name="connsiteX15" fmla="*/ 4282 w 528215"/>
                <a:gd name="connsiteY15" fmla="*/ 555239 h 1837827"/>
                <a:gd name="connsiteX16" fmla="*/ 25713 w 528215"/>
                <a:gd name="connsiteY16" fmla="*/ 419508 h 1837827"/>
                <a:gd name="connsiteX17" fmla="*/ 44763 w 528215"/>
                <a:gd name="connsiteY17" fmla="*/ 305208 h 1837827"/>
                <a:gd name="connsiteX18" fmla="*/ 123345 w 528215"/>
                <a:gd name="connsiteY18" fmla="*/ 269489 h 1837827"/>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49576 w 528215"/>
                <a:gd name="connsiteY7" fmla="*/ 960050 h 1837827"/>
                <a:gd name="connsiteX8" fmla="*/ 499582 w 528215"/>
                <a:gd name="connsiteY8" fmla="*/ 1769677 h 1837827"/>
                <a:gd name="connsiteX9" fmla="*/ 297176 w 528215"/>
                <a:gd name="connsiteY9" fmla="*/ 1745863 h 1837827"/>
                <a:gd name="connsiteX10" fmla="*/ 273364 w 528215"/>
                <a:gd name="connsiteY10" fmla="*/ 1083875 h 1837827"/>
                <a:gd name="connsiteX11" fmla="*/ 154301 w 528215"/>
                <a:gd name="connsiteY11" fmla="*/ 1788726 h 1837827"/>
                <a:gd name="connsiteX12" fmla="*/ 106677 w 528215"/>
                <a:gd name="connsiteY12" fmla="*/ 1038633 h 1837827"/>
                <a:gd name="connsiteX13" fmla="*/ 44765 w 528215"/>
                <a:gd name="connsiteY13" fmla="*/ 988626 h 1837827"/>
                <a:gd name="connsiteX14" fmla="*/ 113821 w 528215"/>
                <a:gd name="connsiteY14" fmla="*/ 605245 h 1837827"/>
                <a:gd name="connsiteX15" fmla="*/ 4282 w 528215"/>
                <a:gd name="connsiteY15" fmla="*/ 555239 h 1837827"/>
                <a:gd name="connsiteX16" fmla="*/ 25713 w 528215"/>
                <a:gd name="connsiteY16" fmla="*/ 419508 h 1837827"/>
                <a:gd name="connsiteX17" fmla="*/ 44763 w 528215"/>
                <a:gd name="connsiteY17" fmla="*/ 305208 h 1837827"/>
                <a:gd name="connsiteX18" fmla="*/ 123345 w 528215"/>
                <a:gd name="connsiteY18" fmla="*/ 269489 h 1837827"/>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49576 w 528215"/>
                <a:gd name="connsiteY7" fmla="*/ 960050 h 1837827"/>
                <a:gd name="connsiteX8" fmla="*/ 499582 w 528215"/>
                <a:gd name="connsiteY8" fmla="*/ 1769677 h 1837827"/>
                <a:gd name="connsiteX9" fmla="*/ 297176 w 528215"/>
                <a:gd name="connsiteY9" fmla="*/ 1745863 h 1837827"/>
                <a:gd name="connsiteX10" fmla="*/ 273364 w 528215"/>
                <a:gd name="connsiteY10" fmla="*/ 1083875 h 1837827"/>
                <a:gd name="connsiteX11" fmla="*/ 154301 w 528215"/>
                <a:gd name="connsiteY11" fmla="*/ 1788726 h 1837827"/>
                <a:gd name="connsiteX12" fmla="*/ 106677 w 528215"/>
                <a:gd name="connsiteY12" fmla="*/ 1038633 h 1837827"/>
                <a:gd name="connsiteX13" fmla="*/ 44765 w 528215"/>
                <a:gd name="connsiteY13" fmla="*/ 988626 h 1837827"/>
                <a:gd name="connsiteX14" fmla="*/ 113821 w 528215"/>
                <a:gd name="connsiteY14" fmla="*/ 605245 h 1837827"/>
                <a:gd name="connsiteX15" fmla="*/ 4282 w 528215"/>
                <a:gd name="connsiteY15" fmla="*/ 555239 h 1837827"/>
                <a:gd name="connsiteX16" fmla="*/ 25713 w 528215"/>
                <a:gd name="connsiteY16" fmla="*/ 419508 h 1837827"/>
                <a:gd name="connsiteX17" fmla="*/ 44763 w 528215"/>
                <a:gd name="connsiteY17" fmla="*/ 305208 h 1837827"/>
                <a:gd name="connsiteX18" fmla="*/ 123345 w 528215"/>
                <a:gd name="connsiteY18" fmla="*/ 269489 h 1837827"/>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49576 w 528215"/>
                <a:gd name="connsiteY7" fmla="*/ 960050 h 1837827"/>
                <a:gd name="connsiteX8" fmla="*/ 421001 w 528215"/>
                <a:gd name="connsiteY8" fmla="*/ 1588700 h 1837827"/>
                <a:gd name="connsiteX9" fmla="*/ 499582 w 528215"/>
                <a:gd name="connsiteY9" fmla="*/ 1769677 h 1837827"/>
                <a:gd name="connsiteX10" fmla="*/ 297176 w 528215"/>
                <a:gd name="connsiteY10" fmla="*/ 1745863 h 1837827"/>
                <a:gd name="connsiteX11" fmla="*/ 273364 w 528215"/>
                <a:gd name="connsiteY11" fmla="*/ 1083875 h 1837827"/>
                <a:gd name="connsiteX12" fmla="*/ 154301 w 528215"/>
                <a:gd name="connsiteY12" fmla="*/ 1788726 h 1837827"/>
                <a:gd name="connsiteX13" fmla="*/ 106677 w 528215"/>
                <a:gd name="connsiteY13" fmla="*/ 1038633 h 1837827"/>
                <a:gd name="connsiteX14" fmla="*/ 44765 w 528215"/>
                <a:gd name="connsiteY14" fmla="*/ 988626 h 1837827"/>
                <a:gd name="connsiteX15" fmla="*/ 113821 w 528215"/>
                <a:gd name="connsiteY15" fmla="*/ 605245 h 1837827"/>
                <a:gd name="connsiteX16" fmla="*/ 4282 w 528215"/>
                <a:gd name="connsiteY16" fmla="*/ 555239 h 1837827"/>
                <a:gd name="connsiteX17" fmla="*/ 25713 w 528215"/>
                <a:gd name="connsiteY17" fmla="*/ 419508 h 1837827"/>
                <a:gd name="connsiteX18" fmla="*/ 44763 w 528215"/>
                <a:gd name="connsiteY18" fmla="*/ 305208 h 1837827"/>
                <a:gd name="connsiteX19" fmla="*/ 123345 w 528215"/>
                <a:gd name="connsiteY19" fmla="*/ 269489 h 1837827"/>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49576 w 528215"/>
                <a:gd name="connsiteY7" fmla="*/ 960050 h 1837827"/>
                <a:gd name="connsiteX8" fmla="*/ 421001 w 528215"/>
                <a:gd name="connsiteY8" fmla="*/ 1588700 h 1837827"/>
                <a:gd name="connsiteX9" fmla="*/ 509107 w 528215"/>
                <a:gd name="connsiteY9" fmla="*/ 1769677 h 1837827"/>
                <a:gd name="connsiteX10" fmla="*/ 297176 w 528215"/>
                <a:gd name="connsiteY10" fmla="*/ 1745863 h 1837827"/>
                <a:gd name="connsiteX11" fmla="*/ 273364 w 528215"/>
                <a:gd name="connsiteY11" fmla="*/ 1083875 h 1837827"/>
                <a:gd name="connsiteX12" fmla="*/ 154301 w 528215"/>
                <a:gd name="connsiteY12" fmla="*/ 1788726 h 1837827"/>
                <a:gd name="connsiteX13" fmla="*/ 106677 w 528215"/>
                <a:gd name="connsiteY13" fmla="*/ 1038633 h 1837827"/>
                <a:gd name="connsiteX14" fmla="*/ 44765 w 528215"/>
                <a:gd name="connsiteY14" fmla="*/ 988626 h 1837827"/>
                <a:gd name="connsiteX15" fmla="*/ 113821 w 528215"/>
                <a:gd name="connsiteY15" fmla="*/ 605245 h 1837827"/>
                <a:gd name="connsiteX16" fmla="*/ 4282 w 528215"/>
                <a:gd name="connsiteY16" fmla="*/ 555239 h 1837827"/>
                <a:gd name="connsiteX17" fmla="*/ 25713 w 528215"/>
                <a:gd name="connsiteY17" fmla="*/ 419508 h 1837827"/>
                <a:gd name="connsiteX18" fmla="*/ 44763 w 528215"/>
                <a:gd name="connsiteY18" fmla="*/ 305208 h 1837827"/>
                <a:gd name="connsiteX19" fmla="*/ 123345 w 528215"/>
                <a:gd name="connsiteY19" fmla="*/ 269489 h 1837827"/>
                <a:gd name="connsiteX0" fmla="*/ 123345 w 528215"/>
                <a:gd name="connsiteY0" fmla="*/ 269489 h 1815539"/>
                <a:gd name="connsiteX1" fmla="*/ 190020 w 528215"/>
                <a:gd name="connsiteY1" fmla="*/ 159952 h 1815539"/>
                <a:gd name="connsiteX2" fmla="*/ 349563 w 528215"/>
                <a:gd name="connsiteY2" fmla="*/ 26602 h 1815539"/>
                <a:gd name="connsiteX3" fmla="*/ 359088 w 528215"/>
                <a:gd name="connsiteY3" fmla="*/ 152809 h 1815539"/>
                <a:gd name="connsiteX4" fmla="*/ 335277 w 528215"/>
                <a:gd name="connsiteY4" fmla="*/ 224245 h 1815539"/>
                <a:gd name="connsiteX5" fmla="*/ 480533 w 528215"/>
                <a:gd name="connsiteY5" fmla="*/ 312351 h 1815539"/>
                <a:gd name="connsiteX6" fmla="*/ 523396 w 528215"/>
                <a:gd name="connsiteY6" fmla="*/ 1002914 h 1815539"/>
                <a:gd name="connsiteX7" fmla="*/ 449576 w 528215"/>
                <a:gd name="connsiteY7" fmla="*/ 960050 h 1815539"/>
                <a:gd name="connsiteX8" fmla="*/ 421001 w 528215"/>
                <a:gd name="connsiteY8" fmla="*/ 1588700 h 1815539"/>
                <a:gd name="connsiteX9" fmla="*/ 509107 w 528215"/>
                <a:gd name="connsiteY9" fmla="*/ 1769677 h 1815539"/>
                <a:gd name="connsiteX10" fmla="*/ 297176 w 528215"/>
                <a:gd name="connsiteY10" fmla="*/ 1745863 h 1815539"/>
                <a:gd name="connsiteX11" fmla="*/ 273364 w 528215"/>
                <a:gd name="connsiteY11" fmla="*/ 1083875 h 1815539"/>
                <a:gd name="connsiteX12" fmla="*/ 154301 w 528215"/>
                <a:gd name="connsiteY12" fmla="*/ 1788726 h 1815539"/>
                <a:gd name="connsiteX13" fmla="*/ 106677 w 528215"/>
                <a:gd name="connsiteY13" fmla="*/ 1038633 h 1815539"/>
                <a:gd name="connsiteX14" fmla="*/ 44765 w 528215"/>
                <a:gd name="connsiteY14" fmla="*/ 988626 h 1815539"/>
                <a:gd name="connsiteX15" fmla="*/ 113821 w 528215"/>
                <a:gd name="connsiteY15" fmla="*/ 605245 h 1815539"/>
                <a:gd name="connsiteX16" fmla="*/ 4282 w 528215"/>
                <a:gd name="connsiteY16" fmla="*/ 555239 h 1815539"/>
                <a:gd name="connsiteX17" fmla="*/ 25713 w 528215"/>
                <a:gd name="connsiteY17" fmla="*/ 419508 h 1815539"/>
                <a:gd name="connsiteX18" fmla="*/ 44763 w 528215"/>
                <a:gd name="connsiteY18" fmla="*/ 305208 h 1815539"/>
                <a:gd name="connsiteX19" fmla="*/ 123345 w 528215"/>
                <a:gd name="connsiteY19" fmla="*/ 269489 h 1815539"/>
                <a:gd name="connsiteX0" fmla="*/ 123345 w 528215"/>
                <a:gd name="connsiteY0" fmla="*/ 269489 h 1819689"/>
                <a:gd name="connsiteX1" fmla="*/ 190020 w 528215"/>
                <a:gd name="connsiteY1" fmla="*/ 159952 h 1819689"/>
                <a:gd name="connsiteX2" fmla="*/ 349563 w 528215"/>
                <a:gd name="connsiteY2" fmla="*/ 26602 h 1819689"/>
                <a:gd name="connsiteX3" fmla="*/ 359088 w 528215"/>
                <a:gd name="connsiteY3" fmla="*/ 152809 h 1819689"/>
                <a:gd name="connsiteX4" fmla="*/ 335277 w 528215"/>
                <a:gd name="connsiteY4" fmla="*/ 224245 h 1819689"/>
                <a:gd name="connsiteX5" fmla="*/ 480533 w 528215"/>
                <a:gd name="connsiteY5" fmla="*/ 312351 h 1819689"/>
                <a:gd name="connsiteX6" fmla="*/ 523396 w 528215"/>
                <a:gd name="connsiteY6" fmla="*/ 1002914 h 1819689"/>
                <a:gd name="connsiteX7" fmla="*/ 449576 w 528215"/>
                <a:gd name="connsiteY7" fmla="*/ 960050 h 1819689"/>
                <a:gd name="connsiteX8" fmla="*/ 421001 w 528215"/>
                <a:gd name="connsiteY8" fmla="*/ 1588700 h 1819689"/>
                <a:gd name="connsiteX9" fmla="*/ 509107 w 528215"/>
                <a:gd name="connsiteY9" fmla="*/ 1769677 h 1819689"/>
                <a:gd name="connsiteX10" fmla="*/ 294794 w 528215"/>
                <a:gd name="connsiteY10" fmla="*/ 1753007 h 1819689"/>
                <a:gd name="connsiteX11" fmla="*/ 273364 w 528215"/>
                <a:gd name="connsiteY11" fmla="*/ 1083875 h 1819689"/>
                <a:gd name="connsiteX12" fmla="*/ 154301 w 528215"/>
                <a:gd name="connsiteY12" fmla="*/ 1788726 h 1819689"/>
                <a:gd name="connsiteX13" fmla="*/ 106677 w 528215"/>
                <a:gd name="connsiteY13" fmla="*/ 1038633 h 1819689"/>
                <a:gd name="connsiteX14" fmla="*/ 44765 w 528215"/>
                <a:gd name="connsiteY14" fmla="*/ 988626 h 1819689"/>
                <a:gd name="connsiteX15" fmla="*/ 113821 w 528215"/>
                <a:gd name="connsiteY15" fmla="*/ 605245 h 1819689"/>
                <a:gd name="connsiteX16" fmla="*/ 4282 w 528215"/>
                <a:gd name="connsiteY16" fmla="*/ 555239 h 1819689"/>
                <a:gd name="connsiteX17" fmla="*/ 25713 w 528215"/>
                <a:gd name="connsiteY17" fmla="*/ 419508 h 1819689"/>
                <a:gd name="connsiteX18" fmla="*/ 44763 w 528215"/>
                <a:gd name="connsiteY18" fmla="*/ 305208 h 1819689"/>
                <a:gd name="connsiteX19" fmla="*/ 123345 w 528215"/>
                <a:gd name="connsiteY19" fmla="*/ 269489 h 1819689"/>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21001 w 528215"/>
                <a:gd name="connsiteY8" fmla="*/ 1588700 h 1796611"/>
                <a:gd name="connsiteX9" fmla="*/ 509107 w 528215"/>
                <a:gd name="connsiteY9" fmla="*/ 1769677 h 1796611"/>
                <a:gd name="connsiteX10" fmla="*/ 294794 w 528215"/>
                <a:gd name="connsiteY10" fmla="*/ 1753007 h 1796611"/>
                <a:gd name="connsiteX11" fmla="*/ 273364 w 528215"/>
                <a:gd name="connsiteY11" fmla="*/ 1083875 h 1796611"/>
                <a:gd name="connsiteX12" fmla="*/ 154301 w 528215"/>
                <a:gd name="connsiteY12" fmla="*/ 1788726 h 1796611"/>
                <a:gd name="connsiteX13" fmla="*/ 106677 w 528215"/>
                <a:gd name="connsiteY13" fmla="*/ 1038633 h 1796611"/>
                <a:gd name="connsiteX14" fmla="*/ 44765 w 528215"/>
                <a:gd name="connsiteY14" fmla="*/ 988626 h 1796611"/>
                <a:gd name="connsiteX15" fmla="*/ 113821 w 528215"/>
                <a:gd name="connsiteY15" fmla="*/ 605245 h 1796611"/>
                <a:gd name="connsiteX16" fmla="*/ 4282 w 528215"/>
                <a:gd name="connsiteY16" fmla="*/ 555239 h 1796611"/>
                <a:gd name="connsiteX17" fmla="*/ 25713 w 528215"/>
                <a:gd name="connsiteY17" fmla="*/ 419508 h 1796611"/>
                <a:gd name="connsiteX18" fmla="*/ 44763 w 528215"/>
                <a:gd name="connsiteY18" fmla="*/ 305208 h 1796611"/>
                <a:gd name="connsiteX19" fmla="*/ 123345 w 528215"/>
                <a:gd name="connsiteY19"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6239 w 528215"/>
                <a:gd name="connsiteY8" fmla="*/ 1598225 h 1796611"/>
                <a:gd name="connsiteX9" fmla="*/ 509107 w 528215"/>
                <a:gd name="connsiteY9" fmla="*/ 1769677 h 1796611"/>
                <a:gd name="connsiteX10" fmla="*/ 294794 w 528215"/>
                <a:gd name="connsiteY10" fmla="*/ 1753007 h 1796611"/>
                <a:gd name="connsiteX11" fmla="*/ 273364 w 528215"/>
                <a:gd name="connsiteY11" fmla="*/ 1083875 h 1796611"/>
                <a:gd name="connsiteX12" fmla="*/ 154301 w 528215"/>
                <a:gd name="connsiteY12" fmla="*/ 1788726 h 1796611"/>
                <a:gd name="connsiteX13" fmla="*/ 106677 w 528215"/>
                <a:gd name="connsiteY13" fmla="*/ 1038633 h 1796611"/>
                <a:gd name="connsiteX14" fmla="*/ 44765 w 528215"/>
                <a:gd name="connsiteY14" fmla="*/ 988626 h 1796611"/>
                <a:gd name="connsiteX15" fmla="*/ 113821 w 528215"/>
                <a:gd name="connsiteY15" fmla="*/ 605245 h 1796611"/>
                <a:gd name="connsiteX16" fmla="*/ 4282 w 528215"/>
                <a:gd name="connsiteY16" fmla="*/ 555239 h 1796611"/>
                <a:gd name="connsiteX17" fmla="*/ 25713 w 528215"/>
                <a:gd name="connsiteY17" fmla="*/ 419508 h 1796611"/>
                <a:gd name="connsiteX18" fmla="*/ 44763 w 528215"/>
                <a:gd name="connsiteY18" fmla="*/ 305208 h 1796611"/>
                <a:gd name="connsiteX19" fmla="*/ 123345 w 528215"/>
                <a:gd name="connsiteY19"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6239 w 528215"/>
                <a:gd name="connsiteY8" fmla="*/ 1598225 h 1796611"/>
                <a:gd name="connsiteX9" fmla="*/ 409095 w 528215"/>
                <a:gd name="connsiteY9" fmla="*/ 1698238 h 1796611"/>
                <a:gd name="connsiteX10" fmla="*/ 509107 w 528215"/>
                <a:gd name="connsiteY10" fmla="*/ 1769677 h 1796611"/>
                <a:gd name="connsiteX11" fmla="*/ 294794 w 528215"/>
                <a:gd name="connsiteY11" fmla="*/ 1753007 h 1796611"/>
                <a:gd name="connsiteX12" fmla="*/ 273364 w 528215"/>
                <a:gd name="connsiteY12" fmla="*/ 1083875 h 1796611"/>
                <a:gd name="connsiteX13" fmla="*/ 154301 w 528215"/>
                <a:gd name="connsiteY13" fmla="*/ 1788726 h 1796611"/>
                <a:gd name="connsiteX14" fmla="*/ 106677 w 528215"/>
                <a:gd name="connsiteY14" fmla="*/ 1038633 h 1796611"/>
                <a:gd name="connsiteX15" fmla="*/ 44765 w 528215"/>
                <a:gd name="connsiteY15" fmla="*/ 988626 h 1796611"/>
                <a:gd name="connsiteX16" fmla="*/ 113821 w 528215"/>
                <a:gd name="connsiteY16" fmla="*/ 605245 h 1796611"/>
                <a:gd name="connsiteX17" fmla="*/ 4282 w 528215"/>
                <a:gd name="connsiteY17" fmla="*/ 555239 h 1796611"/>
                <a:gd name="connsiteX18" fmla="*/ 25713 w 528215"/>
                <a:gd name="connsiteY18" fmla="*/ 419508 h 1796611"/>
                <a:gd name="connsiteX19" fmla="*/ 44763 w 528215"/>
                <a:gd name="connsiteY19" fmla="*/ 305208 h 1796611"/>
                <a:gd name="connsiteX20" fmla="*/ 123345 w 528215"/>
                <a:gd name="connsiteY20"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6239 w 528215"/>
                <a:gd name="connsiteY8" fmla="*/ 1598225 h 1796611"/>
                <a:gd name="connsiteX9" fmla="*/ 409095 w 528215"/>
                <a:gd name="connsiteY9" fmla="*/ 1698238 h 1796611"/>
                <a:gd name="connsiteX10" fmla="*/ 509107 w 528215"/>
                <a:gd name="connsiteY10" fmla="*/ 1769677 h 1796611"/>
                <a:gd name="connsiteX11" fmla="*/ 294794 w 528215"/>
                <a:gd name="connsiteY11" fmla="*/ 1753007 h 1796611"/>
                <a:gd name="connsiteX12" fmla="*/ 273364 w 528215"/>
                <a:gd name="connsiteY12" fmla="*/ 1083875 h 1796611"/>
                <a:gd name="connsiteX13" fmla="*/ 154301 w 528215"/>
                <a:gd name="connsiteY13" fmla="*/ 1788726 h 1796611"/>
                <a:gd name="connsiteX14" fmla="*/ 106677 w 528215"/>
                <a:gd name="connsiteY14" fmla="*/ 1038633 h 1796611"/>
                <a:gd name="connsiteX15" fmla="*/ 44765 w 528215"/>
                <a:gd name="connsiteY15" fmla="*/ 988626 h 1796611"/>
                <a:gd name="connsiteX16" fmla="*/ 113821 w 528215"/>
                <a:gd name="connsiteY16" fmla="*/ 605245 h 1796611"/>
                <a:gd name="connsiteX17" fmla="*/ 4282 w 528215"/>
                <a:gd name="connsiteY17" fmla="*/ 555239 h 1796611"/>
                <a:gd name="connsiteX18" fmla="*/ 25713 w 528215"/>
                <a:gd name="connsiteY18" fmla="*/ 419508 h 1796611"/>
                <a:gd name="connsiteX19" fmla="*/ 44763 w 528215"/>
                <a:gd name="connsiteY19" fmla="*/ 305208 h 1796611"/>
                <a:gd name="connsiteX20" fmla="*/ 123345 w 528215"/>
                <a:gd name="connsiteY20"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6239 w 528215"/>
                <a:gd name="connsiteY8" fmla="*/ 1598225 h 1796611"/>
                <a:gd name="connsiteX9" fmla="*/ 409095 w 528215"/>
                <a:gd name="connsiteY9" fmla="*/ 1698238 h 1796611"/>
                <a:gd name="connsiteX10" fmla="*/ 509107 w 528215"/>
                <a:gd name="connsiteY10" fmla="*/ 1769677 h 1796611"/>
                <a:gd name="connsiteX11" fmla="*/ 294794 w 528215"/>
                <a:gd name="connsiteY11" fmla="*/ 1753007 h 1796611"/>
                <a:gd name="connsiteX12" fmla="*/ 273364 w 528215"/>
                <a:gd name="connsiteY12" fmla="*/ 1083875 h 1796611"/>
                <a:gd name="connsiteX13" fmla="*/ 154301 w 528215"/>
                <a:gd name="connsiteY13" fmla="*/ 1788726 h 1796611"/>
                <a:gd name="connsiteX14" fmla="*/ 106677 w 528215"/>
                <a:gd name="connsiteY14" fmla="*/ 1038633 h 1796611"/>
                <a:gd name="connsiteX15" fmla="*/ 44765 w 528215"/>
                <a:gd name="connsiteY15" fmla="*/ 988626 h 1796611"/>
                <a:gd name="connsiteX16" fmla="*/ 113821 w 528215"/>
                <a:gd name="connsiteY16" fmla="*/ 605245 h 1796611"/>
                <a:gd name="connsiteX17" fmla="*/ 4282 w 528215"/>
                <a:gd name="connsiteY17" fmla="*/ 555239 h 1796611"/>
                <a:gd name="connsiteX18" fmla="*/ 25713 w 528215"/>
                <a:gd name="connsiteY18" fmla="*/ 419508 h 1796611"/>
                <a:gd name="connsiteX19" fmla="*/ 44763 w 528215"/>
                <a:gd name="connsiteY19" fmla="*/ 305208 h 1796611"/>
                <a:gd name="connsiteX20" fmla="*/ 123345 w 528215"/>
                <a:gd name="connsiteY20"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294794 w 528215"/>
                <a:gd name="connsiteY12" fmla="*/ 1753007 h 1796611"/>
                <a:gd name="connsiteX13" fmla="*/ 273364 w 528215"/>
                <a:gd name="connsiteY13" fmla="*/ 1083875 h 1796611"/>
                <a:gd name="connsiteX14" fmla="*/ 154301 w 528215"/>
                <a:gd name="connsiteY14" fmla="*/ 1788726 h 1796611"/>
                <a:gd name="connsiteX15" fmla="*/ 106677 w 528215"/>
                <a:gd name="connsiteY15" fmla="*/ 1038633 h 1796611"/>
                <a:gd name="connsiteX16" fmla="*/ 44765 w 528215"/>
                <a:gd name="connsiteY16" fmla="*/ 988626 h 1796611"/>
                <a:gd name="connsiteX17" fmla="*/ 113821 w 528215"/>
                <a:gd name="connsiteY17" fmla="*/ 605245 h 1796611"/>
                <a:gd name="connsiteX18" fmla="*/ 4282 w 528215"/>
                <a:gd name="connsiteY18" fmla="*/ 555239 h 1796611"/>
                <a:gd name="connsiteX19" fmla="*/ 25713 w 528215"/>
                <a:gd name="connsiteY19" fmla="*/ 419508 h 1796611"/>
                <a:gd name="connsiteX20" fmla="*/ 44763 w 528215"/>
                <a:gd name="connsiteY20" fmla="*/ 305208 h 1796611"/>
                <a:gd name="connsiteX21" fmla="*/ 123345 w 528215"/>
                <a:gd name="connsiteY21"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294794 w 528215"/>
                <a:gd name="connsiteY12" fmla="*/ 1753007 h 1796611"/>
                <a:gd name="connsiteX13" fmla="*/ 273364 w 528215"/>
                <a:gd name="connsiteY13" fmla="*/ 1083875 h 1796611"/>
                <a:gd name="connsiteX14" fmla="*/ 154301 w 528215"/>
                <a:gd name="connsiteY14" fmla="*/ 1788726 h 1796611"/>
                <a:gd name="connsiteX15" fmla="*/ 106677 w 528215"/>
                <a:gd name="connsiteY15" fmla="*/ 1038633 h 1796611"/>
                <a:gd name="connsiteX16" fmla="*/ 44765 w 528215"/>
                <a:gd name="connsiteY16" fmla="*/ 988626 h 1796611"/>
                <a:gd name="connsiteX17" fmla="*/ 113821 w 528215"/>
                <a:gd name="connsiteY17" fmla="*/ 605245 h 1796611"/>
                <a:gd name="connsiteX18" fmla="*/ 4282 w 528215"/>
                <a:gd name="connsiteY18" fmla="*/ 555239 h 1796611"/>
                <a:gd name="connsiteX19" fmla="*/ 25713 w 528215"/>
                <a:gd name="connsiteY19" fmla="*/ 419508 h 1796611"/>
                <a:gd name="connsiteX20" fmla="*/ 44763 w 528215"/>
                <a:gd name="connsiteY20" fmla="*/ 305208 h 1796611"/>
                <a:gd name="connsiteX21" fmla="*/ 123345 w 528215"/>
                <a:gd name="connsiteY21"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294794 w 528215"/>
                <a:gd name="connsiteY12" fmla="*/ 1753007 h 1796611"/>
                <a:gd name="connsiteX13" fmla="*/ 273364 w 528215"/>
                <a:gd name="connsiteY13" fmla="*/ 1083875 h 1796611"/>
                <a:gd name="connsiteX14" fmla="*/ 154301 w 528215"/>
                <a:gd name="connsiteY14" fmla="*/ 1788726 h 1796611"/>
                <a:gd name="connsiteX15" fmla="*/ 106677 w 528215"/>
                <a:gd name="connsiteY15" fmla="*/ 1038633 h 1796611"/>
                <a:gd name="connsiteX16" fmla="*/ 44765 w 528215"/>
                <a:gd name="connsiteY16" fmla="*/ 988626 h 1796611"/>
                <a:gd name="connsiteX17" fmla="*/ 113821 w 528215"/>
                <a:gd name="connsiteY17" fmla="*/ 605245 h 1796611"/>
                <a:gd name="connsiteX18" fmla="*/ 4282 w 528215"/>
                <a:gd name="connsiteY18" fmla="*/ 555239 h 1796611"/>
                <a:gd name="connsiteX19" fmla="*/ 25713 w 528215"/>
                <a:gd name="connsiteY19" fmla="*/ 419508 h 1796611"/>
                <a:gd name="connsiteX20" fmla="*/ 44763 w 528215"/>
                <a:gd name="connsiteY20" fmla="*/ 305208 h 1796611"/>
                <a:gd name="connsiteX21" fmla="*/ 123345 w 528215"/>
                <a:gd name="connsiteY21"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294794 w 528215"/>
                <a:gd name="connsiteY12" fmla="*/ 1753007 h 1796611"/>
                <a:gd name="connsiteX13" fmla="*/ 273364 w 528215"/>
                <a:gd name="connsiteY13" fmla="*/ 1083875 h 1796611"/>
                <a:gd name="connsiteX14" fmla="*/ 154301 w 528215"/>
                <a:gd name="connsiteY14" fmla="*/ 1788726 h 1796611"/>
                <a:gd name="connsiteX15" fmla="*/ 106677 w 528215"/>
                <a:gd name="connsiteY15" fmla="*/ 1038633 h 1796611"/>
                <a:gd name="connsiteX16" fmla="*/ 44765 w 528215"/>
                <a:gd name="connsiteY16" fmla="*/ 988626 h 1796611"/>
                <a:gd name="connsiteX17" fmla="*/ 113821 w 528215"/>
                <a:gd name="connsiteY17" fmla="*/ 605245 h 1796611"/>
                <a:gd name="connsiteX18" fmla="*/ 4282 w 528215"/>
                <a:gd name="connsiteY18" fmla="*/ 555239 h 1796611"/>
                <a:gd name="connsiteX19" fmla="*/ 25713 w 528215"/>
                <a:gd name="connsiteY19" fmla="*/ 419508 h 1796611"/>
                <a:gd name="connsiteX20" fmla="*/ 44763 w 528215"/>
                <a:gd name="connsiteY20" fmla="*/ 305208 h 1796611"/>
                <a:gd name="connsiteX21" fmla="*/ 123345 w 528215"/>
                <a:gd name="connsiteY21"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73364 w 528215"/>
                <a:gd name="connsiteY13" fmla="*/ 1083875 h 1796611"/>
                <a:gd name="connsiteX14" fmla="*/ 154301 w 528215"/>
                <a:gd name="connsiteY14" fmla="*/ 1788726 h 1796611"/>
                <a:gd name="connsiteX15" fmla="*/ 106677 w 528215"/>
                <a:gd name="connsiteY15" fmla="*/ 1038633 h 1796611"/>
                <a:gd name="connsiteX16" fmla="*/ 44765 w 528215"/>
                <a:gd name="connsiteY16" fmla="*/ 988626 h 1796611"/>
                <a:gd name="connsiteX17" fmla="*/ 113821 w 528215"/>
                <a:gd name="connsiteY17" fmla="*/ 605245 h 1796611"/>
                <a:gd name="connsiteX18" fmla="*/ 4282 w 528215"/>
                <a:gd name="connsiteY18" fmla="*/ 555239 h 1796611"/>
                <a:gd name="connsiteX19" fmla="*/ 25713 w 528215"/>
                <a:gd name="connsiteY19" fmla="*/ 419508 h 1796611"/>
                <a:gd name="connsiteX20" fmla="*/ 44763 w 528215"/>
                <a:gd name="connsiteY20" fmla="*/ 305208 h 1796611"/>
                <a:gd name="connsiteX21" fmla="*/ 123345 w 528215"/>
                <a:gd name="connsiteY21"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309082 w 528215"/>
                <a:gd name="connsiteY13" fmla="*/ 156726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309082 w 528215"/>
                <a:gd name="connsiteY13" fmla="*/ 156726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309082 w 528215"/>
                <a:gd name="connsiteY13" fmla="*/ 156726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99557 w 528215"/>
                <a:gd name="connsiteY13" fmla="*/ 156726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0507 w 528215"/>
                <a:gd name="connsiteY13" fmla="*/ 162441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0507 w 528215"/>
                <a:gd name="connsiteY13" fmla="*/ 162441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0507 w 528215"/>
                <a:gd name="connsiteY13" fmla="*/ 162441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0507 w 528215"/>
                <a:gd name="connsiteY13" fmla="*/ 162441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5270 w 528215"/>
                <a:gd name="connsiteY13" fmla="*/ 1629182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5270 w 528215"/>
                <a:gd name="connsiteY13" fmla="*/ 1629182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5270 w 528215"/>
                <a:gd name="connsiteY13" fmla="*/ 1629182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807775"/>
                <a:gd name="connsiteX1" fmla="*/ 190020 w 528215"/>
                <a:gd name="connsiteY1" fmla="*/ 159952 h 1807775"/>
                <a:gd name="connsiteX2" fmla="*/ 349563 w 528215"/>
                <a:gd name="connsiteY2" fmla="*/ 26602 h 1807775"/>
                <a:gd name="connsiteX3" fmla="*/ 359088 w 528215"/>
                <a:gd name="connsiteY3" fmla="*/ 152809 h 1807775"/>
                <a:gd name="connsiteX4" fmla="*/ 335277 w 528215"/>
                <a:gd name="connsiteY4" fmla="*/ 224245 h 1807775"/>
                <a:gd name="connsiteX5" fmla="*/ 480533 w 528215"/>
                <a:gd name="connsiteY5" fmla="*/ 312351 h 1807775"/>
                <a:gd name="connsiteX6" fmla="*/ 523396 w 528215"/>
                <a:gd name="connsiteY6" fmla="*/ 1002914 h 1807775"/>
                <a:gd name="connsiteX7" fmla="*/ 449576 w 528215"/>
                <a:gd name="connsiteY7" fmla="*/ 960050 h 1807775"/>
                <a:gd name="connsiteX8" fmla="*/ 411476 w 528215"/>
                <a:gd name="connsiteY8" fmla="*/ 1255325 h 1807775"/>
                <a:gd name="connsiteX9" fmla="*/ 416239 w 528215"/>
                <a:gd name="connsiteY9" fmla="*/ 1598225 h 1807775"/>
                <a:gd name="connsiteX10" fmla="*/ 409095 w 528215"/>
                <a:gd name="connsiteY10" fmla="*/ 1698238 h 1807775"/>
                <a:gd name="connsiteX11" fmla="*/ 509107 w 528215"/>
                <a:gd name="connsiteY11" fmla="*/ 1769677 h 1807775"/>
                <a:gd name="connsiteX12" fmla="*/ 304319 w 528215"/>
                <a:gd name="connsiteY12" fmla="*/ 1753007 h 1807775"/>
                <a:gd name="connsiteX13" fmla="*/ 285270 w 528215"/>
                <a:gd name="connsiteY13" fmla="*/ 1629182 h 1807775"/>
                <a:gd name="connsiteX14" fmla="*/ 273364 w 528215"/>
                <a:gd name="connsiteY14" fmla="*/ 1083875 h 1807775"/>
                <a:gd name="connsiteX15" fmla="*/ 251932 w 528215"/>
                <a:gd name="connsiteY15" fmla="*/ 1807775 h 1807775"/>
                <a:gd name="connsiteX16" fmla="*/ 154301 w 528215"/>
                <a:gd name="connsiteY16" fmla="*/ 1788726 h 1807775"/>
                <a:gd name="connsiteX17" fmla="*/ 106677 w 528215"/>
                <a:gd name="connsiteY17" fmla="*/ 1038633 h 1807775"/>
                <a:gd name="connsiteX18" fmla="*/ 44765 w 528215"/>
                <a:gd name="connsiteY18" fmla="*/ 988626 h 1807775"/>
                <a:gd name="connsiteX19" fmla="*/ 113821 w 528215"/>
                <a:gd name="connsiteY19" fmla="*/ 605245 h 1807775"/>
                <a:gd name="connsiteX20" fmla="*/ 4282 w 528215"/>
                <a:gd name="connsiteY20" fmla="*/ 555239 h 1807775"/>
                <a:gd name="connsiteX21" fmla="*/ 25713 w 528215"/>
                <a:gd name="connsiteY21" fmla="*/ 419508 h 1807775"/>
                <a:gd name="connsiteX22" fmla="*/ 44763 w 528215"/>
                <a:gd name="connsiteY22" fmla="*/ 305208 h 1807775"/>
                <a:gd name="connsiteX23" fmla="*/ 123345 w 528215"/>
                <a:gd name="connsiteY23" fmla="*/ 269489 h 1807775"/>
                <a:gd name="connsiteX0" fmla="*/ 123345 w 528215"/>
                <a:gd name="connsiteY0" fmla="*/ 269489 h 1807775"/>
                <a:gd name="connsiteX1" fmla="*/ 190020 w 528215"/>
                <a:gd name="connsiteY1" fmla="*/ 159952 h 1807775"/>
                <a:gd name="connsiteX2" fmla="*/ 349563 w 528215"/>
                <a:gd name="connsiteY2" fmla="*/ 26602 h 1807775"/>
                <a:gd name="connsiteX3" fmla="*/ 359088 w 528215"/>
                <a:gd name="connsiteY3" fmla="*/ 152809 h 1807775"/>
                <a:gd name="connsiteX4" fmla="*/ 335277 w 528215"/>
                <a:gd name="connsiteY4" fmla="*/ 224245 h 1807775"/>
                <a:gd name="connsiteX5" fmla="*/ 480533 w 528215"/>
                <a:gd name="connsiteY5" fmla="*/ 312351 h 1807775"/>
                <a:gd name="connsiteX6" fmla="*/ 523396 w 528215"/>
                <a:gd name="connsiteY6" fmla="*/ 1002914 h 1807775"/>
                <a:gd name="connsiteX7" fmla="*/ 449576 w 528215"/>
                <a:gd name="connsiteY7" fmla="*/ 960050 h 1807775"/>
                <a:gd name="connsiteX8" fmla="*/ 411476 w 528215"/>
                <a:gd name="connsiteY8" fmla="*/ 1255325 h 1807775"/>
                <a:gd name="connsiteX9" fmla="*/ 416239 w 528215"/>
                <a:gd name="connsiteY9" fmla="*/ 1598225 h 1807775"/>
                <a:gd name="connsiteX10" fmla="*/ 409095 w 528215"/>
                <a:gd name="connsiteY10" fmla="*/ 1698238 h 1807775"/>
                <a:gd name="connsiteX11" fmla="*/ 509107 w 528215"/>
                <a:gd name="connsiteY11" fmla="*/ 1769677 h 1807775"/>
                <a:gd name="connsiteX12" fmla="*/ 304319 w 528215"/>
                <a:gd name="connsiteY12" fmla="*/ 1753007 h 1807775"/>
                <a:gd name="connsiteX13" fmla="*/ 285270 w 528215"/>
                <a:gd name="connsiteY13" fmla="*/ 1629182 h 1807775"/>
                <a:gd name="connsiteX14" fmla="*/ 273364 w 528215"/>
                <a:gd name="connsiteY14" fmla="*/ 1083875 h 1807775"/>
                <a:gd name="connsiteX15" fmla="*/ 256695 w 528215"/>
                <a:gd name="connsiteY15" fmla="*/ 1674425 h 1807775"/>
                <a:gd name="connsiteX16" fmla="*/ 251932 w 528215"/>
                <a:gd name="connsiteY16" fmla="*/ 1807775 h 1807775"/>
                <a:gd name="connsiteX17" fmla="*/ 154301 w 528215"/>
                <a:gd name="connsiteY17" fmla="*/ 1788726 h 1807775"/>
                <a:gd name="connsiteX18" fmla="*/ 106677 w 528215"/>
                <a:gd name="connsiteY18" fmla="*/ 1038633 h 1807775"/>
                <a:gd name="connsiteX19" fmla="*/ 44765 w 528215"/>
                <a:gd name="connsiteY19" fmla="*/ 988626 h 1807775"/>
                <a:gd name="connsiteX20" fmla="*/ 113821 w 528215"/>
                <a:gd name="connsiteY20" fmla="*/ 605245 h 1807775"/>
                <a:gd name="connsiteX21" fmla="*/ 4282 w 528215"/>
                <a:gd name="connsiteY21" fmla="*/ 555239 h 1807775"/>
                <a:gd name="connsiteX22" fmla="*/ 25713 w 528215"/>
                <a:gd name="connsiteY22" fmla="*/ 419508 h 1807775"/>
                <a:gd name="connsiteX23" fmla="*/ 44763 w 528215"/>
                <a:gd name="connsiteY23" fmla="*/ 305208 h 1807775"/>
                <a:gd name="connsiteX24" fmla="*/ 123345 w 528215"/>
                <a:gd name="connsiteY24" fmla="*/ 269489 h 1807775"/>
                <a:gd name="connsiteX0" fmla="*/ 123345 w 528215"/>
                <a:gd name="connsiteY0" fmla="*/ 269489 h 1807775"/>
                <a:gd name="connsiteX1" fmla="*/ 190020 w 528215"/>
                <a:gd name="connsiteY1" fmla="*/ 159952 h 1807775"/>
                <a:gd name="connsiteX2" fmla="*/ 349563 w 528215"/>
                <a:gd name="connsiteY2" fmla="*/ 26602 h 1807775"/>
                <a:gd name="connsiteX3" fmla="*/ 359088 w 528215"/>
                <a:gd name="connsiteY3" fmla="*/ 152809 h 1807775"/>
                <a:gd name="connsiteX4" fmla="*/ 335277 w 528215"/>
                <a:gd name="connsiteY4" fmla="*/ 224245 h 1807775"/>
                <a:gd name="connsiteX5" fmla="*/ 480533 w 528215"/>
                <a:gd name="connsiteY5" fmla="*/ 312351 h 1807775"/>
                <a:gd name="connsiteX6" fmla="*/ 523396 w 528215"/>
                <a:gd name="connsiteY6" fmla="*/ 1002914 h 1807775"/>
                <a:gd name="connsiteX7" fmla="*/ 449576 w 528215"/>
                <a:gd name="connsiteY7" fmla="*/ 960050 h 1807775"/>
                <a:gd name="connsiteX8" fmla="*/ 411476 w 528215"/>
                <a:gd name="connsiteY8" fmla="*/ 1255325 h 1807775"/>
                <a:gd name="connsiteX9" fmla="*/ 416239 w 528215"/>
                <a:gd name="connsiteY9" fmla="*/ 1598225 h 1807775"/>
                <a:gd name="connsiteX10" fmla="*/ 409095 w 528215"/>
                <a:gd name="connsiteY10" fmla="*/ 1698238 h 1807775"/>
                <a:gd name="connsiteX11" fmla="*/ 509107 w 528215"/>
                <a:gd name="connsiteY11" fmla="*/ 1769677 h 1807775"/>
                <a:gd name="connsiteX12" fmla="*/ 304319 w 528215"/>
                <a:gd name="connsiteY12" fmla="*/ 1753007 h 1807775"/>
                <a:gd name="connsiteX13" fmla="*/ 285270 w 528215"/>
                <a:gd name="connsiteY13" fmla="*/ 1629182 h 1807775"/>
                <a:gd name="connsiteX14" fmla="*/ 273364 w 528215"/>
                <a:gd name="connsiteY14" fmla="*/ 1083875 h 1807775"/>
                <a:gd name="connsiteX15" fmla="*/ 256695 w 528215"/>
                <a:gd name="connsiteY15" fmla="*/ 1674425 h 1807775"/>
                <a:gd name="connsiteX16" fmla="*/ 251932 w 528215"/>
                <a:gd name="connsiteY16" fmla="*/ 1807775 h 1807775"/>
                <a:gd name="connsiteX17" fmla="*/ 154301 w 528215"/>
                <a:gd name="connsiteY17" fmla="*/ 1788726 h 1807775"/>
                <a:gd name="connsiteX18" fmla="*/ 106677 w 528215"/>
                <a:gd name="connsiteY18" fmla="*/ 1038633 h 1807775"/>
                <a:gd name="connsiteX19" fmla="*/ 44765 w 528215"/>
                <a:gd name="connsiteY19" fmla="*/ 988626 h 1807775"/>
                <a:gd name="connsiteX20" fmla="*/ 113821 w 528215"/>
                <a:gd name="connsiteY20" fmla="*/ 605245 h 1807775"/>
                <a:gd name="connsiteX21" fmla="*/ 4282 w 528215"/>
                <a:gd name="connsiteY21" fmla="*/ 555239 h 1807775"/>
                <a:gd name="connsiteX22" fmla="*/ 25713 w 528215"/>
                <a:gd name="connsiteY22" fmla="*/ 419508 h 1807775"/>
                <a:gd name="connsiteX23" fmla="*/ 44763 w 528215"/>
                <a:gd name="connsiteY23" fmla="*/ 305208 h 1807775"/>
                <a:gd name="connsiteX24" fmla="*/ 123345 w 528215"/>
                <a:gd name="connsiteY24" fmla="*/ 269489 h 1807775"/>
                <a:gd name="connsiteX0" fmla="*/ 123345 w 528215"/>
                <a:gd name="connsiteY0" fmla="*/ 269489 h 1807780"/>
                <a:gd name="connsiteX1" fmla="*/ 190020 w 528215"/>
                <a:gd name="connsiteY1" fmla="*/ 159952 h 1807780"/>
                <a:gd name="connsiteX2" fmla="*/ 349563 w 528215"/>
                <a:gd name="connsiteY2" fmla="*/ 26602 h 1807780"/>
                <a:gd name="connsiteX3" fmla="*/ 359088 w 528215"/>
                <a:gd name="connsiteY3" fmla="*/ 152809 h 1807780"/>
                <a:gd name="connsiteX4" fmla="*/ 335277 w 528215"/>
                <a:gd name="connsiteY4" fmla="*/ 224245 h 1807780"/>
                <a:gd name="connsiteX5" fmla="*/ 480533 w 528215"/>
                <a:gd name="connsiteY5" fmla="*/ 312351 h 1807780"/>
                <a:gd name="connsiteX6" fmla="*/ 523396 w 528215"/>
                <a:gd name="connsiteY6" fmla="*/ 1002914 h 1807780"/>
                <a:gd name="connsiteX7" fmla="*/ 449576 w 528215"/>
                <a:gd name="connsiteY7" fmla="*/ 960050 h 1807780"/>
                <a:gd name="connsiteX8" fmla="*/ 411476 w 528215"/>
                <a:gd name="connsiteY8" fmla="*/ 1255325 h 1807780"/>
                <a:gd name="connsiteX9" fmla="*/ 416239 w 528215"/>
                <a:gd name="connsiteY9" fmla="*/ 1598225 h 1807780"/>
                <a:gd name="connsiteX10" fmla="*/ 409095 w 528215"/>
                <a:gd name="connsiteY10" fmla="*/ 1698238 h 1807780"/>
                <a:gd name="connsiteX11" fmla="*/ 509107 w 528215"/>
                <a:gd name="connsiteY11" fmla="*/ 1769677 h 1807780"/>
                <a:gd name="connsiteX12" fmla="*/ 304319 w 528215"/>
                <a:gd name="connsiteY12" fmla="*/ 1753007 h 1807780"/>
                <a:gd name="connsiteX13" fmla="*/ 285270 w 528215"/>
                <a:gd name="connsiteY13" fmla="*/ 1629182 h 1807780"/>
                <a:gd name="connsiteX14" fmla="*/ 273364 w 528215"/>
                <a:gd name="connsiteY14" fmla="*/ 1083875 h 1807780"/>
                <a:gd name="connsiteX15" fmla="*/ 256695 w 528215"/>
                <a:gd name="connsiteY15" fmla="*/ 1674425 h 1807780"/>
                <a:gd name="connsiteX16" fmla="*/ 251932 w 528215"/>
                <a:gd name="connsiteY16" fmla="*/ 1807775 h 1807780"/>
                <a:gd name="connsiteX17" fmla="*/ 154301 w 528215"/>
                <a:gd name="connsiteY17" fmla="*/ 1788726 h 1807780"/>
                <a:gd name="connsiteX18" fmla="*/ 106677 w 528215"/>
                <a:gd name="connsiteY18" fmla="*/ 1038633 h 1807780"/>
                <a:gd name="connsiteX19" fmla="*/ 44765 w 528215"/>
                <a:gd name="connsiteY19" fmla="*/ 988626 h 1807780"/>
                <a:gd name="connsiteX20" fmla="*/ 113821 w 528215"/>
                <a:gd name="connsiteY20" fmla="*/ 605245 h 1807780"/>
                <a:gd name="connsiteX21" fmla="*/ 4282 w 528215"/>
                <a:gd name="connsiteY21" fmla="*/ 555239 h 1807780"/>
                <a:gd name="connsiteX22" fmla="*/ 25713 w 528215"/>
                <a:gd name="connsiteY22" fmla="*/ 419508 h 1807780"/>
                <a:gd name="connsiteX23" fmla="*/ 44763 w 528215"/>
                <a:gd name="connsiteY23" fmla="*/ 305208 h 1807780"/>
                <a:gd name="connsiteX24" fmla="*/ 123345 w 528215"/>
                <a:gd name="connsiteY24" fmla="*/ 269489 h 1807780"/>
                <a:gd name="connsiteX0" fmla="*/ 123345 w 528215"/>
                <a:gd name="connsiteY0" fmla="*/ 269489 h 1807784"/>
                <a:gd name="connsiteX1" fmla="*/ 190020 w 528215"/>
                <a:gd name="connsiteY1" fmla="*/ 159952 h 1807784"/>
                <a:gd name="connsiteX2" fmla="*/ 349563 w 528215"/>
                <a:gd name="connsiteY2" fmla="*/ 26602 h 1807784"/>
                <a:gd name="connsiteX3" fmla="*/ 359088 w 528215"/>
                <a:gd name="connsiteY3" fmla="*/ 152809 h 1807784"/>
                <a:gd name="connsiteX4" fmla="*/ 335277 w 528215"/>
                <a:gd name="connsiteY4" fmla="*/ 224245 h 1807784"/>
                <a:gd name="connsiteX5" fmla="*/ 480533 w 528215"/>
                <a:gd name="connsiteY5" fmla="*/ 312351 h 1807784"/>
                <a:gd name="connsiteX6" fmla="*/ 523396 w 528215"/>
                <a:gd name="connsiteY6" fmla="*/ 1002914 h 1807784"/>
                <a:gd name="connsiteX7" fmla="*/ 449576 w 528215"/>
                <a:gd name="connsiteY7" fmla="*/ 960050 h 1807784"/>
                <a:gd name="connsiteX8" fmla="*/ 411476 w 528215"/>
                <a:gd name="connsiteY8" fmla="*/ 1255325 h 1807784"/>
                <a:gd name="connsiteX9" fmla="*/ 416239 w 528215"/>
                <a:gd name="connsiteY9" fmla="*/ 1598225 h 1807784"/>
                <a:gd name="connsiteX10" fmla="*/ 409095 w 528215"/>
                <a:gd name="connsiteY10" fmla="*/ 1698238 h 1807784"/>
                <a:gd name="connsiteX11" fmla="*/ 509107 w 528215"/>
                <a:gd name="connsiteY11" fmla="*/ 1769677 h 1807784"/>
                <a:gd name="connsiteX12" fmla="*/ 304319 w 528215"/>
                <a:gd name="connsiteY12" fmla="*/ 1753007 h 1807784"/>
                <a:gd name="connsiteX13" fmla="*/ 285270 w 528215"/>
                <a:gd name="connsiteY13" fmla="*/ 1629182 h 1807784"/>
                <a:gd name="connsiteX14" fmla="*/ 273364 w 528215"/>
                <a:gd name="connsiteY14" fmla="*/ 1083875 h 1807784"/>
                <a:gd name="connsiteX15" fmla="*/ 256695 w 528215"/>
                <a:gd name="connsiteY15" fmla="*/ 1674425 h 1807784"/>
                <a:gd name="connsiteX16" fmla="*/ 251932 w 528215"/>
                <a:gd name="connsiteY16" fmla="*/ 1807775 h 1807784"/>
                <a:gd name="connsiteX17" fmla="*/ 154301 w 528215"/>
                <a:gd name="connsiteY17" fmla="*/ 1788726 h 1807784"/>
                <a:gd name="connsiteX18" fmla="*/ 106677 w 528215"/>
                <a:gd name="connsiteY18" fmla="*/ 1038633 h 1807784"/>
                <a:gd name="connsiteX19" fmla="*/ 44765 w 528215"/>
                <a:gd name="connsiteY19" fmla="*/ 988626 h 1807784"/>
                <a:gd name="connsiteX20" fmla="*/ 113821 w 528215"/>
                <a:gd name="connsiteY20" fmla="*/ 605245 h 1807784"/>
                <a:gd name="connsiteX21" fmla="*/ 4282 w 528215"/>
                <a:gd name="connsiteY21" fmla="*/ 555239 h 1807784"/>
                <a:gd name="connsiteX22" fmla="*/ 25713 w 528215"/>
                <a:gd name="connsiteY22" fmla="*/ 419508 h 1807784"/>
                <a:gd name="connsiteX23" fmla="*/ 44763 w 528215"/>
                <a:gd name="connsiteY23" fmla="*/ 305208 h 1807784"/>
                <a:gd name="connsiteX24" fmla="*/ 123345 w 528215"/>
                <a:gd name="connsiteY24" fmla="*/ 269489 h 1807784"/>
                <a:gd name="connsiteX0" fmla="*/ 123345 w 528215"/>
                <a:gd name="connsiteY0" fmla="*/ 269489 h 1807787"/>
                <a:gd name="connsiteX1" fmla="*/ 190020 w 528215"/>
                <a:gd name="connsiteY1" fmla="*/ 159952 h 1807787"/>
                <a:gd name="connsiteX2" fmla="*/ 349563 w 528215"/>
                <a:gd name="connsiteY2" fmla="*/ 26602 h 1807787"/>
                <a:gd name="connsiteX3" fmla="*/ 359088 w 528215"/>
                <a:gd name="connsiteY3" fmla="*/ 152809 h 1807787"/>
                <a:gd name="connsiteX4" fmla="*/ 335277 w 528215"/>
                <a:gd name="connsiteY4" fmla="*/ 224245 h 1807787"/>
                <a:gd name="connsiteX5" fmla="*/ 480533 w 528215"/>
                <a:gd name="connsiteY5" fmla="*/ 312351 h 1807787"/>
                <a:gd name="connsiteX6" fmla="*/ 523396 w 528215"/>
                <a:gd name="connsiteY6" fmla="*/ 1002914 h 1807787"/>
                <a:gd name="connsiteX7" fmla="*/ 449576 w 528215"/>
                <a:gd name="connsiteY7" fmla="*/ 960050 h 1807787"/>
                <a:gd name="connsiteX8" fmla="*/ 411476 w 528215"/>
                <a:gd name="connsiteY8" fmla="*/ 1255325 h 1807787"/>
                <a:gd name="connsiteX9" fmla="*/ 416239 w 528215"/>
                <a:gd name="connsiteY9" fmla="*/ 1598225 h 1807787"/>
                <a:gd name="connsiteX10" fmla="*/ 409095 w 528215"/>
                <a:gd name="connsiteY10" fmla="*/ 1698238 h 1807787"/>
                <a:gd name="connsiteX11" fmla="*/ 509107 w 528215"/>
                <a:gd name="connsiteY11" fmla="*/ 1769677 h 1807787"/>
                <a:gd name="connsiteX12" fmla="*/ 304319 w 528215"/>
                <a:gd name="connsiteY12" fmla="*/ 1753007 h 1807787"/>
                <a:gd name="connsiteX13" fmla="*/ 285270 w 528215"/>
                <a:gd name="connsiteY13" fmla="*/ 1629182 h 1807787"/>
                <a:gd name="connsiteX14" fmla="*/ 273364 w 528215"/>
                <a:gd name="connsiteY14" fmla="*/ 1083875 h 1807787"/>
                <a:gd name="connsiteX15" fmla="*/ 259077 w 528215"/>
                <a:gd name="connsiteY15" fmla="*/ 1688713 h 1807787"/>
                <a:gd name="connsiteX16" fmla="*/ 251932 w 528215"/>
                <a:gd name="connsiteY16" fmla="*/ 1807775 h 1807787"/>
                <a:gd name="connsiteX17" fmla="*/ 154301 w 528215"/>
                <a:gd name="connsiteY17" fmla="*/ 1788726 h 1807787"/>
                <a:gd name="connsiteX18" fmla="*/ 106677 w 528215"/>
                <a:gd name="connsiteY18" fmla="*/ 1038633 h 1807787"/>
                <a:gd name="connsiteX19" fmla="*/ 44765 w 528215"/>
                <a:gd name="connsiteY19" fmla="*/ 988626 h 1807787"/>
                <a:gd name="connsiteX20" fmla="*/ 113821 w 528215"/>
                <a:gd name="connsiteY20" fmla="*/ 605245 h 1807787"/>
                <a:gd name="connsiteX21" fmla="*/ 4282 w 528215"/>
                <a:gd name="connsiteY21" fmla="*/ 555239 h 1807787"/>
                <a:gd name="connsiteX22" fmla="*/ 25713 w 528215"/>
                <a:gd name="connsiteY22" fmla="*/ 419508 h 1807787"/>
                <a:gd name="connsiteX23" fmla="*/ 44763 w 528215"/>
                <a:gd name="connsiteY23" fmla="*/ 305208 h 1807787"/>
                <a:gd name="connsiteX24" fmla="*/ 123345 w 528215"/>
                <a:gd name="connsiteY24" fmla="*/ 269489 h 1807787"/>
                <a:gd name="connsiteX0" fmla="*/ 123345 w 528215"/>
                <a:gd name="connsiteY0" fmla="*/ 269489 h 1807787"/>
                <a:gd name="connsiteX1" fmla="*/ 190020 w 528215"/>
                <a:gd name="connsiteY1" fmla="*/ 159952 h 1807787"/>
                <a:gd name="connsiteX2" fmla="*/ 349563 w 528215"/>
                <a:gd name="connsiteY2" fmla="*/ 26602 h 1807787"/>
                <a:gd name="connsiteX3" fmla="*/ 359088 w 528215"/>
                <a:gd name="connsiteY3" fmla="*/ 152809 h 1807787"/>
                <a:gd name="connsiteX4" fmla="*/ 335277 w 528215"/>
                <a:gd name="connsiteY4" fmla="*/ 224245 h 1807787"/>
                <a:gd name="connsiteX5" fmla="*/ 480533 w 528215"/>
                <a:gd name="connsiteY5" fmla="*/ 312351 h 1807787"/>
                <a:gd name="connsiteX6" fmla="*/ 523396 w 528215"/>
                <a:gd name="connsiteY6" fmla="*/ 1002914 h 1807787"/>
                <a:gd name="connsiteX7" fmla="*/ 449576 w 528215"/>
                <a:gd name="connsiteY7" fmla="*/ 960050 h 1807787"/>
                <a:gd name="connsiteX8" fmla="*/ 411476 w 528215"/>
                <a:gd name="connsiteY8" fmla="*/ 1255325 h 1807787"/>
                <a:gd name="connsiteX9" fmla="*/ 416239 w 528215"/>
                <a:gd name="connsiteY9" fmla="*/ 1598225 h 1807787"/>
                <a:gd name="connsiteX10" fmla="*/ 409095 w 528215"/>
                <a:gd name="connsiteY10" fmla="*/ 1698238 h 1807787"/>
                <a:gd name="connsiteX11" fmla="*/ 509107 w 528215"/>
                <a:gd name="connsiteY11" fmla="*/ 1769677 h 1807787"/>
                <a:gd name="connsiteX12" fmla="*/ 304319 w 528215"/>
                <a:gd name="connsiteY12" fmla="*/ 1753007 h 1807787"/>
                <a:gd name="connsiteX13" fmla="*/ 285270 w 528215"/>
                <a:gd name="connsiteY13" fmla="*/ 1629182 h 1807787"/>
                <a:gd name="connsiteX14" fmla="*/ 273364 w 528215"/>
                <a:gd name="connsiteY14" fmla="*/ 1083875 h 1807787"/>
                <a:gd name="connsiteX15" fmla="*/ 259077 w 528215"/>
                <a:gd name="connsiteY15" fmla="*/ 1688713 h 1807787"/>
                <a:gd name="connsiteX16" fmla="*/ 251932 w 528215"/>
                <a:gd name="connsiteY16" fmla="*/ 1807775 h 1807787"/>
                <a:gd name="connsiteX17" fmla="*/ 147158 w 528215"/>
                <a:gd name="connsiteY17" fmla="*/ 1793489 h 1807787"/>
                <a:gd name="connsiteX18" fmla="*/ 106677 w 528215"/>
                <a:gd name="connsiteY18" fmla="*/ 1038633 h 1807787"/>
                <a:gd name="connsiteX19" fmla="*/ 44765 w 528215"/>
                <a:gd name="connsiteY19" fmla="*/ 988626 h 1807787"/>
                <a:gd name="connsiteX20" fmla="*/ 113821 w 528215"/>
                <a:gd name="connsiteY20" fmla="*/ 605245 h 1807787"/>
                <a:gd name="connsiteX21" fmla="*/ 4282 w 528215"/>
                <a:gd name="connsiteY21" fmla="*/ 555239 h 1807787"/>
                <a:gd name="connsiteX22" fmla="*/ 25713 w 528215"/>
                <a:gd name="connsiteY22" fmla="*/ 419508 h 1807787"/>
                <a:gd name="connsiteX23" fmla="*/ 44763 w 528215"/>
                <a:gd name="connsiteY23" fmla="*/ 305208 h 1807787"/>
                <a:gd name="connsiteX24" fmla="*/ 123345 w 528215"/>
                <a:gd name="connsiteY24" fmla="*/ 269489 h 1807787"/>
                <a:gd name="connsiteX0" fmla="*/ 123345 w 528215"/>
                <a:gd name="connsiteY0" fmla="*/ 269489 h 1808692"/>
                <a:gd name="connsiteX1" fmla="*/ 190020 w 528215"/>
                <a:gd name="connsiteY1" fmla="*/ 159952 h 1808692"/>
                <a:gd name="connsiteX2" fmla="*/ 349563 w 528215"/>
                <a:gd name="connsiteY2" fmla="*/ 26602 h 1808692"/>
                <a:gd name="connsiteX3" fmla="*/ 359088 w 528215"/>
                <a:gd name="connsiteY3" fmla="*/ 152809 h 1808692"/>
                <a:gd name="connsiteX4" fmla="*/ 335277 w 528215"/>
                <a:gd name="connsiteY4" fmla="*/ 224245 h 1808692"/>
                <a:gd name="connsiteX5" fmla="*/ 480533 w 528215"/>
                <a:gd name="connsiteY5" fmla="*/ 312351 h 1808692"/>
                <a:gd name="connsiteX6" fmla="*/ 523396 w 528215"/>
                <a:gd name="connsiteY6" fmla="*/ 1002914 h 1808692"/>
                <a:gd name="connsiteX7" fmla="*/ 449576 w 528215"/>
                <a:gd name="connsiteY7" fmla="*/ 960050 h 1808692"/>
                <a:gd name="connsiteX8" fmla="*/ 411476 w 528215"/>
                <a:gd name="connsiteY8" fmla="*/ 1255325 h 1808692"/>
                <a:gd name="connsiteX9" fmla="*/ 416239 w 528215"/>
                <a:gd name="connsiteY9" fmla="*/ 1598225 h 1808692"/>
                <a:gd name="connsiteX10" fmla="*/ 409095 w 528215"/>
                <a:gd name="connsiteY10" fmla="*/ 1698238 h 1808692"/>
                <a:gd name="connsiteX11" fmla="*/ 509107 w 528215"/>
                <a:gd name="connsiteY11" fmla="*/ 1769677 h 1808692"/>
                <a:gd name="connsiteX12" fmla="*/ 304319 w 528215"/>
                <a:gd name="connsiteY12" fmla="*/ 1753007 h 1808692"/>
                <a:gd name="connsiteX13" fmla="*/ 285270 w 528215"/>
                <a:gd name="connsiteY13" fmla="*/ 1629182 h 1808692"/>
                <a:gd name="connsiteX14" fmla="*/ 273364 w 528215"/>
                <a:gd name="connsiteY14" fmla="*/ 1083875 h 1808692"/>
                <a:gd name="connsiteX15" fmla="*/ 259077 w 528215"/>
                <a:gd name="connsiteY15" fmla="*/ 1688713 h 1808692"/>
                <a:gd name="connsiteX16" fmla="*/ 251932 w 528215"/>
                <a:gd name="connsiteY16" fmla="*/ 1807775 h 1808692"/>
                <a:gd name="connsiteX17" fmla="*/ 147158 w 528215"/>
                <a:gd name="connsiteY17" fmla="*/ 1793489 h 1808692"/>
                <a:gd name="connsiteX18" fmla="*/ 106677 w 528215"/>
                <a:gd name="connsiteY18" fmla="*/ 1038633 h 1808692"/>
                <a:gd name="connsiteX19" fmla="*/ 44765 w 528215"/>
                <a:gd name="connsiteY19" fmla="*/ 988626 h 1808692"/>
                <a:gd name="connsiteX20" fmla="*/ 113821 w 528215"/>
                <a:gd name="connsiteY20" fmla="*/ 605245 h 1808692"/>
                <a:gd name="connsiteX21" fmla="*/ 4282 w 528215"/>
                <a:gd name="connsiteY21" fmla="*/ 555239 h 1808692"/>
                <a:gd name="connsiteX22" fmla="*/ 25713 w 528215"/>
                <a:gd name="connsiteY22" fmla="*/ 419508 h 1808692"/>
                <a:gd name="connsiteX23" fmla="*/ 44763 w 528215"/>
                <a:gd name="connsiteY23" fmla="*/ 305208 h 1808692"/>
                <a:gd name="connsiteX24" fmla="*/ 123345 w 528215"/>
                <a:gd name="connsiteY24" fmla="*/ 269489 h 1808692"/>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106677 w 528215"/>
                <a:gd name="connsiteY18" fmla="*/ 1038633 h 1811425"/>
                <a:gd name="connsiteX19" fmla="*/ 44765 w 528215"/>
                <a:gd name="connsiteY19" fmla="*/ 988626 h 1811425"/>
                <a:gd name="connsiteX20" fmla="*/ 113821 w 528215"/>
                <a:gd name="connsiteY20" fmla="*/ 605245 h 1811425"/>
                <a:gd name="connsiteX21" fmla="*/ 4282 w 528215"/>
                <a:gd name="connsiteY21" fmla="*/ 555239 h 1811425"/>
                <a:gd name="connsiteX22" fmla="*/ 25713 w 528215"/>
                <a:gd name="connsiteY22" fmla="*/ 419508 h 1811425"/>
                <a:gd name="connsiteX23" fmla="*/ 44763 w 528215"/>
                <a:gd name="connsiteY23" fmla="*/ 305208 h 1811425"/>
                <a:gd name="connsiteX24" fmla="*/ 123345 w 528215"/>
                <a:gd name="connsiteY24"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106677 w 528215"/>
                <a:gd name="connsiteY18" fmla="*/ 1038633 h 1811425"/>
                <a:gd name="connsiteX19" fmla="*/ 44765 w 528215"/>
                <a:gd name="connsiteY19" fmla="*/ 988626 h 1811425"/>
                <a:gd name="connsiteX20" fmla="*/ 113821 w 528215"/>
                <a:gd name="connsiteY20" fmla="*/ 605245 h 1811425"/>
                <a:gd name="connsiteX21" fmla="*/ 4282 w 528215"/>
                <a:gd name="connsiteY21" fmla="*/ 555239 h 1811425"/>
                <a:gd name="connsiteX22" fmla="*/ 25713 w 528215"/>
                <a:gd name="connsiteY22" fmla="*/ 419508 h 1811425"/>
                <a:gd name="connsiteX23" fmla="*/ 44763 w 528215"/>
                <a:gd name="connsiteY23" fmla="*/ 305208 h 1811425"/>
                <a:gd name="connsiteX24" fmla="*/ 123345 w 528215"/>
                <a:gd name="connsiteY24"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99532 w 528215"/>
                <a:gd name="connsiteY18" fmla="*/ 1650611 h 1811425"/>
                <a:gd name="connsiteX19" fmla="*/ 106677 w 528215"/>
                <a:gd name="connsiteY19" fmla="*/ 1038633 h 1811425"/>
                <a:gd name="connsiteX20" fmla="*/ 44765 w 528215"/>
                <a:gd name="connsiteY20" fmla="*/ 988626 h 1811425"/>
                <a:gd name="connsiteX21" fmla="*/ 113821 w 528215"/>
                <a:gd name="connsiteY21" fmla="*/ 605245 h 1811425"/>
                <a:gd name="connsiteX22" fmla="*/ 4282 w 528215"/>
                <a:gd name="connsiteY22" fmla="*/ 555239 h 1811425"/>
                <a:gd name="connsiteX23" fmla="*/ 25713 w 528215"/>
                <a:gd name="connsiteY23" fmla="*/ 419508 h 1811425"/>
                <a:gd name="connsiteX24" fmla="*/ 44763 w 528215"/>
                <a:gd name="connsiteY24" fmla="*/ 305208 h 1811425"/>
                <a:gd name="connsiteX25" fmla="*/ 123345 w 528215"/>
                <a:gd name="connsiteY25"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99532 w 528215"/>
                <a:gd name="connsiteY18" fmla="*/ 1650611 h 1811425"/>
                <a:gd name="connsiteX19" fmla="*/ 106677 w 528215"/>
                <a:gd name="connsiteY19" fmla="*/ 1038633 h 1811425"/>
                <a:gd name="connsiteX20" fmla="*/ 44765 w 528215"/>
                <a:gd name="connsiteY20" fmla="*/ 988626 h 1811425"/>
                <a:gd name="connsiteX21" fmla="*/ 113821 w 528215"/>
                <a:gd name="connsiteY21" fmla="*/ 605245 h 1811425"/>
                <a:gd name="connsiteX22" fmla="*/ 4282 w 528215"/>
                <a:gd name="connsiteY22" fmla="*/ 555239 h 1811425"/>
                <a:gd name="connsiteX23" fmla="*/ 25713 w 528215"/>
                <a:gd name="connsiteY23" fmla="*/ 419508 h 1811425"/>
                <a:gd name="connsiteX24" fmla="*/ 44763 w 528215"/>
                <a:gd name="connsiteY24" fmla="*/ 305208 h 1811425"/>
                <a:gd name="connsiteX25" fmla="*/ 123345 w 528215"/>
                <a:gd name="connsiteY25"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99532 w 528215"/>
                <a:gd name="connsiteY18" fmla="*/ 1650611 h 1811425"/>
                <a:gd name="connsiteX19" fmla="*/ 106677 w 528215"/>
                <a:gd name="connsiteY19" fmla="*/ 1038633 h 1811425"/>
                <a:gd name="connsiteX20" fmla="*/ 44765 w 528215"/>
                <a:gd name="connsiteY20" fmla="*/ 988626 h 1811425"/>
                <a:gd name="connsiteX21" fmla="*/ 113821 w 528215"/>
                <a:gd name="connsiteY21" fmla="*/ 605245 h 1811425"/>
                <a:gd name="connsiteX22" fmla="*/ 4282 w 528215"/>
                <a:gd name="connsiteY22" fmla="*/ 555239 h 1811425"/>
                <a:gd name="connsiteX23" fmla="*/ 25713 w 528215"/>
                <a:gd name="connsiteY23" fmla="*/ 419508 h 1811425"/>
                <a:gd name="connsiteX24" fmla="*/ 44763 w 528215"/>
                <a:gd name="connsiteY24" fmla="*/ 305208 h 1811425"/>
                <a:gd name="connsiteX25" fmla="*/ 123345 w 528215"/>
                <a:gd name="connsiteY25"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99532 w 528215"/>
                <a:gd name="connsiteY18" fmla="*/ 1650611 h 1811425"/>
                <a:gd name="connsiteX19" fmla="*/ 123345 w 528215"/>
                <a:gd name="connsiteY19" fmla="*/ 1526786 h 1811425"/>
                <a:gd name="connsiteX20" fmla="*/ 106677 w 528215"/>
                <a:gd name="connsiteY20" fmla="*/ 1038633 h 1811425"/>
                <a:gd name="connsiteX21" fmla="*/ 44765 w 528215"/>
                <a:gd name="connsiteY21" fmla="*/ 988626 h 1811425"/>
                <a:gd name="connsiteX22" fmla="*/ 113821 w 528215"/>
                <a:gd name="connsiteY22" fmla="*/ 605245 h 1811425"/>
                <a:gd name="connsiteX23" fmla="*/ 4282 w 528215"/>
                <a:gd name="connsiteY23" fmla="*/ 555239 h 1811425"/>
                <a:gd name="connsiteX24" fmla="*/ 25713 w 528215"/>
                <a:gd name="connsiteY24" fmla="*/ 419508 h 1811425"/>
                <a:gd name="connsiteX25" fmla="*/ 44763 w 528215"/>
                <a:gd name="connsiteY25" fmla="*/ 305208 h 1811425"/>
                <a:gd name="connsiteX26" fmla="*/ 123345 w 528215"/>
                <a:gd name="connsiteY26"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106676 w 528215"/>
                <a:gd name="connsiteY18" fmla="*/ 1655373 h 1811425"/>
                <a:gd name="connsiteX19" fmla="*/ 123345 w 528215"/>
                <a:gd name="connsiteY19" fmla="*/ 1526786 h 1811425"/>
                <a:gd name="connsiteX20" fmla="*/ 106677 w 528215"/>
                <a:gd name="connsiteY20" fmla="*/ 1038633 h 1811425"/>
                <a:gd name="connsiteX21" fmla="*/ 44765 w 528215"/>
                <a:gd name="connsiteY21" fmla="*/ 988626 h 1811425"/>
                <a:gd name="connsiteX22" fmla="*/ 113821 w 528215"/>
                <a:gd name="connsiteY22" fmla="*/ 605245 h 1811425"/>
                <a:gd name="connsiteX23" fmla="*/ 4282 w 528215"/>
                <a:gd name="connsiteY23" fmla="*/ 555239 h 1811425"/>
                <a:gd name="connsiteX24" fmla="*/ 25713 w 528215"/>
                <a:gd name="connsiteY24" fmla="*/ 419508 h 1811425"/>
                <a:gd name="connsiteX25" fmla="*/ 44763 w 528215"/>
                <a:gd name="connsiteY25" fmla="*/ 305208 h 1811425"/>
                <a:gd name="connsiteX26" fmla="*/ 123345 w 528215"/>
                <a:gd name="connsiteY26"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106676 w 528215"/>
                <a:gd name="connsiteY18" fmla="*/ 1655373 h 1811425"/>
                <a:gd name="connsiteX19" fmla="*/ 123345 w 528215"/>
                <a:gd name="connsiteY19" fmla="*/ 1526786 h 1811425"/>
                <a:gd name="connsiteX20" fmla="*/ 106677 w 528215"/>
                <a:gd name="connsiteY20" fmla="*/ 1038633 h 1811425"/>
                <a:gd name="connsiteX21" fmla="*/ 44765 w 528215"/>
                <a:gd name="connsiteY21" fmla="*/ 988626 h 1811425"/>
                <a:gd name="connsiteX22" fmla="*/ 113821 w 528215"/>
                <a:gd name="connsiteY22" fmla="*/ 605245 h 1811425"/>
                <a:gd name="connsiteX23" fmla="*/ 4282 w 528215"/>
                <a:gd name="connsiteY23" fmla="*/ 555239 h 1811425"/>
                <a:gd name="connsiteX24" fmla="*/ 25713 w 528215"/>
                <a:gd name="connsiteY24" fmla="*/ 419508 h 1811425"/>
                <a:gd name="connsiteX25" fmla="*/ 44763 w 528215"/>
                <a:gd name="connsiteY25" fmla="*/ 305208 h 1811425"/>
                <a:gd name="connsiteX26" fmla="*/ 123345 w 528215"/>
                <a:gd name="connsiteY26"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59077 w 528215"/>
                <a:gd name="connsiteY16" fmla="*/ 1688713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59077 w 528215"/>
                <a:gd name="connsiteY16" fmla="*/ 1688713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59077 w 528215"/>
                <a:gd name="connsiteY16" fmla="*/ 1688713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59077 w 528215"/>
                <a:gd name="connsiteY16" fmla="*/ 1688713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59077 w 528215"/>
                <a:gd name="connsiteY16" fmla="*/ 1688713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49552 w 528215"/>
                <a:gd name="connsiteY16" fmla="*/ 1667282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49552 w 528215"/>
                <a:gd name="connsiteY16" fmla="*/ 1667282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49552 w 528215"/>
                <a:gd name="connsiteY16" fmla="*/ 1667282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49552 w 528215"/>
                <a:gd name="connsiteY16" fmla="*/ 1667282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8215" h="1811425">
                  <a:moveTo>
                    <a:pt x="123345" y="269489"/>
                  </a:moveTo>
                  <a:cubicBezTo>
                    <a:pt x="134060" y="216705"/>
                    <a:pt x="147951" y="169080"/>
                    <a:pt x="190020" y="159952"/>
                  </a:cubicBezTo>
                  <a:cubicBezTo>
                    <a:pt x="134457" y="-42057"/>
                    <a:pt x="317417" y="-8720"/>
                    <a:pt x="349563" y="26602"/>
                  </a:cubicBezTo>
                  <a:cubicBezTo>
                    <a:pt x="374566" y="76211"/>
                    <a:pt x="373375" y="119869"/>
                    <a:pt x="359088" y="152809"/>
                  </a:cubicBezTo>
                  <a:cubicBezTo>
                    <a:pt x="356707" y="185749"/>
                    <a:pt x="310671" y="197655"/>
                    <a:pt x="335277" y="224245"/>
                  </a:cubicBezTo>
                  <a:cubicBezTo>
                    <a:pt x="359090" y="262345"/>
                    <a:pt x="449577" y="262345"/>
                    <a:pt x="480533" y="312351"/>
                  </a:cubicBezTo>
                  <a:cubicBezTo>
                    <a:pt x="496407" y="539363"/>
                    <a:pt x="543240" y="780664"/>
                    <a:pt x="523396" y="1002914"/>
                  </a:cubicBezTo>
                  <a:cubicBezTo>
                    <a:pt x="482915" y="1052126"/>
                    <a:pt x="471007" y="953700"/>
                    <a:pt x="449576" y="960050"/>
                  </a:cubicBezTo>
                  <a:cubicBezTo>
                    <a:pt x="439653" y="1016802"/>
                    <a:pt x="417032" y="1148963"/>
                    <a:pt x="411476" y="1255325"/>
                  </a:cubicBezTo>
                  <a:cubicBezTo>
                    <a:pt x="398777" y="1373593"/>
                    <a:pt x="422986" y="1410503"/>
                    <a:pt x="416239" y="1598225"/>
                  </a:cubicBezTo>
                  <a:cubicBezTo>
                    <a:pt x="428939" y="1622831"/>
                    <a:pt x="396395" y="1673632"/>
                    <a:pt x="409095" y="1698238"/>
                  </a:cubicBezTo>
                  <a:cubicBezTo>
                    <a:pt x="425763" y="1726814"/>
                    <a:pt x="509107" y="1745864"/>
                    <a:pt x="509107" y="1769677"/>
                  </a:cubicBezTo>
                  <a:cubicBezTo>
                    <a:pt x="526173" y="1808174"/>
                    <a:pt x="315828" y="1807776"/>
                    <a:pt x="304319" y="1753007"/>
                  </a:cubicBezTo>
                  <a:cubicBezTo>
                    <a:pt x="291223" y="1715700"/>
                    <a:pt x="304717" y="1700223"/>
                    <a:pt x="285270" y="1629182"/>
                  </a:cubicBezTo>
                  <a:cubicBezTo>
                    <a:pt x="299160" y="1422410"/>
                    <a:pt x="302733" y="1141025"/>
                    <a:pt x="273364" y="1083875"/>
                  </a:cubicBezTo>
                  <a:cubicBezTo>
                    <a:pt x="261062" y="1123563"/>
                    <a:pt x="242407" y="1325967"/>
                    <a:pt x="218595" y="1483923"/>
                  </a:cubicBezTo>
                  <a:cubicBezTo>
                    <a:pt x="228120" y="1570441"/>
                    <a:pt x="252330" y="1610529"/>
                    <a:pt x="249552" y="1667282"/>
                  </a:cubicBezTo>
                  <a:cubicBezTo>
                    <a:pt x="210261" y="1749833"/>
                    <a:pt x="265823" y="1791900"/>
                    <a:pt x="251932" y="1807775"/>
                  </a:cubicBezTo>
                  <a:cubicBezTo>
                    <a:pt x="226532" y="1810157"/>
                    <a:pt x="182083" y="1819683"/>
                    <a:pt x="147158" y="1793489"/>
                  </a:cubicBezTo>
                  <a:cubicBezTo>
                    <a:pt x="155492" y="1735149"/>
                    <a:pt x="113423" y="1733557"/>
                    <a:pt x="106676" y="1655373"/>
                  </a:cubicBezTo>
                  <a:cubicBezTo>
                    <a:pt x="98738" y="1610526"/>
                    <a:pt x="126916" y="1602588"/>
                    <a:pt x="123345" y="1526786"/>
                  </a:cubicBezTo>
                  <a:cubicBezTo>
                    <a:pt x="81673" y="1367640"/>
                    <a:pt x="103899" y="1127929"/>
                    <a:pt x="106677" y="1038633"/>
                  </a:cubicBezTo>
                  <a:cubicBezTo>
                    <a:pt x="92787" y="982675"/>
                    <a:pt x="45162" y="1032679"/>
                    <a:pt x="44765" y="988626"/>
                  </a:cubicBezTo>
                  <a:cubicBezTo>
                    <a:pt x="56274" y="904092"/>
                    <a:pt x="116599" y="721530"/>
                    <a:pt x="113821" y="605245"/>
                  </a:cubicBezTo>
                  <a:cubicBezTo>
                    <a:pt x="112631" y="567542"/>
                    <a:pt x="45954" y="654855"/>
                    <a:pt x="4282" y="555239"/>
                  </a:cubicBezTo>
                  <a:cubicBezTo>
                    <a:pt x="-12386" y="513963"/>
                    <a:pt x="24919" y="484198"/>
                    <a:pt x="25713" y="419508"/>
                  </a:cubicBezTo>
                  <a:cubicBezTo>
                    <a:pt x="24126" y="378235"/>
                    <a:pt x="39206" y="359976"/>
                    <a:pt x="44763" y="305208"/>
                  </a:cubicBezTo>
                  <a:cubicBezTo>
                    <a:pt x="61432" y="288539"/>
                    <a:pt x="97151" y="281395"/>
                    <a:pt x="123345" y="269489"/>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54" name="Rectangle 4100">
              <a:extLst>
                <a:ext uri="{FF2B5EF4-FFF2-40B4-BE49-F238E27FC236}">
                  <a16:creationId xmlns:a16="http://schemas.microsoft.com/office/drawing/2014/main" id="{CE3583EB-7FBF-4F6A-AB1D-FFECA4809FFC}"/>
                </a:ext>
              </a:extLst>
            </p:cNvPr>
            <p:cNvSpPr/>
            <p:nvPr/>
          </p:nvSpPr>
          <p:spPr>
            <a:xfrm>
              <a:off x="5057775" y="1659292"/>
              <a:ext cx="186641" cy="514401"/>
            </a:xfrm>
            <a:custGeom>
              <a:avLst/>
              <a:gdLst>
                <a:gd name="connsiteX0" fmla="*/ 0 w 76200"/>
                <a:gd name="connsiteY0" fmla="*/ 0 h 381000"/>
                <a:gd name="connsiteX1" fmla="*/ 76200 w 76200"/>
                <a:gd name="connsiteY1" fmla="*/ 0 h 381000"/>
                <a:gd name="connsiteX2" fmla="*/ 76200 w 76200"/>
                <a:gd name="connsiteY2" fmla="*/ 381000 h 381000"/>
                <a:gd name="connsiteX3" fmla="*/ 0 w 76200"/>
                <a:gd name="connsiteY3" fmla="*/ 381000 h 381000"/>
                <a:gd name="connsiteX4" fmla="*/ 0 w 76200"/>
                <a:gd name="connsiteY4" fmla="*/ 0 h 381000"/>
                <a:gd name="connsiteX0" fmla="*/ 0 w 121444"/>
                <a:gd name="connsiteY0" fmla="*/ 0 h 433388"/>
                <a:gd name="connsiteX1" fmla="*/ 121444 w 121444"/>
                <a:gd name="connsiteY1" fmla="*/ 52388 h 433388"/>
                <a:gd name="connsiteX2" fmla="*/ 121444 w 121444"/>
                <a:gd name="connsiteY2" fmla="*/ 433388 h 433388"/>
                <a:gd name="connsiteX3" fmla="*/ 45244 w 121444"/>
                <a:gd name="connsiteY3" fmla="*/ 433388 h 433388"/>
                <a:gd name="connsiteX4" fmla="*/ 0 w 121444"/>
                <a:gd name="connsiteY4" fmla="*/ 0 h 433388"/>
                <a:gd name="connsiteX0" fmla="*/ 0 w 135731"/>
                <a:gd name="connsiteY0" fmla="*/ 23812 h 457200"/>
                <a:gd name="connsiteX1" fmla="*/ 135731 w 135731"/>
                <a:gd name="connsiteY1" fmla="*/ 0 h 457200"/>
                <a:gd name="connsiteX2" fmla="*/ 121444 w 135731"/>
                <a:gd name="connsiteY2" fmla="*/ 457200 h 457200"/>
                <a:gd name="connsiteX3" fmla="*/ 45244 w 135731"/>
                <a:gd name="connsiteY3" fmla="*/ 457200 h 457200"/>
                <a:gd name="connsiteX4" fmla="*/ 0 w 135731"/>
                <a:gd name="connsiteY4" fmla="*/ 23812 h 457200"/>
                <a:gd name="connsiteX0" fmla="*/ 0 w 135731"/>
                <a:gd name="connsiteY0" fmla="*/ 23812 h 457200"/>
                <a:gd name="connsiteX1" fmla="*/ 95250 w 135731"/>
                <a:gd name="connsiteY1" fmla="*/ 61913 h 457200"/>
                <a:gd name="connsiteX2" fmla="*/ 135731 w 135731"/>
                <a:gd name="connsiteY2" fmla="*/ 0 h 457200"/>
                <a:gd name="connsiteX3" fmla="*/ 121444 w 135731"/>
                <a:gd name="connsiteY3" fmla="*/ 457200 h 457200"/>
                <a:gd name="connsiteX4" fmla="*/ 45244 w 135731"/>
                <a:gd name="connsiteY4" fmla="*/ 457200 h 457200"/>
                <a:gd name="connsiteX5" fmla="*/ 0 w 135731"/>
                <a:gd name="connsiteY5" fmla="*/ 23812 h 457200"/>
                <a:gd name="connsiteX0" fmla="*/ 0 w 135731"/>
                <a:gd name="connsiteY0" fmla="*/ 23812 h 457200"/>
                <a:gd name="connsiteX1" fmla="*/ 95250 w 135731"/>
                <a:gd name="connsiteY1" fmla="*/ 61913 h 457200"/>
                <a:gd name="connsiteX2" fmla="*/ 135731 w 135731"/>
                <a:gd name="connsiteY2" fmla="*/ 0 h 457200"/>
                <a:gd name="connsiteX3" fmla="*/ 121444 w 135731"/>
                <a:gd name="connsiteY3" fmla="*/ 457200 h 457200"/>
                <a:gd name="connsiteX4" fmla="*/ 45244 w 135731"/>
                <a:gd name="connsiteY4" fmla="*/ 457200 h 457200"/>
                <a:gd name="connsiteX5" fmla="*/ 0 w 135731"/>
                <a:gd name="connsiteY5" fmla="*/ 23812 h 457200"/>
                <a:gd name="connsiteX0" fmla="*/ 0 w 135731"/>
                <a:gd name="connsiteY0" fmla="*/ 23812 h 457200"/>
                <a:gd name="connsiteX1" fmla="*/ 95250 w 135731"/>
                <a:gd name="connsiteY1" fmla="*/ 61913 h 457200"/>
                <a:gd name="connsiteX2" fmla="*/ 135731 w 135731"/>
                <a:gd name="connsiteY2" fmla="*/ 0 h 457200"/>
                <a:gd name="connsiteX3" fmla="*/ 121444 w 135731"/>
                <a:gd name="connsiteY3" fmla="*/ 457200 h 457200"/>
                <a:gd name="connsiteX4" fmla="*/ 45244 w 135731"/>
                <a:gd name="connsiteY4" fmla="*/ 457200 h 457200"/>
                <a:gd name="connsiteX5" fmla="*/ 0 w 135731"/>
                <a:gd name="connsiteY5" fmla="*/ 23812 h 457200"/>
                <a:gd name="connsiteX0" fmla="*/ 0 w 135731"/>
                <a:gd name="connsiteY0" fmla="*/ 33337 h 466725"/>
                <a:gd name="connsiteX1" fmla="*/ 95250 w 135731"/>
                <a:gd name="connsiteY1" fmla="*/ 71438 h 466725"/>
                <a:gd name="connsiteX2" fmla="*/ 135731 w 135731"/>
                <a:gd name="connsiteY2" fmla="*/ 0 h 466725"/>
                <a:gd name="connsiteX3" fmla="*/ 121444 w 135731"/>
                <a:gd name="connsiteY3" fmla="*/ 466725 h 466725"/>
                <a:gd name="connsiteX4" fmla="*/ 45244 w 135731"/>
                <a:gd name="connsiteY4" fmla="*/ 466725 h 466725"/>
                <a:gd name="connsiteX5" fmla="*/ 0 w 135731"/>
                <a:gd name="connsiteY5" fmla="*/ 33337 h 466725"/>
                <a:gd name="connsiteX0" fmla="*/ 0 w 135731"/>
                <a:gd name="connsiteY0" fmla="*/ 33337 h 466725"/>
                <a:gd name="connsiteX1" fmla="*/ 95250 w 135731"/>
                <a:gd name="connsiteY1" fmla="*/ 71438 h 466725"/>
                <a:gd name="connsiteX2" fmla="*/ 135731 w 135731"/>
                <a:gd name="connsiteY2" fmla="*/ 0 h 466725"/>
                <a:gd name="connsiteX3" fmla="*/ 121444 w 135731"/>
                <a:gd name="connsiteY3" fmla="*/ 466725 h 466725"/>
                <a:gd name="connsiteX4" fmla="*/ 45244 w 135731"/>
                <a:gd name="connsiteY4" fmla="*/ 466725 h 466725"/>
                <a:gd name="connsiteX5" fmla="*/ 0 w 135731"/>
                <a:gd name="connsiteY5" fmla="*/ 33337 h 466725"/>
                <a:gd name="connsiteX0" fmla="*/ 0 w 180975"/>
                <a:gd name="connsiteY0" fmla="*/ 33337 h 466725"/>
                <a:gd name="connsiteX1" fmla="*/ 95250 w 180975"/>
                <a:gd name="connsiteY1" fmla="*/ 71438 h 466725"/>
                <a:gd name="connsiteX2" fmla="*/ 135731 w 180975"/>
                <a:gd name="connsiteY2" fmla="*/ 0 h 466725"/>
                <a:gd name="connsiteX3" fmla="*/ 180975 w 180975"/>
                <a:gd name="connsiteY3" fmla="*/ 466725 h 466725"/>
                <a:gd name="connsiteX4" fmla="*/ 45244 w 180975"/>
                <a:gd name="connsiteY4" fmla="*/ 466725 h 466725"/>
                <a:gd name="connsiteX5" fmla="*/ 0 w 180975"/>
                <a:gd name="connsiteY5" fmla="*/ 33337 h 466725"/>
                <a:gd name="connsiteX0" fmla="*/ 0 w 180975"/>
                <a:gd name="connsiteY0" fmla="*/ 33337 h 466725"/>
                <a:gd name="connsiteX1" fmla="*/ 95250 w 180975"/>
                <a:gd name="connsiteY1" fmla="*/ 71438 h 466725"/>
                <a:gd name="connsiteX2" fmla="*/ 135731 w 180975"/>
                <a:gd name="connsiteY2" fmla="*/ 0 h 466725"/>
                <a:gd name="connsiteX3" fmla="*/ 180975 w 180975"/>
                <a:gd name="connsiteY3" fmla="*/ 466725 h 466725"/>
                <a:gd name="connsiteX4" fmla="*/ 45244 w 180975"/>
                <a:gd name="connsiteY4" fmla="*/ 466725 h 466725"/>
                <a:gd name="connsiteX5" fmla="*/ 0 w 180975"/>
                <a:gd name="connsiteY5" fmla="*/ 33337 h 466725"/>
                <a:gd name="connsiteX0" fmla="*/ 0 w 180975"/>
                <a:gd name="connsiteY0" fmla="*/ 33337 h 466725"/>
                <a:gd name="connsiteX1" fmla="*/ 90488 w 180975"/>
                <a:gd name="connsiteY1" fmla="*/ 66676 h 466725"/>
                <a:gd name="connsiteX2" fmla="*/ 135731 w 180975"/>
                <a:gd name="connsiteY2" fmla="*/ 0 h 466725"/>
                <a:gd name="connsiteX3" fmla="*/ 180975 w 180975"/>
                <a:gd name="connsiteY3" fmla="*/ 466725 h 466725"/>
                <a:gd name="connsiteX4" fmla="*/ 45244 w 180975"/>
                <a:gd name="connsiteY4" fmla="*/ 466725 h 466725"/>
                <a:gd name="connsiteX5" fmla="*/ 0 w 180975"/>
                <a:gd name="connsiteY5" fmla="*/ 33337 h 466725"/>
                <a:gd name="connsiteX0" fmla="*/ 0 w 180975"/>
                <a:gd name="connsiteY0" fmla="*/ 33337 h 500063"/>
                <a:gd name="connsiteX1" fmla="*/ 90488 w 180975"/>
                <a:gd name="connsiteY1" fmla="*/ 66676 h 500063"/>
                <a:gd name="connsiteX2" fmla="*/ 135731 w 180975"/>
                <a:gd name="connsiteY2" fmla="*/ 0 h 500063"/>
                <a:gd name="connsiteX3" fmla="*/ 180975 w 180975"/>
                <a:gd name="connsiteY3" fmla="*/ 466725 h 500063"/>
                <a:gd name="connsiteX4" fmla="*/ 47625 w 180975"/>
                <a:gd name="connsiteY4" fmla="*/ 500063 h 500063"/>
                <a:gd name="connsiteX5" fmla="*/ 0 w 180975"/>
                <a:gd name="connsiteY5" fmla="*/ 33337 h 500063"/>
                <a:gd name="connsiteX0" fmla="*/ 0 w 180975"/>
                <a:gd name="connsiteY0" fmla="*/ 33337 h 504439"/>
                <a:gd name="connsiteX1" fmla="*/ 90488 w 180975"/>
                <a:gd name="connsiteY1" fmla="*/ 66676 h 504439"/>
                <a:gd name="connsiteX2" fmla="*/ 135731 w 180975"/>
                <a:gd name="connsiteY2" fmla="*/ 0 h 504439"/>
                <a:gd name="connsiteX3" fmla="*/ 180975 w 180975"/>
                <a:gd name="connsiteY3" fmla="*/ 466725 h 504439"/>
                <a:gd name="connsiteX4" fmla="*/ 47625 w 180975"/>
                <a:gd name="connsiteY4" fmla="*/ 500063 h 504439"/>
                <a:gd name="connsiteX5" fmla="*/ 0 w 180975"/>
                <a:gd name="connsiteY5" fmla="*/ 33337 h 504439"/>
                <a:gd name="connsiteX0" fmla="*/ 0 w 180975"/>
                <a:gd name="connsiteY0" fmla="*/ 33337 h 506819"/>
                <a:gd name="connsiteX1" fmla="*/ 90488 w 180975"/>
                <a:gd name="connsiteY1" fmla="*/ 66676 h 506819"/>
                <a:gd name="connsiteX2" fmla="*/ 135731 w 180975"/>
                <a:gd name="connsiteY2" fmla="*/ 0 h 506819"/>
                <a:gd name="connsiteX3" fmla="*/ 180975 w 180975"/>
                <a:gd name="connsiteY3" fmla="*/ 466725 h 506819"/>
                <a:gd name="connsiteX4" fmla="*/ 47625 w 180975"/>
                <a:gd name="connsiteY4" fmla="*/ 500063 h 506819"/>
                <a:gd name="connsiteX5" fmla="*/ 0 w 180975"/>
                <a:gd name="connsiteY5" fmla="*/ 33337 h 506819"/>
                <a:gd name="connsiteX0" fmla="*/ 0 w 180975"/>
                <a:gd name="connsiteY0" fmla="*/ 33337 h 506819"/>
                <a:gd name="connsiteX1" fmla="*/ 90488 w 180975"/>
                <a:gd name="connsiteY1" fmla="*/ 66676 h 506819"/>
                <a:gd name="connsiteX2" fmla="*/ 135731 w 180975"/>
                <a:gd name="connsiteY2" fmla="*/ 0 h 506819"/>
                <a:gd name="connsiteX3" fmla="*/ 180975 w 180975"/>
                <a:gd name="connsiteY3" fmla="*/ 466725 h 506819"/>
                <a:gd name="connsiteX4" fmla="*/ 47625 w 180975"/>
                <a:gd name="connsiteY4" fmla="*/ 500063 h 506819"/>
                <a:gd name="connsiteX5" fmla="*/ 0 w 180975"/>
                <a:gd name="connsiteY5" fmla="*/ 33337 h 506819"/>
                <a:gd name="connsiteX0" fmla="*/ 0 w 180975"/>
                <a:gd name="connsiteY0" fmla="*/ 40481 h 513963"/>
                <a:gd name="connsiteX1" fmla="*/ 90488 w 180975"/>
                <a:gd name="connsiteY1" fmla="*/ 73820 h 513963"/>
                <a:gd name="connsiteX2" fmla="*/ 130969 w 180975"/>
                <a:gd name="connsiteY2" fmla="*/ 0 h 513963"/>
                <a:gd name="connsiteX3" fmla="*/ 180975 w 180975"/>
                <a:gd name="connsiteY3" fmla="*/ 473869 h 513963"/>
                <a:gd name="connsiteX4" fmla="*/ 47625 w 180975"/>
                <a:gd name="connsiteY4" fmla="*/ 507207 h 513963"/>
                <a:gd name="connsiteX5" fmla="*/ 0 w 180975"/>
                <a:gd name="connsiteY5" fmla="*/ 40481 h 513963"/>
                <a:gd name="connsiteX0" fmla="*/ 0 w 184260"/>
                <a:gd name="connsiteY0" fmla="*/ 56975 h 530457"/>
                <a:gd name="connsiteX1" fmla="*/ 90488 w 184260"/>
                <a:gd name="connsiteY1" fmla="*/ 90314 h 530457"/>
                <a:gd name="connsiteX2" fmla="*/ 130969 w 184260"/>
                <a:gd name="connsiteY2" fmla="*/ 16494 h 530457"/>
                <a:gd name="connsiteX3" fmla="*/ 152400 w 184260"/>
                <a:gd name="connsiteY3" fmla="*/ 45070 h 530457"/>
                <a:gd name="connsiteX4" fmla="*/ 180975 w 184260"/>
                <a:gd name="connsiteY4" fmla="*/ 490363 h 530457"/>
                <a:gd name="connsiteX5" fmla="*/ 47625 w 184260"/>
                <a:gd name="connsiteY5" fmla="*/ 523701 h 530457"/>
                <a:gd name="connsiteX6" fmla="*/ 0 w 184260"/>
                <a:gd name="connsiteY6" fmla="*/ 56975 h 530457"/>
                <a:gd name="connsiteX0" fmla="*/ 0 w 184260"/>
                <a:gd name="connsiteY0" fmla="*/ 40919 h 514401"/>
                <a:gd name="connsiteX1" fmla="*/ 90488 w 184260"/>
                <a:gd name="connsiteY1" fmla="*/ 74258 h 514401"/>
                <a:gd name="connsiteX2" fmla="*/ 130969 w 184260"/>
                <a:gd name="connsiteY2" fmla="*/ 438 h 514401"/>
                <a:gd name="connsiteX3" fmla="*/ 152400 w 184260"/>
                <a:gd name="connsiteY3" fmla="*/ 29014 h 514401"/>
                <a:gd name="connsiteX4" fmla="*/ 180975 w 184260"/>
                <a:gd name="connsiteY4" fmla="*/ 474307 h 514401"/>
                <a:gd name="connsiteX5" fmla="*/ 47625 w 184260"/>
                <a:gd name="connsiteY5" fmla="*/ 507645 h 514401"/>
                <a:gd name="connsiteX6" fmla="*/ 0 w 184260"/>
                <a:gd name="connsiteY6" fmla="*/ 40919 h 514401"/>
                <a:gd name="connsiteX0" fmla="*/ 0 w 186641"/>
                <a:gd name="connsiteY0" fmla="*/ 31394 h 514401"/>
                <a:gd name="connsiteX1" fmla="*/ 92869 w 186641"/>
                <a:gd name="connsiteY1" fmla="*/ 74258 h 514401"/>
                <a:gd name="connsiteX2" fmla="*/ 133350 w 186641"/>
                <a:gd name="connsiteY2" fmla="*/ 438 h 514401"/>
                <a:gd name="connsiteX3" fmla="*/ 154781 w 186641"/>
                <a:gd name="connsiteY3" fmla="*/ 29014 h 514401"/>
                <a:gd name="connsiteX4" fmla="*/ 183356 w 186641"/>
                <a:gd name="connsiteY4" fmla="*/ 474307 h 514401"/>
                <a:gd name="connsiteX5" fmla="*/ 50006 w 186641"/>
                <a:gd name="connsiteY5" fmla="*/ 507645 h 514401"/>
                <a:gd name="connsiteX6" fmla="*/ 0 w 186641"/>
                <a:gd name="connsiteY6" fmla="*/ 31394 h 5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41" h="514401">
                  <a:moveTo>
                    <a:pt x="0" y="31394"/>
                  </a:moveTo>
                  <a:cubicBezTo>
                    <a:pt x="24607" y="49650"/>
                    <a:pt x="58737" y="70289"/>
                    <a:pt x="92869" y="74258"/>
                  </a:cubicBezTo>
                  <a:cubicBezTo>
                    <a:pt x="111126" y="62351"/>
                    <a:pt x="119856" y="24251"/>
                    <a:pt x="133350" y="438"/>
                  </a:cubicBezTo>
                  <a:cubicBezTo>
                    <a:pt x="140097" y="-1546"/>
                    <a:pt x="146447" y="2423"/>
                    <a:pt x="154781" y="29014"/>
                  </a:cubicBezTo>
                  <a:cubicBezTo>
                    <a:pt x="163115" y="107992"/>
                    <a:pt x="197247" y="400092"/>
                    <a:pt x="183356" y="474307"/>
                  </a:cubicBezTo>
                  <a:cubicBezTo>
                    <a:pt x="150812" y="506851"/>
                    <a:pt x="106362" y="525107"/>
                    <a:pt x="50006" y="507645"/>
                  </a:cubicBezTo>
                  <a:cubicBezTo>
                    <a:pt x="57943" y="273488"/>
                    <a:pt x="15875" y="186969"/>
                    <a:pt x="0" y="313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55" name="Rectangle 5">
              <a:extLst>
                <a:ext uri="{FF2B5EF4-FFF2-40B4-BE49-F238E27FC236}">
                  <a16:creationId xmlns:a16="http://schemas.microsoft.com/office/drawing/2014/main" id="{7F1E748F-BDD0-4678-9B6A-207BBB9D3463}"/>
                </a:ext>
              </a:extLst>
            </p:cNvPr>
            <p:cNvSpPr/>
            <p:nvPr/>
          </p:nvSpPr>
          <p:spPr>
            <a:xfrm rot="21329382">
              <a:off x="5102580" y="1723153"/>
              <a:ext cx="95152" cy="448951"/>
            </a:xfrm>
            <a:custGeom>
              <a:avLst/>
              <a:gdLst>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0 w 152400"/>
                <a:gd name="connsiteY4" fmla="*/ 0 h 607075"/>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42863 w 152400"/>
                <a:gd name="connsiteY4" fmla="*/ 107013 h 607075"/>
                <a:gd name="connsiteX5" fmla="*/ 0 w 152400"/>
                <a:gd name="connsiteY5" fmla="*/ 0 h 607075"/>
                <a:gd name="connsiteX0" fmla="*/ 0 w 152400"/>
                <a:gd name="connsiteY0" fmla="*/ 0 h 607075"/>
                <a:gd name="connsiteX1" fmla="*/ 152400 w 152400"/>
                <a:gd name="connsiteY1" fmla="*/ 0 h 607075"/>
                <a:gd name="connsiteX2" fmla="*/ 90488 w 152400"/>
                <a:gd name="connsiteY2" fmla="*/ 111775 h 607075"/>
                <a:gd name="connsiteX3" fmla="*/ 152400 w 152400"/>
                <a:gd name="connsiteY3" fmla="*/ 607075 h 607075"/>
                <a:gd name="connsiteX4" fmla="*/ 0 w 152400"/>
                <a:gd name="connsiteY4" fmla="*/ 607075 h 607075"/>
                <a:gd name="connsiteX5" fmla="*/ 42863 w 152400"/>
                <a:gd name="connsiteY5" fmla="*/ 107013 h 607075"/>
                <a:gd name="connsiteX6" fmla="*/ 0 w 152400"/>
                <a:gd name="connsiteY6" fmla="*/ 0 h 607075"/>
                <a:gd name="connsiteX0" fmla="*/ 0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0 w 152400"/>
                <a:gd name="connsiteY6" fmla="*/ 4763 h 611838"/>
                <a:gd name="connsiteX0" fmla="*/ 7144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7144 w 152400"/>
                <a:gd name="connsiteY6" fmla="*/ 4763 h 611838"/>
                <a:gd name="connsiteX0" fmla="*/ 7144 w 152400"/>
                <a:gd name="connsiteY0" fmla="*/ 12253 h 619328"/>
                <a:gd name="connsiteX1" fmla="*/ 116681 w 152400"/>
                <a:gd name="connsiteY1" fmla="*/ 7490 h 619328"/>
                <a:gd name="connsiteX2" fmla="*/ 90488 w 152400"/>
                <a:gd name="connsiteY2" fmla="*/ 124028 h 619328"/>
                <a:gd name="connsiteX3" fmla="*/ 152400 w 152400"/>
                <a:gd name="connsiteY3" fmla="*/ 619328 h 619328"/>
                <a:gd name="connsiteX4" fmla="*/ 0 w 152400"/>
                <a:gd name="connsiteY4" fmla="*/ 619328 h 619328"/>
                <a:gd name="connsiteX5" fmla="*/ 42863 w 152400"/>
                <a:gd name="connsiteY5" fmla="*/ 119266 h 619328"/>
                <a:gd name="connsiteX6" fmla="*/ 7144 w 152400"/>
                <a:gd name="connsiteY6" fmla="*/ 12253 h 619328"/>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16669 w 161925"/>
                <a:gd name="connsiteY0" fmla="*/ 15051 h 710232"/>
                <a:gd name="connsiteX1" fmla="*/ 126206 w 161925"/>
                <a:gd name="connsiteY1" fmla="*/ 10288 h 710232"/>
                <a:gd name="connsiteX2" fmla="*/ 100013 w 161925"/>
                <a:gd name="connsiteY2" fmla="*/ 126826 h 710232"/>
                <a:gd name="connsiteX3" fmla="*/ 161925 w 161925"/>
                <a:gd name="connsiteY3" fmla="*/ 622126 h 710232"/>
                <a:gd name="connsiteX4" fmla="*/ 0 w 161925"/>
                <a:gd name="connsiteY4" fmla="*/ 710232 h 710232"/>
                <a:gd name="connsiteX5" fmla="*/ 52388 w 161925"/>
                <a:gd name="connsiteY5" fmla="*/ 122064 h 710232"/>
                <a:gd name="connsiteX6" fmla="*/ 16669 w 161925"/>
                <a:gd name="connsiteY6" fmla="*/ 15051 h 710232"/>
                <a:gd name="connsiteX0" fmla="*/ 16669 w 133350"/>
                <a:gd name="connsiteY0" fmla="*/ 15051 h 710232"/>
                <a:gd name="connsiteX1" fmla="*/ 126206 w 133350"/>
                <a:gd name="connsiteY1" fmla="*/ 10288 h 710232"/>
                <a:gd name="connsiteX2" fmla="*/ 100013 w 133350"/>
                <a:gd name="connsiteY2" fmla="*/ 126826 h 710232"/>
                <a:gd name="connsiteX3" fmla="*/ 133350 w 133350"/>
                <a:gd name="connsiteY3" fmla="*/ 710232 h 710232"/>
                <a:gd name="connsiteX4" fmla="*/ 0 w 133350"/>
                <a:gd name="connsiteY4" fmla="*/ 710232 h 710232"/>
                <a:gd name="connsiteX5" fmla="*/ 52388 w 133350"/>
                <a:gd name="connsiteY5" fmla="*/ 122064 h 710232"/>
                <a:gd name="connsiteX6" fmla="*/ 16669 w 133350"/>
                <a:gd name="connsiteY6" fmla="*/ 15051 h 710232"/>
                <a:gd name="connsiteX0" fmla="*/ 20860 w 137541"/>
                <a:gd name="connsiteY0" fmla="*/ 15051 h 710232"/>
                <a:gd name="connsiteX1" fmla="*/ 130397 w 137541"/>
                <a:gd name="connsiteY1" fmla="*/ 10288 h 710232"/>
                <a:gd name="connsiteX2" fmla="*/ 104204 w 137541"/>
                <a:gd name="connsiteY2" fmla="*/ 126826 h 710232"/>
                <a:gd name="connsiteX3" fmla="*/ 137541 w 137541"/>
                <a:gd name="connsiteY3" fmla="*/ 710232 h 710232"/>
                <a:gd name="connsiteX4" fmla="*/ 4191 w 137541"/>
                <a:gd name="connsiteY4" fmla="*/ 710232 h 710232"/>
                <a:gd name="connsiteX5" fmla="*/ 56579 w 137541"/>
                <a:gd name="connsiteY5" fmla="*/ 122064 h 710232"/>
                <a:gd name="connsiteX6" fmla="*/ 20860 w 137541"/>
                <a:gd name="connsiteY6" fmla="*/ 15051 h 710232"/>
                <a:gd name="connsiteX0" fmla="*/ 20860 w 144500"/>
                <a:gd name="connsiteY0" fmla="*/ 15051 h 710232"/>
                <a:gd name="connsiteX1" fmla="*/ 130397 w 144500"/>
                <a:gd name="connsiteY1" fmla="*/ 10288 h 710232"/>
                <a:gd name="connsiteX2" fmla="*/ 104204 w 144500"/>
                <a:gd name="connsiteY2" fmla="*/ 126826 h 710232"/>
                <a:gd name="connsiteX3" fmla="*/ 137541 w 144500"/>
                <a:gd name="connsiteY3" fmla="*/ 710232 h 710232"/>
                <a:gd name="connsiteX4" fmla="*/ 4191 w 144500"/>
                <a:gd name="connsiteY4" fmla="*/ 710232 h 710232"/>
                <a:gd name="connsiteX5" fmla="*/ 56579 w 144500"/>
                <a:gd name="connsiteY5" fmla="*/ 122064 h 710232"/>
                <a:gd name="connsiteX6" fmla="*/ 20860 w 144500"/>
                <a:gd name="connsiteY6" fmla="*/ 15051 h 710232"/>
                <a:gd name="connsiteX0" fmla="*/ 9843 w 144500"/>
                <a:gd name="connsiteY0" fmla="*/ 20978 h 705142"/>
                <a:gd name="connsiteX1" fmla="*/ 130397 w 144500"/>
                <a:gd name="connsiteY1" fmla="*/ 5198 h 705142"/>
                <a:gd name="connsiteX2" fmla="*/ 104204 w 144500"/>
                <a:gd name="connsiteY2" fmla="*/ 121736 h 705142"/>
                <a:gd name="connsiteX3" fmla="*/ 137541 w 144500"/>
                <a:gd name="connsiteY3" fmla="*/ 705142 h 705142"/>
                <a:gd name="connsiteX4" fmla="*/ 4191 w 144500"/>
                <a:gd name="connsiteY4" fmla="*/ 705142 h 705142"/>
                <a:gd name="connsiteX5" fmla="*/ 56579 w 144500"/>
                <a:gd name="connsiteY5" fmla="*/ 116974 h 705142"/>
                <a:gd name="connsiteX6" fmla="*/ 9843 w 144500"/>
                <a:gd name="connsiteY6" fmla="*/ 20978 h 705142"/>
                <a:gd name="connsiteX0" fmla="*/ 9843 w 144500"/>
                <a:gd name="connsiteY0" fmla="*/ 15052 h 699216"/>
                <a:gd name="connsiteX1" fmla="*/ 141414 w 144500"/>
                <a:gd name="connsiteY1" fmla="*/ 10289 h 699216"/>
                <a:gd name="connsiteX2" fmla="*/ 104204 w 144500"/>
                <a:gd name="connsiteY2" fmla="*/ 115810 h 699216"/>
                <a:gd name="connsiteX3" fmla="*/ 137541 w 144500"/>
                <a:gd name="connsiteY3" fmla="*/ 699216 h 699216"/>
                <a:gd name="connsiteX4" fmla="*/ 4191 w 144500"/>
                <a:gd name="connsiteY4" fmla="*/ 699216 h 699216"/>
                <a:gd name="connsiteX5" fmla="*/ 56579 w 144500"/>
                <a:gd name="connsiteY5" fmla="*/ 111048 h 699216"/>
                <a:gd name="connsiteX6" fmla="*/ 9843 w 144500"/>
                <a:gd name="connsiteY6" fmla="*/ 15052 h 699216"/>
                <a:gd name="connsiteX0" fmla="*/ 9843 w 144500"/>
                <a:gd name="connsiteY0" fmla="*/ 35262 h 719426"/>
                <a:gd name="connsiteX1" fmla="*/ 141414 w 144500"/>
                <a:gd name="connsiteY1" fmla="*/ 30499 h 719426"/>
                <a:gd name="connsiteX2" fmla="*/ 104204 w 144500"/>
                <a:gd name="connsiteY2" fmla="*/ 136020 h 719426"/>
                <a:gd name="connsiteX3" fmla="*/ 137541 w 144500"/>
                <a:gd name="connsiteY3" fmla="*/ 719426 h 719426"/>
                <a:gd name="connsiteX4" fmla="*/ 4191 w 144500"/>
                <a:gd name="connsiteY4" fmla="*/ 719426 h 719426"/>
                <a:gd name="connsiteX5" fmla="*/ 56579 w 144500"/>
                <a:gd name="connsiteY5" fmla="*/ 131258 h 719426"/>
                <a:gd name="connsiteX6" fmla="*/ 9843 w 144500"/>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9787"/>
                <a:gd name="connsiteY0" fmla="*/ 35262 h 719426"/>
                <a:gd name="connsiteX1" fmla="*/ 131571 w 139787"/>
                <a:gd name="connsiteY1" fmla="*/ 30499 h 719426"/>
                <a:gd name="connsiteX2" fmla="*/ 94361 w 139787"/>
                <a:gd name="connsiteY2" fmla="*/ 136020 h 719426"/>
                <a:gd name="connsiteX3" fmla="*/ 138715 w 139787"/>
                <a:gd name="connsiteY3" fmla="*/ 719426 h 719426"/>
                <a:gd name="connsiteX4" fmla="*/ 16382 w 139787"/>
                <a:gd name="connsiteY4" fmla="*/ 719426 h 719426"/>
                <a:gd name="connsiteX5" fmla="*/ 46736 w 139787"/>
                <a:gd name="connsiteY5" fmla="*/ 131258 h 719426"/>
                <a:gd name="connsiteX6" fmla="*/ 0 w 139787"/>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2223"/>
                <a:gd name="connsiteY0" fmla="*/ 35262 h 719426"/>
                <a:gd name="connsiteX1" fmla="*/ 131571 w 132223"/>
                <a:gd name="connsiteY1" fmla="*/ 30499 h 719426"/>
                <a:gd name="connsiteX2" fmla="*/ 77836 w 132223"/>
                <a:gd name="connsiteY2" fmla="*/ 136020 h 719426"/>
                <a:gd name="connsiteX3" fmla="*/ 127698 w 132223"/>
                <a:gd name="connsiteY3" fmla="*/ 719426 h 719426"/>
                <a:gd name="connsiteX4" fmla="*/ 16382 w 132223"/>
                <a:gd name="connsiteY4" fmla="*/ 719426 h 719426"/>
                <a:gd name="connsiteX5" fmla="*/ 46736 w 132223"/>
                <a:gd name="connsiteY5" fmla="*/ 131258 h 719426"/>
                <a:gd name="connsiteX6" fmla="*/ 0 w 132223"/>
                <a:gd name="connsiteY6" fmla="*/ 35262 h 719426"/>
                <a:gd name="connsiteX0" fmla="*/ 0 w 131571"/>
                <a:gd name="connsiteY0" fmla="*/ 35262 h 719426"/>
                <a:gd name="connsiteX1" fmla="*/ 131571 w 131571"/>
                <a:gd name="connsiteY1" fmla="*/ 30499 h 719426"/>
                <a:gd name="connsiteX2" fmla="*/ 77836 w 131571"/>
                <a:gd name="connsiteY2" fmla="*/ 136020 h 719426"/>
                <a:gd name="connsiteX3" fmla="*/ 127698 w 131571"/>
                <a:gd name="connsiteY3" fmla="*/ 719426 h 719426"/>
                <a:gd name="connsiteX4" fmla="*/ 16382 w 131571"/>
                <a:gd name="connsiteY4" fmla="*/ 719426 h 719426"/>
                <a:gd name="connsiteX5" fmla="*/ 46736 w 131571"/>
                <a:gd name="connsiteY5" fmla="*/ 131258 h 719426"/>
                <a:gd name="connsiteX6" fmla="*/ 0 w 131571"/>
                <a:gd name="connsiteY6" fmla="*/ 35262 h 719426"/>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43149 w 170847"/>
                <a:gd name="connsiteY0" fmla="*/ 39004 h 723168"/>
                <a:gd name="connsiteX1" fmla="*/ 169212 w 170847"/>
                <a:gd name="connsiteY1" fmla="*/ 28733 h 723168"/>
                <a:gd name="connsiteX2" fmla="*/ 120985 w 170847"/>
                <a:gd name="connsiteY2" fmla="*/ 139762 h 723168"/>
                <a:gd name="connsiteX3" fmla="*/ 170847 w 170847"/>
                <a:gd name="connsiteY3" fmla="*/ 723168 h 723168"/>
                <a:gd name="connsiteX4" fmla="*/ 0 w 170847"/>
                <a:gd name="connsiteY4" fmla="*/ 720787 h 723168"/>
                <a:gd name="connsiteX5" fmla="*/ 89885 w 170847"/>
                <a:gd name="connsiteY5" fmla="*/ 135000 h 723168"/>
                <a:gd name="connsiteX6" fmla="*/ 43149 w 170847"/>
                <a:gd name="connsiteY6" fmla="*/ 39004 h 723168"/>
                <a:gd name="connsiteX0" fmla="*/ 43149 w 169212"/>
                <a:gd name="connsiteY0" fmla="*/ 39004 h 725549"/>
                <a:gd name="connsiteX1" fmla="*/ 169212 w 169212"/>
                <a:gd name="connsiteY1" fmla="*/ 28733 h 725549"/>
                <a:gd name="connsiteX2" fmla="*/ 120985 w 169212"/>
                <a:gd name="connsiteY2" fmla="*/ 139762 h 725549"/>
                <a:gd name="connsiteX3" fmla="*/ 108935 w 169212"/>
                <a:gd name="connsiteY3" fmla="*/ 725549 h 725549"/>
                <a:gd name="connsiteX4" fmla="*/ 0 w 169212"/>
                <a:gd name="connsiteY4" fmla="*/ 720787 h 725549"/>
                <a:gd name="connsiteX5" fmla="*/ 89885 w 169212"/>
                <a:gd name="connsiteY5" fmla="*/ 135000 h 725549"/>
                <a:gd name="connsiteX6" fmla="*/ 43149 w 169212"/>
                <a:gd name="connsiteY6" fmla="*/ 39004 h 725549"/>
                <a:gd name="connsiteX0" fmla="*/ 47911 w 173974"/>
                <a:gd name="connsiteY0" fmla="*/ 39004 h 744600"/>
                <a:gd name="connsiteX1" fmla="*/ 173974 w 173974"/>
                <a:gd name="connsiteY1" fmla="*/ 28733 h 744600"/>
                <a:gd name="connsiteX2" fmla="*/ 125747 w 173974"/>
                <a:gd name="connsiteY2" fmla="*/ 139762 h 744600"/>
                <a:gd name="connsiteX3" fmla="*/ 113697 w 173974"/>
                <a:gd name="connsiteY3" fmla="*/ 725549 h 744600"/>
                <a:gd name="connsiteX4" fmla="*/ 0 w 173974"/>
                <a:gd name="connsiteY4" fmla="*/ 744600 h 744600"/>
                <a:gd name="connsiteX5" fmla="*/ 94647 w 173974"/>
                <a:gd name="connsiteY5" fmla="*/ 135000 h 744600"/>
                <a:gd name="connsiteX6" fmla="*/ 47911 w 173974"/>
                <a:gd name="connsiteY6" fmla="*/ 39004 h 744600"/>
                <a:gd name="connsiteX0" fmla="*/ 47911 w 173974"/>
                <a:gd name="connsiteY0" fmla="*/ 39004 h 761268"/>
                <a:gd name="connsiteX1" fmla="*/ 173974 w 173974"/>
                <a:gd name="connsiteY1" fmla="*/ 28733 h 761268"/>
                <a:gd name="connsiteX2" fmla="*/ 125747 w 173974"/>
                <a:gd name="connsiteY2" fmla="*/ 139762 h 761268"/>
                <a:gd name="connsiteX3" fmla="*/ 101791 w 173974"/>
                <a:gd name="connsiteY3" fmla="*/ 761268 h 761268"/>
                <a:gd name="connsiteX4" fmla="*/ 0 w 173974"/>
                <a:gd name="connsiteY4" fmla="*/ 744600 h 761268"/>
                <a:gd name="connsiteX5" fmla="*/ 94647 w 173974"/>
                <a:gd name="connsiteY5" fmla="*/ 135000 h 761268"/>
                <a:gd name="connsiteX6" fmla="*/ 47911 w 173974"/>
                <a:gd name="connsiteY6" fmla="*/ 39004 h 761268"/>
                <a:gd name="connsiteX0" fmla="*/ 47925 w 173988"/>
                <a:gd name="connsiteY0" fmla="*/ 39004 h 761268"/>
                <a:gd name="connsiteX1" fmla="*/ 173988 w 173988"/>
                <a:gd name="connsiteY1" fmla="*/ 28733 h 761268"/>
                <a:gd name="connsiteX2" fmla="*/ 125761 w 173988"/>
                <a:gd name="connsiteY2" fmla="*/ 139762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7925 w 173988"/>
                <a:gd name="connsiteY0" fmla="*/ 39004 h 761268"/>
                <a:gd name="connsiteX1" fmla="*/ 173988 w 173988"/>
                <a:gd name="connsiteY1" fmla="*/ 28733 h 761268"/>
                <a:gd name="connsiteX2" fmla="*/ 116236 w 173988"/>
                <a:gd name="connsiteY2" fmla="*/ 123093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8489 h 807486"/>
                <a:gd name="connsiteX1" fmla="*/ 174184 w 174184"/>
                <a:gd name="connsiteY1" fmla="*/ 74951 h 807486"/>
                <a:gd name="connsiteX2" fmla="*/ 116432 w 174184"/>
                <a:gd name="connsiteY2" fmla="*/ 169311 h 807486"/>
                <a:gd name="connsiteX3" fmla="*/ 102001 w 174184"/>
                <a:gd name="connsiteY3" fmla="*/ 807486 h 807486"/>
                <a:gd name="connsiteX4" fmla="*/ 210 w 174184"/>
                <a:gd name="connsiteY4" fmla="*/ 790818 h 807486"/>
                <a:gd name="connsiteX5" fmla="*/ 71045 w 174184"/>
                <a:gd name="connsiteY5" fmla="*/ 164550 h 807486"/>
                <a:gd name="connsiteX6" fmla="*/ 48121 w 174184"/>
                <a:gd name="connsiteY6" fmla="*/ 8489 h 807486"/>
                <a:gd name="connsiteX0" fmla="*/ 48121 w 186972"/>
                <a:gd name="connsiteY0" fmla="*/ 17715 h 816712"/>
                <a:gd name="connsiteX1" fmla="*/ 186972 w 186972"/>
                <a:gd name="connsiteY1" fmla="*/ 45811 h 816712"/>
                <a:gd name="connsiteX2" fmla="*/ 116432 w 186972"/>
                <a:gd name="connsiteY2" fmla="*/ 178537 h 816712"/>
                <a:gd name="connsiteX3" fmla="*/ 102001 w 186972"/>
                <a:gd name="connsiteY3" fmla="*/ 816712 h 816712"/>
                <a:gd name="connsiteX4" fmla="*/ 210 w 186972"/>
                <a:gd name="connsiteY4" fmla="*/ 800044 h 816712"/>
                <a:gd name="connsiteX5" fmla="*/ 71045 w 186972"/>
                <a:gd name="connsiteY5" fmla="*/ 173776 h 816712"/>
                <a:gd name="connsiteX6" fmla="*/ 48121 w 186972"/>
                <a:gd name="connsiteY6" fmla="*/ 17715 h 816712"/>
                <a:gd name="connsiteX0" fmla="*/ 48121 w 186972"/>
                <a:gd name="connsiteY0" fmla="*/ 8175 h 807172"/>
                <a:gd name="connsiteX1" fmla="*/ 186972 w 186972"/>
                <a:gd name="connsiteY1" fmla="*/ 36271 h 807172"/>
                <a:gd name="connsiteX2" fmla="*/ 116432 w 186972"/>
                <a:gd name="connsiteY2" fmla="*/ 168997 h 807172"/>
                <a:gd name="connsiteX3" fmla="*/ 102001 w 186972"/>
                <a:gd name="connsiteY3" fmla="*/ 807172 h 807172"/>
                <a:gd name="connsiteX4" fmla="*/ 210 w 186972"/>
                <a:gd name="connsiteY4" fmla="*/ 790504 h 807172"/>
                <a:gd name="connsiteX5" fmla="*/ 71045 w 186972"/>
                <a:gd name="connsiteY5" fmla="*/ 164236 h 807172"/>
                <a:gd name="connsiteX6" fmla="*/ 48121 w 186972"/>
                <a:gd name="connsiteY6" fmla="*/ 8175 h 807172"/>
                <a:gd name="connsiteX0" fmla="*/ 48121 w 186972"/>
                <a:gd name="connsiteY0" fmla="*/ 0 h 798997"/>
                <a:gd name="connsiteX1" fmla="*/ 186972 w 186972"/>
                <a:gd name="connsiteY1" fmla="*/ 28096 h 798997"/>
                <a:gd name="connsiteX2" fmla="*/ 116432 w 186972"/>
                <a:gd name="connsiteY2" fmla="*/ 160822 h 798997"/>
                <a:gd name="connsiteX3" fmla="*/ 102001 w 186972"/>
                <a:gd name="connsiteY3" fmla="*/ 798997 h 798997"/>
                <a:gd name="connsiteX4" fmla="*/ 210 w 186972"/>
                <a:gd name="connsiteY4" fmla="*/ 782329 h 798997"/>
                <a:gd name="connsiteX5" fmla="*/ 71045 w 186972"/>
                <a:gd name="connsiteY5" fmla="*/ 156061 h 798997"/>
                <a:gd name="connsiteX6" fmla="*/ 48121 w 186972"/>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55232 h 854229"/>
                <a:gd name="connsiteX1" fmla="*/ 125205 w 183775"/>
                <a:gd name="connsiteY1" fmla="*/ 141 h 854229"/>
                <a:gd name="connsiteX2" fmla="*/ 183775 w 183775"/>
                <a:gd name="connsiteY2" fmla="*/ 70539 h 854229"/>
                <a:gd name="connsiteX3" fmla="*/ 116432 w 183775"/>
                <a:gd name="connsiteY3" fmla="*/ 216054 h 854229"/>
                <a:gd name="connsiteX4" fmla="*/ 102001 w 183775"/>
                <a:gd name="connsiteY4" fmla="*/ 854229 h 854229"/>
                <a:gd name="connsiteX5" fmla="*/ 210 w 183775"/>
                <a:gd name="connsiteY5" fmla="*/ 837561 h 854229"/>
                <a:gd name="connsiteX6" fmla="*/ 71045 w 183775"/>
                <a:gd name="connsiteY6" fmla="*/ 211293 h 854229"/>
                <a:gd name="connsiteX7" fmla="*/ 48121 w 183775"/>
                <a:gd name="connsiteY7" fmla="*/ 55232 h 854229"/>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31839 w 213613"/>
                <a:gd name="connsiteY4" fmla="*/ 854229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21823 w 213613"/>
                <a:gd name="connsiteY4" fmla="*/ 939368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1823 w 213613"/>
                <a:gd name="connsiteY4" fmla="*/ 939368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61294 w 213613"/>
                <a:gd name="connsiteY3" fmla="*/ 216055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61294 w 213613"/>
                <a:gd name="connsiteY3" fmla="*/ 216055 h 1006796"/>
                <a:gd name="connsiteX4" fmla="*/ 148504 w 213613"/>
                <a:gd name="connsiteY4" fmla="*/ 875707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962766"/>
                <a:gd name="connsiteX1" fmla="*/ 155043 w 213613"/>
                <a:gd name="connsiteY1" fmla="*/ 141 h 962766"/>
                <a:gd name="connsiteX2" fmla="*/ 213613 w 213613"/>
                <a:gd name="connsiteY2" fmla="*/ 70539 h 962766"/>
                <a:gd name="connsiteX3" fmla="*/ 161294 w 213613"/>
                <a:gd name="connsiteY3" fmla="*/ 216055 h 962766"/>
                <a:gd name="connsiteX4" fmla="*/ 148504 w 213613"/>
                <a:gd name="connsiteY4" fmla="*/ 875707 h 962766"/>
                <a:gd name="connsiteX5" fmla="*/ 69635 w 213613"/>
                <a:gd name="connsiteY5" fmla="*/ 946488 h 962766"/>
                <a:gd name="connsiteX6" fmla="*/ 0 w 213613"/>
                <a:gd name="connsiteY6" fmla="*/ 962766 h 962766"/>
                <a:gd name="connsiteX7" fmla="*/ 100883 w 213613"/>
                <a:gd name="connsiteY7" fmla="*/ 211293 h 962766"/>
                <a:gd name="connsiteX8" fmla="*/ 77959 w 213613"/>
                <a:gd name="connsiteY8" fmla="*/ 55232 h 962766"/>
                <a:gd name="connsiteX0" fmla="*/ 81644 w 217298"/>
                <a:gd name="connsiteY0" fmla="*/ 55232 h 946487"/>
                <a:gd name="connsiteX1" fmla="*/ 158728 w 217298"/>
                <a:gd name="connsiteY1" fmla="*/ 141 h 946487"/>
                <a:gd name="connsiteX2" fmla="*/ 217298 w 217298"/>
                <a:gd name="connsiteY2" fmla="*/ 70539 h 946487"/>
                <a:gd name="connsiteX3" fmla="*/ 164979 w 217298"/>
                <a:gd name="connsiteY3" fmla="*/ 216055 h 946487"/>
                <a:gd name="connsiteX4" fmla="*/ 152189 w 217298"/>
                <a:gd name="connsiteY4" fmla="*/ 875707 h 946487"/>
                <a:gd name="connsiteX5" fmla="*/ 73320 w 217298"/>
                <a:gd name="connsiteY5" fmla="*/ 946488 h 946487"/>
                <a:gd name="connsiteX6" fmla="*/ 0 w 217298"/>
                <a:gd name="connsiteY6" fmla="*/ 882093 h 946487"/>
                <a:gd name="connsiteX7" fmla="*/ 104568 w 217298"/>
                <a:gd name="connsiteY7" fmla="*/ 211293 h 946487"/>
                <a:gd name="connsiteX8" fmla="*/ 81644 w 217298"/>
                <a:gd name="connsiteY8" fmla="*/ 55232 h 946487"/>
                <a:gd name="connsiteX0" fmla="*/ 81644 w 217298"/>
                <a:gd name="connsiteY0" fmla="*/ 55232 h 946487"/>
                <a:gd name="connsiteX1" fmla="*/ 158728 w 217298"/>
                <a:gd name="connsiteY1" fmla="*/ 141 h 946487"/>
                <a:gd name="connsiteX2" fmla="*/ 217298 w 217298"/>
                <a:gd name="connsiteY2" fmla="*/ 70539 h 946487"/>
                <a:gd name="connsiteX3" fmla="*/ 164979 w 217298"/>
                <a:gd name="connsiteY3" fmla="*/ 216055 h 946487"/>
                <a:gd name="connsiteX4" fmla="*/ 152189 w 217298"/>
                <a:gd name="connsiteY4" fmla="*/ 875707 h 946487"/>
                <a:gd name="connsiteX5" fmla="*/ 73320 w 217298"/>
                <a:gd name="connsiteY5" fmla="*/ 946488 h 946487"/>
                <a:gd name="connsiteX6" fmla="*/ 0 w 217298"/>
                <a:gd name="connsiteY6" fmla="*/ 882093 h 946487"/>
                <a:gd name="connsiteX7" fmla="*/ 92348 w 217298"/>
                <a:gd name="connsiteY7" fmla="*/ 175161 h 946487"/>
                <a:gd name="connsiteX8" fmla="*/ 81644 w 217298"/>
                <a:gd name="connsiteY8" fmla="*/ 55232 h 946487"/>
                <a:gd name="connsiteX0" fmla="*/ 81644 w 217298"/>
                <a:gd name="connsiteY0" fmla="*/ 55232 h 946487"/>
                <a:gd name="connsiteX1" fmla="*/ 158728 w 217298"/>
                <a:gd name="connsiteY1" fmla="*/ 141 h 946487"/>
                <a:gd name="connsiteX2" fmla="*/ 217298 w 217298"/>
                <a:gd name="connsiteY2" fmla="*/ 70539 h 946487"/>
                <a:gd name="connsiteX3" fmla="*/ 173518 w 217298"/>
                <a:gd name="connsiteY3" fmla="*/ 171516 h 946487"/>
                <a:gd name="connsiteX4" fmla="*/ 152189 w 217298"/>
                <a:gd name="connsiteY4" fmla="*/ 875707 h 946487"/>
                <a:gd name="connsiteX5" fmla="*/ 73320 w 217298"/>
                <a:gd name="connsiteY5" fmla="*/ 946488 h 946487"/>
                <a:gd name="connsiteX6" fmla="*/ 0 w 217298"/>
                <a:gd name="connsiteY6" fmla="*/ 882093 h 946487"/>
                <a:gd name="connsiteX7" fmla="*/ 92348 w 217298"/>
                <a:gd name="connsiteY7" fmla="*/ 175161 h 946487"/>
                <a:gd name="connsiteX8" fmla="*/ 81644 w 217298"/>
                <a:gd name="connsiteY8" fmla="*/ 55232 h 946487"/>
                <a:gd name="connsiteX0" fmla="*/ 81644 w 217298"/>
                <a:gd name="connsiteY0" fmla="*/ 53009 h 944264"/>
                <a:gd name="connsiteX1" fmla="*/ 123387 w 217298"/>
                <a:gd name="connsiteY1" fmla="*/ 153 h 944264"/>
                <a:gd name="connsiteX2" fmla="*/ 217298 w 217298"/>
                <a:gd name="connsiteY2" fmla="*/ 68316 h 944264"/>
                <a:gd name="connsiteX3" fmla="*/ 173518 w 217298"/>
                <a:gd name="connsiteY3" fmla="*/ 169293 h 944264"/>
                <a:gd name="connsiteX4" fmla="*/ 152189 w 217298"/>
                <a:gd name="connsiteY4" fmla="*/ 873484 h 944264"/>
                <a:gd name="connsiteX5" fmla="*/ 73320 w 217298"/>
                <a:gd name="connsiteY5" fmla="*/ 944265 h 944264"/>
                <a:gd name="connsiteX6" fmla="*/ 0 w 217298"/>
                <a:gd name="connsiteY6" fmla="*/ 879870 h 944264"/>
                <a:gd name="connsiteX7" fmla="*/ 92348 w 217298"/>
                <a:gd name="connsiteY7" fmla="*/ 172938 h 944264"/>
                <a:gd name="connsiteX8" fmla="*/ 81644 w 217298"/>
                <a:gd name="connsiteY8" fmla="*/ 53009 h 944264"/>
                <a:gd name="connsiteX0" fmla="*/ 65876 w 217298"/>
                <a:gd name="connsiteY0" fmla="*/ 61778 h 944230"/>
                <a:gd name="connsiteX1" fmla="*/ 123387 w 217298"/>
                <a:gd name="connsiteY1" fmla="*/ 119 h 944230"/>
                <a:gd name="connsiteX2" fmla="*/ 217298 w 217298"/>
                <a:gd name="connsiteY2" fmla="*/ 68282 h 944230"/>
                <a:gd name="connsiteX3" fmla="*/ 173518 w 217298"/>
                <a:gd name="connsiteY3" fmla="*/ 169259 h 944230"/>
                <a:gd name="connsiteX4" fmla="*/ 152189 w 217298"/>
                <a:gd name="connsiteY4" fmla="*/ 873450 h 944230"/>
                <a:gd name="connsiteX5" fmla="*/ 73320 w 217298"/>
                <a:gd name="connsiteY5" fmla="*/ 944231 h 944230"/>
                <a:gd name="connsiteX6" fmla="*/ 0 w 217298"/>
                <a:gd name="connsiteY6" fmla="*/ 879836 h 944230"/>
                <a:gd name="connsiteX7" fmla="*/ 92348 w 217298"/>
                <a:gd name="connsiteY7" fmla="*/ 172904 h 944230"/>
                <a:gd name="connsiteX8" fmla="*/ 65876 w 217298"/>
                <a:gd name="connsiteY8" fmla="*/ 61778 h 944230"/>
                <a:gd name="connsiteX0" fmla="*/ 65876 w 200123"/>
                <a:gd name="connsiteY0" fmla="*/ 61778 h 944230"/>
                <a:gd name="connsiteX1" fmla="*/ 123387 w 200123"/>
                <a:gd name="connsiteY1" fmla="*/ 119 h 944230"/>
                <a:gd name="connsiteX2" fmla="*/ 198115 w 200123"/>
                <a:gd name="connsiteY2" fmla="*/ 56724 h 944230"/>
                <a:gd name="connsiteX3" fmla="*/ 173518 w 200123"/>
                <a:gd name="connsiteY3" fmla="*/ 169259 h 944230"/>
                <a:gd name="connsiteX4" fmla="*/ 152189 w 200123"/>
                <a:gd name="connsiteY4" fmla="*/ 873450 h 944230"/>
                <a:gd name="connsiteX5" fmla="*/ 73320 w 200123"/>
                <a:gd name="connsiteY5" fmla="*/ 944231 h 944230"/>
                <a:gd name="connsiteX6" fmla="*/ 0 w 200123"/>
                <a:gd name="connsiteY6" fmla="*/ 879836 h 944230"/>
                <a:gd name="connsiteX7" fmla="*/ 92348 w 200123"/>
                <a:gd name="connsiteY7" fmla="*/ 172904 h 944230"/>
                <a:gd name="connsiteX8" fmla="*/ 65876 w 200123"/>
                <a:gd name="connsiteY8" fmla="*/ 61778 h 94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123" h="944230">
                  <a:moveTo>
                    <a:pt x="65876" y="61778"/>
                  </a:moveTo>
                  <a:cubicBezTo>
                    <a:pt x="72399" y="36603"/>
                    <a:pt x="100778" y="-2432"/>
                    <a:pt x="123387" y="119"/>
                  </a:cubicBezTo>
                  <a:cubicBezTo>
                    <a:pt x="145996" y="2670"/>
                    <a:pt x="197073" y="30755"/>
                    <a:pt x="198115" y="56724"/>
                  </a:cubicBezTo>
                  <a:cubicBezTo>
                    <a:pt x="177716" y="139637"/>
                    <a:pt x="180662" y="139937"/>
                    <a:pt x="173518" y="169259"/>
                  </a:cubicBezTo>
                  <a:cubicBezTo>
                    <a:pt x="246542" y="366109"/>
                    <a:pt x="145349" y="523480"/>
                    <a:pt x="152189" y="873450"/>
                  </a:cubicBezTo>
                  <a:cubicBezTo>
                    <a:pt x="128205" y="877562"/>
                    <a:pt x="97304" y="940119"/>
                    <a:pt x="73320" y="944231"/>
                  </a:cubicBezTo>
                  <a:lnTo>
                    <a:pt x="0" y="879836"/>
                  </a:lnTo>
                  <a:cubicBezTo>
                    <a:pt x="0" y="680605"/>
                    <a:pt x="13766" y="360229"/>
                    <a:pt x="92348" y="172904"/>
                  </a:cubicBezTo>
                  <a:cubicBezTo>
                    <a:pt x="68536" y="139614"/>
                    <a:pt x="70638" y="99831"/>
                    <a:pt x="65876" y="61778"/>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3A5099F4-076E-428A-95AD-B60928012307}"/>
              </a:ext>
            </a:extLst>
          </p:cNvPr>
          <p:cNvGrpSpPr/>
          <p:nvPr/>
        </p:nvGrpSpPr>
        <p:grpSpPr>
          <a:xfrm>
            <a:off x="13355133" y="3655940"/>
            <a:ext cx="496358" cy="1667561"/>
            <a:chOff x="5738762" y="1501858"/>
            <a:chExt cx="540595" cy="1816189"/>
          </a:xfrm>
          <a:effectLst/>
        </p:grpSpPr>
        <p:sp>
          <p:nvSpPr>
            <p:cNvPr id="57" name="Rectangle 13">
              <a:extLst>
                <a:ext uri="{FF2B5EF4-FFF2-40B4-BE49-F238E27FC236}">
                  <a16:creationId xmlns:a16="http://schemas.microsoft.com/office/drawing/2014/main" id="{CDA21101-3A5A-4A65-BA4A-A39A1FA9BD90}"/>
                </a:ext>
              </a:extLst>
            </p:cNvPr>
            <p:cNvSpPr/>
            <p:nvPr/>
          </p:nvSpPr>
          <p:spPr>
            <a:xfrm>
              <a:off x="5856155" y="1501858"/>
              <a:ext cx="184619" cy="284399"/>
            </a:xfrm>
            <a:custGeom>
              <a:avLst/>
              <a:gdLst>
                <a:gd name="connsiteX0" fmla="*/ 0 w 152400"/>
                <a:gd name="connsiteY0" fmla="*/ 0 h 228600"/>
                <a:gd name="connsiteX1" fmla="*/ 152400 w 152400"/>
                <a:gd name="connsiteY1" fmla="*/ 0 h 228600"/>
                <a:gd name="connsiteX2" fmla="*/ 152400 w 152400"/>
                <a:gd name="connsiteY2" fmla="*/ 228600 h 228600"/>
                <a:gd name="connsiteX3" fmla="*/ 0 w 152400"/>
                <a:gd name="connsiteY3" fmla="*/ 228600 h 228600"/>
                <a:gd name="connsiteX4" fmla="*/ 0 w 152400"/>
                <a:gd name="connsiteY4" fmla="*/ 0 h 228600"/>
                <a:gd name="connsiteX0" fmla="*/ 0 w 152400"/>
                <a:gd name="connsiteY0" fmla="*/ 0 h 265064"/>
                <a:gd name="connsiteX1" fmla="*/ 152400 w 152400"/>
                <a:gd name="connsiteY1" fmla="*/ 0 h 265064"/>
                <a:gd name="connsiteX2" fmla="*/ 152400 w 152400"/>
                <a:gd name="connsiteY2" fmla="*/ 228600 h 265064"/>
                <a:gd name="connsiteX3" fmla="*/ 61708 w 152400"/>
                <a:gd name="connsiteY3" fmla="*/ 265064 h 265064"/>
                <a:gd name="connsiteX4" fmla="*/ 0 w 152400"/>
                <a:gd name="connsiteY4" fmla="*/ 0 h 265064"/>
                <a:gd name="connsiteX0" fmla="*/ 0 w 152400"/>
                <a:gd name="connsiteY0" fmla="*/ 0 h 265064"/>
                <a:gd name="connsiteX1" fmla="*/ 152400 w 152400"/>
                <a:gd name="connsiteY1" fmla="*/ 0 h 265064"/>
                <a:gd name="connsiteX2" fmla="*/ 152400 w 152400"/>
                <a:gd name="connsiteY2" fmla="*/ 228600 h 265064"/>
                <a:gd name="connsiteX3" fmla="*/ 61708 w 152400"/>
                <a:gd name="connsiteY3" fmla="*/ 265064 h 265064"/>
                <a:gd name="connsiteX4" fmla="*/ 25711 w 152400"/>
                <a:gd name="connsiteY4" fmla="*/ 195410 h 265064"/>
                <a:gd name="connsiteX5" fmla="*/ 0 w 152400"/>
                <a:gd name="connsiteY5" fmla="*/ 0 h 265064"/>
                <a:gd name="connsiteX0" fmla="*/ 0 w 152400"/>
                <a:gd name="connsiteY0" fmla="*/ 0 h 265064"/>
                <a:gd name="connsiteX1" fmla="*/ 152400 w 152400"/>
                <a:gd name="connsiteY1" fmla="*/ 0 h 265064"/>
                <a:gd name="connsiteX2" fmla="*/ 152400 w 152400"/>
                <a:gd name="connsiteY2" fmla="*/ 228600 h 265064"/>
                <a:gd name="connsiteX3" fmla="*/ 61708 w 152400"/>
                <a:gd name="connsiteY3" fmla="*/ 265064 h 265064"/>
                <a:gd name="connsiteX4" fmla="*/ 25711 w 152400"/>
                <a:gd name="connsiteY4" fmla="*/ 195410 h 265064"/>
                <a:gd name="connsiteX5" fmla="*/ 0 w 152400"/>
                <a:gd name="connsiteY5" fmla="*/ 0 h 265064"/>
                <a:gd name="connsiteX0" fmla="*/ 0 w 152400"/>
                <a:gd name="connsiteY0" fmla="*/ 0 h 265064"/>
                <a:gd name="connsiteX1" fmla="*/ 152400 w 152400"/>
                <a:gd name="connsiteY1" fmla="*/ 0 h 265064"/>
                <a:gd name="connsiteX2" fmla="*/ 138113 w 152400"/>
                <a:gd name="connsiteY2" fmla="*/ 209550 h 265064"/>
                <a:gd name="connsiteX3" fmla="*/ 61708 w 152400"/>
                <a:gd name="connsiteY3" fmla="*/ 265064 h 265064"/>
                <a:gd name="connsiteX4" fmla="*/ 25711 w 152400"/>
                <a:gd name="connsiteY4" fmla="*/ 195410 h 265064"/>
                <a:gd name="connsiteX5" fmla="*/ 0 w 152400"/>
                <a:gd name="connsiteY5" fmla="*/ 0 h 265064"/>
                <a:gd name="connsiteX0" fmla="*/ 0 w 152400"/>
                <a:gd name="connsiteY0" fmla="*/ 0 h 265064"/>
                <a:gd name="connsiteX1" fmla="*/ 152400 w 152400"/>
                <a:gd name="connsiteY1" fmla="*/ 0 h 265064"/>
                <a:gd name="connsiteX2" fmla="*/ 138113 w 152400"/>
                <a:gd name="connsiteY2" fmla="*/ 209550 h 265064"/>
                <a:gd name="connsiteX3" fmla="*/ 61708 w 152400"/>
                <a:gd name="connsiteY3" fmla="*/ 265064 h 265064"/>
                <a:gd name="connsiteX4" fmla="*/ 25711 w 152400"/>
                <a:gd name="connsiteY4" fmla="*/ 195410 h 265064"/>
                <a:gd name="connsiteX5" fmla="*/ 0 w 152400"/>
                <a:gd name="connsiteY5" fmla="*/ 0 h 265064"/>
                <a:gd name="connsiteX0" fmla="*/ 0 w 159278"/>
                <a:gd name="connsiteY0" fmla="*/ 0 h 265064"/>
                <a:gd name="connsiteX1" fmla="*/ 152400 w 159278"/>
                <a:gd name="connsiteY1" fmla="*/ 0 h 265064"/>
                <a:gd name="connsiteX2" fmla="*/ 158696 w 159278"/>
                <a:gd name="connsiteY2" fmla="*/ 143300 h 265064"/>
                <a:gd name="connsiteX3" fmla="*/ 138113 w 159278"/>
                <a:gd name="connsiteY3" fmla="*/ 209550 h 265064"/>
                <a:gd name="connsiteX4" fmla="*/ 61708 w 159278"/>
                <a:gd name="connsiteY4" fmla="*/ 265064 h 265064"/>
                <a:gd name="connsiteX5" fmla="*/ 25711 w 159278"/>
                <a:gd name="connsiteY5" fmla="*/ 195410 h 265064"/>
                <a:gd name="connsiteX6" fmla="*/ 0 w 159278"/>
                <a:gd name="connsiteY6" fmla="*/ 0 h 265064"/>
                <a:gd name="connsiteX0" fmla="*/ 0 w 159278"/>
                <a:gd name="connsiteY0" fmla="*/ 0 h 265064"/>
                <a:gd name="connsiteX1" fmla="*/ 152400 w 159278"/>
                <a:gd name="connsiteY1" fmla="*/ 0 h 265064"/>
                <a:gd name="connsiteX2" fmla="*/ 158696 w 159278"/>
                <a:gd name="connsiteY2" fmla="*/ 143300 h 265064"/>
                <a:gd name="connsiteX3" fmla="*/ 138113 w 159278"/>
                <a:gd name="connsiteY3" fmla="*/ 209550 h 265064"/>
                <a:gd name="connsiteX4" fmla="*/ 61708 w 159278"/>
                <a:gd name="connsiteY4" fmla="*/ 265064 h 265064"/>
                <a:gd name="connsiteX5" fmla="*/ 25711 w 159278"/>
                <a:gd name="connsiteY5" fmla="*/ 195410 h 265064"/>
                <a:gd name="connsiteX6" fmla="*/ 0 w 159278"/>
                <a:gd name="connsiteY6" fmla="*/ 0 h 265064"/>
                <a:gd name="connsiteX0" fmla="*/ 0 w 159544"/>
                <a:gd name="connsiteY0" fmla="*/ 0 h 265064"/>
                <a:gd name="connsiteX1" fmla="*/ 157162 w 159544"/>
                <a:gd name="connsiteY1" fmla="*/ 76200 h 265064"/>
                <a:gd name="connsiteX2" fmla="*/ 158696 w 159544"/>
                <a:gd name="connsiteY2" fmla="*/ 143300 h 265064"/>
                <a:gd name="connsiteX3" fmla="*/ 138113 w 159544"/>
                <a:gd name="connsiteY3" fmla="*/ 209550 h 265064"/>
                <a:gd name="connsiteX4" fmla="*/ 61708 w 159544"/>
                <a:gd name="connsiteY4" fmla="*/ 265064 h 265064"/>
                <a:gd name="connsiteX5" fmla="*/ 25711 w 159544"/>
                <a:gd name="connsiteY5" fmla="*/ 195410 h 265064"/>
                <a:gd name="connsiteX6" fmla="*/ 0 w 159544"/>
                <a:gd name="connsiteY6" fmla="*/ 0 h 265064"/>
                <a:gd name="connsiteX0" fmla="*/ 0 w 165433"/>
                <a:gd name="connsiteY0" fmla="*/ 0 h 265064"/>
                <a:gd name="connsiteX1" fmla="*/ 157162 w 165433"/>
                <a:gd name="connsiteY1" fmla="*/ 76200 h 265064"/>
                <a:gd name="connsiteX2" fmla="*/ 158696 w 165433"/>
                <a:gd name="connsiteY2" fmla="*/ 143300 h 265064"/>
                <a:gd name="connsiteX3" fmla="*/ 138113 w 165433"/>
                <a:gd name="connsiteY3" fmla="*/ 209550 h 265064"/>
                <a:gd name="connsiteX4" fmla="*/ 61708 w 165433"/>
                <a:gd name="connsiteY4" fmla="*/ 265064 h 265064"/>
                <a:gd name="connsiteX5" fmla="*/ 25711 w 165433"/>
                <a:gd name="connsiteY5" fmla="*/ 195410 h 265064"/>
                <a:gd name="connsiteX6" fmla="*/ 0 w 165433"/>
                <a:gd name="connsiteY6" fmla="*/ 0 h 265064"/>
                <a:gd name="connsiteX0" fmla="*/ 0 w 167764"/>
                <a:gd name="connsiteY0" fmla="*/ 0 h 265064"/>
                <a:gd name="connsiteX1" fmla="*/ 157162 w 167764"/>
                <a:gd name="connsiteY1" fmla="*/ 76200 h 265064"/>
                <a:gd name="connsiteX2" fmla="*/ 158696 w 167764"/>
                <a:gd name="connsiteY2" fmla="*/ 143300 h 265064"/>
                <a:gd name="connsiteX3" fmla="*/ 138113 w 167764"/>
                <a:gd name="connsiteY3" fmla="*/ 209550 h 265064"/>
                <a:gd name="connsiteX4" fmla="*/ 61708 w 167764"/>
                <a:gd name="connsiteY4" fmla="*/ 265064 h 265064"/>
                <a:gd name="connsiteX5" fmla="*/ 25711 w 167764"/>
                <a:gd name="connsiteY5" fmla="*/ 195410 h 265064"/>
                <a:gd name="connsiteX6" fmla="*/ 0 w 167764"/>
                <a:gd name="connsiteY6" fmla="*/ 0 h 265064"/>
                <a:gd name="connsiteX0" fmla="*/ 0 w 167764"/>
                <a:gd name="connsiteY0" fmla="*/ 0 h 265064"/>
                <a:gd name="connsiteX1" fmla="*/ 157162 w 167764"/>
                <a:gd name="connsiteY1" fmla="*/ 76200 h 265064"/>
                <a:gd name="connsiteX2" fmla="*/ 158696 w 167764"/>
                <a:gd name="connsiteY2" fmla="*/ 143300 h 265064"/>
                <a:gd name="connsiteX3" fmla="*/ 138113 w 167764"/>
                <a:gd name="connsiteY3" fmla="*/ 209550 h 265064"/>
                <a:gd name="connsiteX4" fmla="*/ 61708 w 167764"/>
                <a:gd name="connsiteY4" fmla="*/ 265064 h 265064"/>
                <a:gd name="connsiteX5" fmla="*/ 25711 w 167764"/>
                <a:gd name="connsiteY5" fmla="*/ 195410 h 265064"/>
                <a:gd name="connsiteX6" fmla="*/ 0 w 167764"/>
                <a:gd name="connsiteY6" fmla="*/ 0 h 265064"/>
                <a:gd name="connsiteX0" fmla="*/ 0 w 182052"/>
                <a:gd name="connsiteY0" fmla="*/ 57720 h 232296"/>
                <a:gd name="connsiteX1" fmla="*/ 171450 w 182052"/>
                <a:gd name="connsiteY1" fmla="*/ 43432 h 232296"/>
                <a:gd name="connsiteX2" fmla="*/ 172984 w 182052"/>
                <a:gd name="connsiteY2" fmla="*/ 110532 h 232296"/>
                <a:gd name="connsiteX3" fmla="*/ 152401 w 182052"/>
                <a:gd name="connsiteY3" fmla="*/ 176782 h 232296"/>
                <a:gd name="connsiteX4" fmla="*/ 75996 w 182052"/>
                <a:gd name="connsiteY4" fmla="*/ 232296 h 232296"/>
                <a:gd name="connsiteX5" fmla="*/ 39999 w 182052"/>
                <a:gd name="connsiteY5" fmla="*/ 162642 h 232296"/>
                <a:gd name="connsiteX6" fmla="*/ 0 w 182052"/>
                <a:gd name="connsiteY6" fmla="*/ 57720 h 232296"/>
                <a:gd name="connsiteX0" fmla="*/ 1323 w 183375"/>
                <a:gd name="connsiteY0" fmla="*/ 97487 h 272063"/>
                <a:gd name="connsiteX1" fmla="*/ 172773 w 183375"/>
                <a:gd name="connsiteY1" fmla="*/ 83199 h 272063"/>
                <a:gd name="connsiteX2" fmla="*/ 174307 w 183375"/>
                <a:gd name="connsiteY2" fmla="*/ 150299 h 272063"/>
                <a:gd name="connsiteX3" fmla="*/ 153724 w 183375"/>
                <a:gd name="connsiteY3" fmla="*/ 216549 h 272063"/>
                <a:gd name="connsiteX4" fmla="*/ 77319 w 183375"/>
                <a:gd name="connsiteY4" fmla="*/ 272063 h 272063"/>
                <a:gd name="connsiteX5" fmla="*/ 41322 w 183375"/>
                <a:gd name="connsiteY5" fmla="*/ 202409 h 272063"/>
                <a:gd name="connsiteX6" fmla="*/ 1323 w 183375"/>
                <a:gd name="connsiteY6" fmla="*/ 97487 h 272063"/>
                <a:gd name="connsiteX0" fmla="*/ 1323 w 183375"/>
                <a:gd name="connsiteY0" fmla="*/ 109823 h 284399"/>
                <a:gd name="connsiteX1" fmla="*/ 172773 w 183375"/>
                <a:gd name="connsiteY1" fmla="*/ 95535 h 284399"/>
                <a:gd name="connsiteX2" fmla="*/ 174307 w 183375"/>
                <a:gd name="connsiteY2" fmla="*/ 162635 h 284399"/>
                <a:gd name="connsiteX3" fmla="*/ 153724 w 183375"/>
                <a:gd name="connsiteY3" fmla="*/ 228885 h 284399"/>
                <a:gd name="connsiteX4" fmla="*/ 77319 w 183375"/>
                <a:gd name="connsiteY4" fmla="*/ 284399 h 284399"/>
                <a:gd name="connsiteX5" fmla="*/ 41322 w 183375"/>
                <a:gd name="connsiteY5" fmla="*/ 214745 h 284399"/>
                <a:gd name="connsiteX6" fmla="*/ 1323 w 183375"/>
                <a:gd name="connsiteY6"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41252 w 183305"/>
                <a:gd name="connsiteY5" fmla="*/ 214745 h 284399"/>
                <a:gd name="connsiteX6" fmla="*/ 1253 w 183305"/>
                <a:gd name="connsiteY6"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41252 w 183305"/>
                <a:gd name="connsiteY5" fmla="*/ 214745 h 284399"/>
                <a:gd name="connsiteX6" fmla="*/ 12312 w 183305"/>
                <a:gd name="connsiteY6" fmla="*/ 160255 h 284399"/>
                <a:gd name="connsiteX7" fmla="*/ 1253 w 183305"/>
                <a:gd name="connsiteY7"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36490 w 183305"/>
                <a:gd name="connsiteY5" fmla="*/ 209983 h 284399"/>
                <a:gd name="connsiteX6" fmla="*/ 12312 w 183305"/>
                <a:gd name="connsiteY6" fmla="*/ 160255 h 284399"/>
                <a:gd name="connsiteX7" fmla="*/ 1253 w 183305"/>
                <a:gd name="connsiteY7"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36490 w 183305"/>
                <a:gd name="connsiteY5" fmla="*/ 209983 h 284399"/>
                <a:gd name="connsiteX6" fmla="*/ 12312 w 183305"/>
                <a:gd name="connsiteY6" fmla="*/ 160255 h 284399"/>
                <a:gd name="connsiteX7" fmla="*/ 1253 w 183305"/>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38534 w 185349"/>
                <a:gd name="connsiteY5" fmla="*/ 209983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2567 w 184619"/>
                <a:gd name="connsiteY0" fmla="*/ 109823 h 284399"/>
                <a:gd name="connsiteX1" fmla="*/ 174017 w 184619"/>
                <a:gd name="connsiteY1" fmla="*/ 95535 h 284399"/>
                <a:gd name="connsiteX2" fmla="*/ 175551 w 184619"/>
                <a:gd name="connsiteY2" fmla="*/ 162635 h 284399"/>
                <a:gd name="connsiteX3" fmla="*/ 154968 w 184619"/>
                <a:gd name="connsiteY3" fmla="*/ 228885 h 284399"/>
                <a:gd name="connsiteX4" fmla="*/ 78563 w 184619"/>
                <a:gd name="connsiteY4" fmla="*/ 284399 h 284399"/>
                <a:gd name="connsiteX5" fmla="*/ 42566 w 184619"/>
                <a:gd name="connsiteY5" fmla="*/ 236176 h 284399"/>
                <a:gd name="connsiteX6" fmla="*/ 18389 w 184619"/>
                <a:gd name="connsiteY6" fmla="*/ 167398 h 284399"/>
                <a:gd name="connsiteX7" fmla="*/ 2567 w 184619"/>
                <a:gd name="connsiteY7" fmla="*/ 109823 h 2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19" h="284399">
                  <a:moveTo>
                    <a:pt x="2567" y="109823"/>
                  </a:moveTo>
                  <a:cubicBezTo>
                    <a:pt x="-16484" y="-14796"/>
                    <a:pt x="188305" y="-51308"/>
                    <a:pt x="174017" y="95535"/>
                  </a:cubicBezTo>
                  <a:cubicBezTo>
                    <a:pt x="189610" y="124251"/>
                    <a:pt x="186152" y="129156"/>
                    <a:pt x="175551" y="162635"/>
                  </a:cubicBezTo>
                  <a:cubicBezTo>
                    <a:pt x="144877" y="182337"/>
                    <a:pt x="161829" y="206802"/>
                    <a:pt x="154968" y="228885"/>
                  </a:cubicBezTo>
                  <a:cubicBezTo>
                    <a:pt x="129500" y="247390"/>
                    <a:pt x="108794" y="275419"/>
                    <a:pt x="78563" y="284399"/>
                  </a:cubicBezTo>
                  <a:cubicBezTo>
                    <a:pt x="51604" y="261181"/>
                    <a:pt x="52696" y="268657"/>
                    <a:pt x="42566" y="236176"/>
                  </a:cubicBezTo>
                  <a:cubicBezTo>
                    <a:pt x="36888" y="202931"/>
                    <a:pt x="26448" y="186355"/>
                    <a:pt x="18389" y="167398"/>
                  </a:cubicBezTo>
                  <a:cubicBezTo>
                    <a:pt x="7560" y="150587"/>
                    <a:pt x="-5653" y="129015"/>
                    <a:pt x="2567" y="109823"/>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58" name="Rectangle 4095">
              <a:extLst>
                <a:ext uri="{FF2B5EF4-FFF2-40B4-BE49-F238E27FC236}">
                  <a16:creationId xmlns:a16="http://schemas.microsoft.com/office/drawing/2014/main" id="{B1FE1DB6-2183-45CB-A2B4-AB46E4763C72}"/>
                </a:ext>
              </a:extLst>
            </p:cNvPr>
            <p:cNvSpPr/>
            <p:nvPr/>
          </p:nvSpPr>
          <p:spPr>
            <a:xfrm>
              <a:off x="5780077" y="1725848"/>
              <a:ext cx="299254" cy="586231"/>
            </a:xfrm>
            <a:custGeom>
              <a:avLst/>
              <a:gdLst>
                <a:gd name="connsiteX0" fmla="*/ 0 w 152400"/>
                <a:gd name="connsiteY0" fmla="*/ 0 h 304800"/>
                <a:gd name="connsiteX1" fmla="*/ 152400 w 152400"/>
                <a:gd name="connsiteY1" fmla="*/ 0 h 304800"/>
                <a:gd name="connsiteX2" fmla="*/ 152400 w 152400"/>
                <a:gd name="connsiteY2" fmla="*/ 304800 h 304800"/>
                <a:gd name="connsiteX3" fmla="*/ 0 w 152400"/>
                <a:gd name="connsiteY3" fmla="*/ 304800 h 304800"/>
                <a:gd name="connsiteX4" fmla="*/ 0 w 152400"/>
                <a:gd name="connsiteY4" fmla="*/ 0 h 304800"/>
                <a:gd name="connsiteX0" fmla="*/ 35719 w 152400"/>
                <a:gd name="connsiteY0" fmla="*/ 0 h 457200"/>
                <a:gd name="connsiteX1" fmla="*/ 152400 w 152400"/>
                <a:gd name="connsiteY1" fmla="*/ 152400 h 457200"/>
                <a:gd name="connsiteX2" fmla="*/ 152400 w 152400"/>
                <a:gd name="connsiteY2" fmla="*/ 457200 h 457200"/>
                <a:gd name="connsiteX3" fmla="*/ 0 w 152400"/>
                <a:gd name="connsiteY3" fmla="*/ 457200 h 457200"/>
                <a:gd name="connsiteX4" fmla="*/ 35719 w 152400"/>
                <a:gd name="connsiteY4" fmla="*/ 0 h 457200"/>
                <a:gd name="connsiteX0" fmla="*/ 35719 w 152400"/>
                <a:gd name="connsiteY0" fmla="*/ 26194 h 483394"/>
                <a:gd name="connsiteX1" fmla="*/ 147638 w 152400"/>
                <a:gd name="connsiteY1" fmla="*/ 0 h 483394"/>
                <a:gd name="connsiteX2" fmla="*/ 152400 w 152400"/>
                <a:gd name="connsiteY2" fmla="*/ 483394 h 483394"/>
                <a:gd name="connsiteX3" fmla="*/ 0 w 152400"/>
                <a:gd name="connsiteY3" fmla="*/ 483394 h 483394"/>
                <a:gd name="connsiteX4" fmla="*/ 35719 w 152400"/>
                <a:gd name="connsiteY4" fmla="*/ 26194 h 483394"/>
                <a:gd name="connsiteX0" fmla="*/ 35719 w 152400"/>
                <a:gd name="connsiteY0" fmla="*/ 26194 h 483394"/>
                <a:gd name="connsiteX1" fmla="*/ 73819 w 152400"/>
                <a:gd name="connsiteY1" fmla="*/ 64294 h 483394"/>
                <a:gd name="connsiteX2" fmla="*/ 147638 w 152400"/>
                <a:gd name="connsiteY2" fmla="*/ 0 h 483394"/>
                <a:gd name="connsiteX3" fmla="*/ 152400 w 152400"/>
                <a:gd name="connsiteY3" fmla="*/ 483394 h 483394"/>
                <a:gd name="connsiteX4" fmla="*/ 0 w 152400"/>
                <a:gd name="connsiteY4" fmla="*/ 483394 h 483394"/>
                <a:gd name="connsiteX5" fmla="*/ 35719 w 152400"/>
                <a:gd name="connsiteY5" fmla="*/ 26194 h 483394"/>
                <a:gd name="connsiteX0" fmla="*/ 35719 w 152400"/>
                <a:gd name="connsiteY0" fmla="*/ 26194 h 483394"/>
                <a:gd name="connsiteX1" fmla="*/ 73819 w 152400"/>
                <a:gd name="connsiteY1" fmla="*/ 64294 h 483394"/>
                <a:gd name="connsiteX2" fmla="*/ 147638 w 152400"/>
                <a:gd name="connsiteY2" fmla="*/ 0 h 483394"/>
                <a:gd name="connsiteX3" fmla="*/ 152400 w 152400"/>
                <a:gd name="connsiteY3" fmla="*/ 483394 h 483394"/>
                <a:gd name="connsiteX4" fmla="*/ 0 w 152400"/>
                <a:gd name="connsiteY4" fmla="*/ 483394 h 483394"/>
                <a:gd name="connsiteX5" fmla="*/ 35719 w 152400"/>
                <a:gd name="connsiteY5" fmla="*/ 26194 h 483394"/>
                <a:gd name="connsiteX0" fmla="*/ 35719 w 152400"/>
                <a:gd name="connsiteY0" fmla="*/ 26194 h 483394"/>
                <a:gd name="connsiteX1" fmla="*/ 69057 w 152400"/>
                <a:gd name="connsiteY1" fmla="*/ 61913 h 483394"/>
                <a:gd name="connsiteX2" fmla="*/ 147638 w 152400"/>
                <a:gd name="connsiteY2" fmla="*/ 0 h 483394"/>
                <a:gd name="connsiteX3" fmla="*/ 152400 w 152400"/>
                <a:gd name="connsiteY3" fmla="*/ 483394 h 483394"/>
                <a:gd name="connsiteX4" fmla="*/ 0 w 152400"/>
                <a:gd name="connsiteY4" fmla="*/ 483394 h 483394"/>
                <a:gd name="connsiteX5" fmla="*/ 35719 w 152400"/>
                <a:gd name="connsiteY5" fmla="*/ 26194 h 483394"/>
                <a:gd name="connsiteX0" fmla="*/ 111919 w 228600"/>
                <a:gd name="connsiteY0" fmla="*/ 26194 h 514351"/>
                <a:gd name="connsiteX1" fmla="*/ 145257 w 228600"/>
                <a:gd name="connsiteY1" fmla="*/ 61913 h 514351"/>
                <a:gd name="connsiteX2" fmla="*/ 223838 w 228600"/>
                <a:gd name="connsiteY2" fmla="*/ 0 h 514351"/>
                <a:gd name="connsiteX3" fmla="*/ 228600 w 228600"/>
                <a:gd name="connsiteY3" fmla="*/ 483394 h 514351"/>
                <a:gd name="connsiteX4" fmla="*/ 0 w 228600"/>
                <a:gd name="connsiteY4" fmla="*/ 514351 h 514351"/>
                <a:gd name="connsiteX5" fmla="*/ 111919 w 228600"/>
                <a:gd name="connsiteY5" fmla="*/ 26194 h 514351"/>
                <a:gd name="connsiteX0" fmla="*/ 121444 w 238125"/>
                <a:gd name="connsiteY0" fmla="*/ 26194 h 547688"/>
                <a:gd name="connsiteX1" fmla="*/ 154782 w 238125"/>
                <a:gd name="connsiteY1" fmla="*/ 61913 h 547688"/>
                <a:gd name="connsiteX2" fmla="*/ 233363 w 238125"/>
                <a:gd name="connsiteY2" fmla="*/ 0 h 547688"/>
                <a:gd name="connsiteX3" fmla="*/ 238125 w 238125"/>
                <a:gd name="connsiteY3" fmla="*/ 483394 h 547688"/>
                <a:gd name="connsiteX4" fmla="*/ 0 w 238125"/>
                <a:gd name="connsiteY4" fmla="*/ 547688 h 547688"/>
                <a:gd name="connsiteX5" fmla="*/ 9525 w 238125"/>
                <a:gd name="connsiteY5" fmla="*/ 514351 h 547688"/>
                <a:gd name="connsiteX6" fmla="*/ 121444 w 238125"/>
                <a:gd name="connsiteY6" fmla="*/ 26194 h 547688"/>
                <a:gd name="connsiteX0" fmla="*/ 126094 w 242775"/>
                <a:gd name="connsiteY0" fmla="*/ 26194 h 547688"/>
                <a:gd name="connsiteX1" fmla="*/ 159432 w 242775"/>
                <a:gd name="connsiteY1" fmla="*/ 61913 h 547688"/>
                <a:gd name="connsiteX2" fmla="*/ 238013 w 242775"/>
                <a:gd name="connsiteY2" fmla="*/ 0 h 547688"/>
                <a:gd name="connsiteX3" fmla="*/ 242775 w 242775"/>
                <a:gd name="connsiteY3" fmla="*/ 483394 h 547688"/>
                <a:gd name="connsiteX4" fmla="*/ 4650 w 242775"/>
                <a:gd name="connsiteY4" fmla="*/ 547688 h 547688"/>
                <a:gd name="connsiteX5" fmla="*/ 14175 w 242775"/>
                <a:gd name="connsiteY5" fmla="*/ 514351 h 547688"/>
                <a:gd name="connsiteX6" fmla="*/ 126094 w 242775"/>
                <a:gd name="connsiteY6" fmla="*/ 26194 h 547688"/>
                <a:gd name="connsiteX0" fmla="*/ 127793 w 244474"/>
                <a:gd name="connsiteY0" fmla="*/ 26194 h 547688"/>
                <a:gd name="connsiteX1" fmla="*/ 161131 w 244474"/>
                <a:gd name="connsiteY1" fmla="*/ 61913 h 547688"/>
                <a:gd name="connsiteX2" fmla="*/ 239712 w 244474"/>
                <a:gd name="connsiteY2" fmla="*/ 0 h 547688"/>
                <a:gd name="connsiteX3" fmla="*/ 244474 w 244474"/>
                <a:gd name="connsiteY3" fmla="*/ 483394 h 547688"/>
                <a:gd name="connsiteX4" fmla="*/ 6349 w 244474"/>
                <a:gd name="connsiteY4" fmla="*/ 547688 h 547688"/>
                <a:gd name="connsiteX5" fmla="*/ 15874 w 244474"/>
                <a:gd name="connsiteY5" fmla="*/ 514351 h 547688"/>
                <a:gd name="connsiteX6" fmla="*/ 127793 w 244474"/>
                <a:gd name="connsiteY6" fmla="*/ 26194 h 547688"/>
                <a:gd name="connsiteX0" fmla="*/ 127793 w 304006"/>
                <a:gd name="connsiteY0" fmla="*/ 26194 h 579553"/>
                <a:gd name="connsiteX1" fmla="*/ 161131 w 304006"/>
                <a:gd name="connsiteY1" fmla="*/ 61913 h 579553"/>
                <a:gd name="connsiteX2" fmla="*/ 239712 w 304006"/>
                <a:gd name="connsiteY2" fmla="*/ 0 h 579553"/>
                <a:gd name="connsiteX3" fmla="*/ 304006 w 304006"/>
                <a:gd name="connsiteY3" fmla="*/ 578644 h 579553"/>
                <a:gd name="connsiteX4" fmla="*/ 6349 w 304006"/>
                <a:gd name="connsiteY4" fmla="*/ 547688 h 579553"/>
                <a:gd name="connsiteX5" fmla="*/ 15874 w 304006"/>
                <a:gd name="connsiteY5" fmla="*/ 514351 h 579553"/>
                <a:gd name="connsiteX6" fmla="*/ 127793 w 304006"/>
                <a:gd name="connsiteY6" fmla="*/ 26194 h 579553"/>
                <a:gd name="connsiteX0" fmla="*/ 119630 w 295843"/>
                <a:gd name="connsiteY0" fmla="*/ 26194 h 579646"/>
                <a:gd name="connsiteX1" fmla="*/ 152968 w 295843"/>
                <a:gd name="connsiteY1" fmla="*/ 61913 h 579646"/>
                <a:gd name="connsiteX2" fmla="*/ 231549 w 295843"/>
                <a:gd name="connsiteY2" fmla="*/ 0 h 579646"/>
                <a:gd name="connsiteX3" fmla="*/ 295843 w 295843"/>
                <a:gd name="connsiteY3" fmla="*/ 578644 h 579646"/>
                <a:gd name="connsiteX4" fmla="*/ 12473 w 295843"/>
                <a:gd name="connsiteY4" fmla="*/ 552450 h 579646"/>
                <a:gd name="connsiteX5" fmla="*/ 7711 w 295843"/>
                <a:gd name="connsiteY5" fmla="*/ 514351 h 579646"/>
                <a:gd name="connsiteX6" fmla="*/ 119630 w 295843"/>
                <a:gd name="connsiteY6" fmla="*/ 26194 h 579646"/>
                <a:gd name="connsiteX0" fmla="*/ 123041 w 299254"/>
                <a:gd name="connsiteY0" fmla="*/ 26194 h 579646"/>
                <a:gd name="connsiteX1" fmla="*/ 156379 w 299254"/>
                <a:gd name="connsiteY1" fmla="*/ 61913 h 579646"/>
                <a:gd name="connsiteX2" fmla="*/ 234960 w 299254"/>
                <a:gd name="connsiteY2" fmla="*/ 0 h 579646"/>
                <a:gd name="connsiteX3" fmla="*/ 299254 w 299254"/>
                <a:gd name="connsiteY3" fmla="*/ 578644 h 579646"/>
                <a:gd name="connsiteX4" fmla="*/ 8740 w 299254"/>
                <a:gd name="connsiteY4" fmla="*/ 552450 h 579646"/>
                <a:gd name="connsiteX5" fmla="*/ 11122 w 299254"/>
                <a:gd name="connsiteY5" fmla="*/ 514351 h 579646"/>
                <a:gd name="connsiteX6" fmla="*/ 123041 w 299254"/>
                <a:gd name="connsiteY6" fmla="*/ 26194 h 579646"/>
                <a:gd name="connsiteX0" fmla="*/ 123041 w 299254"/>
                <a:gd name="connsiteY0" fmla="*/ 26194 h 585671"/>
                <a:gd name="connsiteX1" fmla="*/ 156379 w 299254"/>
                <a:gd name="connsiteY1" fmla="*/ 61913 h 585671"/>
                <a:gd name="connsiteX2" fmla="*/ 234960 w 299254"/>
                <a:gd name="connsiteY2" fmla="*/ 0 h 585671"/>
                <a:gd name="connsiteX3" fmla="*/ 299254 w 299254"/>
                <a:gd name="connsiteY3" fmla="*/ 578644 h 585671"/>
                <a:gd name="connsiteX4" fmla="*/ 8740 w 299254"/>
                <a:gd name="connsiteY4" fmla="*/ 552450 h 585671"/>
                <a:gd name="connsiteX5" fmla="*/ 11122 w 299254"/>
                <a:gd name="connsiteY5" fmla="*/ 514351 h 585671"/>
                <a:gd name="connsiteX6" fmla="*/ 123041 w 299254"/>
                <a:gd name="connsiteY6" fmla="*/ 26194 h 585671"/>
                <a:gd name="connsiteX0" fmla="*/ 123041 w 309339"/>
                <a:gd name="connsiteY0" fmla="*/ 54998 h 614475"/>
                <a:gd name="connsiteX1" fmla="*/ 156379 w 309339"/>
                <a:gd name="connsiteY1" fmla="*/ 90717 h 614475"/>
                <a:gd name="connsiteX2" fmla="*/ 234960 w 309339"/>
                <a:gd name="connsiteY2" fmla="*/ 28804 h 614475"/>
                <a:gd name="connsiteX3" fmla="*/ 246867 w 309339"/>
                <a:gd name="connsiteY3" fmla="*/ 50234 h 614475"/>
                <a:gd name="connsiteX4" fmla="*/ 299254 w 309339"/>
                <a:gd name="connsiteY4" fmla="*/ 607448 h 614475"/>
                <a:gd name="connsiteX5" fmla="*/ 8740 w 309339"/>
                <a:gd name="connsiteY5" fmla="*/ 581254 h 614475"/>
                <a:gd name="connsiteX6" fmla="*/ 11122 w 309339"/>
                <a:gd name="connsiteY6" fmla="*/ 543155 h 614475"/>
                <a:gd name="connsiteX7" fmla="*/ 123041 w 309339"/>
                <a:gd name="connsiteY7" fmla="*/ 54998 h 614475"/>
                <a:gd name="connsiteX0" fmla="*/ 123041 w 309339"/>
                <a:gd name="connsiteY0" fmla="*/ 26754 h 586231"/>
                <a:gd name="connsiteX1" fmla="*/ 156379 w 309339"/>
                <a:gd name="connsiteY1" fmla="*/ 62473 h 586231"/>
                <a:gd name="connsiteX2" fmla="*/ 234960 w 309339"/>
                <a:gd name="connsiteY2" fmla="*/ 560 h 586231"/>
                <a:gd name="connsiteX3" fmla="*/ 246867 w 309339"/>
                <a:gd name="connsiteY3" fmla="*/ 21990 h 586231"/>
                <a:gd name="connsiteX4" fmla="*/ 299254 w 309339"/>
                <a:gd name="connsiteY4" fmla="*/ 579204 h 586231"/>
                <a:gd name="connsiteX5" fmla="*/ 8740 w 309339"/>
                <a:gd name="connsiteY5" fmla="*/ 553010 h 586231"/>
                <a:gd name="connsiteX6" fmla="*/ 11122 w 309339"/>
                <a:gd name="connsiteY6" fmla="*/ 514911 h 586231"/>
                <a:gd name="connsiteX7" fmla="*/ 123041 w 309339"/>
                <a:gd name="connsiteY7" fmla="*/ 26754 h 586231"/>
                <a:gd name="connsiteX0" fmla="*/ 123041 w 303503"/>
                <a:gd name="connsiteY0" fmla="*/ 26754 h 586231"/>
                <a:gd name="connsiteX1" fmla="*/ 156379 w 303503"/>
                <a:gd name="connsiteY1" fmla="*/ 62473 h 586231"/>
                <a:gd name="connsiteX2" fmla="*/ 234960 w 303503"/>
                <a:gd name="connsiteY2" fmla="*/ 560 h 586231"/>
                <a:gd name="connsiteX3" fmla="*/ 246867 w 303503"/>
                <a:gd name="connsiteY3" fmla="*/ 21990 h 586231"/>
                <a:gd name="connsiteX4" fmla="*/ 299254 w 303503"/>
                <a:gd name="connsiteY4" fmla="*/ 579204 h 586231"/>
                <a:gd name="connsiteX5" fmla="*/ 8740 w 303503"/>
                <a:gd name="connsiteY5" fmla="*/ 553010 h 586231"/>
                <a:gd name="connsiteX6" fmla="*/ 11122 w 303503"/>
                <a:gd name="connsiteY6" fmla="*/ 514911 h 586231"/>
                <a:gd name="connsiteX7" fmla="*/ 123041 w 303503"/>
                <a:gd name="connsiteY7"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23041 w 299254"/>
                <a:gd name="connsiteY7"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23041 w 299254"/>
                <a:gd name="connsiteY7"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01611 w 299254"/>
                <a:gd name="connsiteY7" fmla="*/ 52946 h 586231"/>
                <a:gd name="connsiteX8" fmla="*/ 123041 w 299254"/>
                <a:gd name="connsiteY8"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01611 w 299254"/>
                <a:gd name="connsiteY7" fmla="*/ 52946 h 586231"/>
                <a:gd name="connsiteX8" fmla="*/ 123041 w 299254"/>
                <a:gd name="connsiteY8" fmla="*/ 2675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254" h="586231">
                  <a:moveTo>
                    <a:pt x="123041" y="26754"/>
                  </a:moveTo>
                  <a:cubicBezTo>
                    <a:pt x="127010" y="27547"/>
                    <a:pt x="142885" y="66442"/>
                    <a:pt x="156379" y="62473"/>
                  </a:cubicBezTo>
                  <a:lnTo>
                    <a:pt x="234960" y="560"/>
                  </a:lnTo>
                  <a:cubicBezTo>
                    <a:pt x="248057" y="-3012"/>
                    <a:pt x="248057" y="11274"/>
                    <a:pt x="246867" y="21990"/>
                  </a:cubicBezTo>
                  <a:cubicBezTo>
                    <a:pt x="95658" y="416088"/>
                    <a:pt x="294095" y="501019"/>
                    <a:pt x="299254" y="579204"/>
                  </a:cubicBezTo>
                  <a:cubicBezTo>
                    <a:pt x="240517" y="587142"/>
                    <a:pt x="53189" y="597459"/>
                    <a:pt x="8740" y="553010"/>
                  </a:cubicBezTo>
                  <a:cubicBezTo>
                    <a:pt x="-4753" y="529991"/>
                    <a:pt x="-1578" y="523641"/>
                    <a:pt x="11122" y="514911"/>
                  </a:cubicBezTo>
                  <a:cubicBezTo>
                    <a:pt x="25410" y="297423"/>
                    <a:pt x="70654" y="184709"/>
                    <a:pt x="101611" y="52946"/>
                  </a:cubicBezTo>
                  <a:lnTo>
                    <a:pt x="123041" y="2675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59" name="Rectangle 5">
              <a:extLst>
                <a:ext uri="{FF2B5EF4-FFF2-40B4-BE49-F238E27FC236}">
                  <a16:creationId xmlns:a16="http://schemas.microsoft.com/office/drawing/2014/main" id="{AC51377A-5CD3-4158-927B-8151B5DA14FA}"/>
                </a:ext>
              </a:extLst>
            </p:cNvPr>
            <p:cNvSpPr/>
            <p:nvPr/>
          </p:nvSpPr>
          <p:spPr>
            <a:xfrm>
              <a:off x="5853213" y="1802539"/>
              <a:ext cx="101566" cy="478699"/>
            </a:xfrm>
            <a:custGeom>
              <a:avLst/>
              <a:gdLst>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0 w 152400"/>
                <a:gd name="connsiteY4" fmla="*/ 0 h 607075"/>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42863 w 152400"/>
                <a:gd name="connsiteY4" fmla="*/ 107013 h 607075"/>
                <a:gd name="connsiteX5" fmla="*/ 0 w 152400"/>
                <a:gd name="connsiteY5" fmla="*/ 0 h 607075"/>
                <a:gd name="connsiteX0" fmla="*/ 0 w 152400"/>
                <a:gd name="connsiteY0" fmla="*/ 0 h 607075"/>
                <a:gd name="connsiteX1" fmla="*/ 152400 w 152400"/>
                <a:gd name="connsiteY1" fmla="*/ 0 h 607075"/>
                <a:gd name="connsiteX2" fmla="*/ 90488 w 152400"/>
                <a:gd name="connsiteY2" fmla="*/ 111775 h 607075"/>
                <a:gd name="connsiteX3" fmla="*/ 152400 w 152400"/>
                <a:gd name="connsiteY3" fmla="*/ 607075 h 607075"/>
                <a:gd name="connsiteX4" fmla="*/ 0 w 152400"/>
                <a:gd name="connsiteY4" fmla="*/ 607075 h 607075"/>
                <a:gd name="connsiteX5" fmla="*/ 42863 w 152400"/>
                <a:gd name="connsiteY5" fmla="*/ 107013 h 607075"/>
                <a:gd name="connsiteX6" fmla="*/ 0 w 152400"/>
                <a:gd name="connsiteY6" fmla="*/ 0 h 607075"/>
                <a:gd name="connsiteX0" fmla="*/ 0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0 w 152400"/>
                <a:gd name="connsiteY6" fmla="*/ 4763 h 611838"/>
                <a:gd name="connsiteX0" fmla="*/ 7144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7144 w 152400"/>
                <a:gd name="connsiteY6" fmla="*/ 4763 h 611838"/>
                <a:gd name="connsiteX0" fmla="*/ 7144 w 152400"/>
                <a:gd name="connsiteY0" fmla="*/ 12253 h 619328"/>
                <a:gd name="connsiteX1" fmla="*/ 116681 w 152400"/>
                <a:gd name="connsiteY1" fmla="*/ 7490 h 619328"/>
                <a:gd name="connsiteX2" fmla="*/ 90488 w 152400"/>
                <a:gd name="connsiteY2" fmla="*/ 124028 h 619328"/>
                <a:gd name="connsiteX3" fmla="*/ 152400 w 152400"/>
                <a:gd name="connsiteY3" fmla="*/ 619328 h 619328"/>
                <a:gd name="connsiteX4" fmla="*/ 0 w 152400"/>
                <a:gd name="connsiteY4" fmla="*/ 619328 h 619328"/>
                <a:gd name="connsiteX5" fmla="*/ 42863 w 152400"/>
                <a:gd name="connsiteY5" fmla="*/ 119266 h 619328"/>
                <a:gd name="connsiteX6" fmla="*/ 7144 w 152400"/>
                <a:gd name="connsiteY6" fmla="*/ 12253 h 619328"/>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16669 w 161925"/>
                <a:gd name="connsiteY0" fmla="*/ 15051 h 710232"/>
                <a:gd name="connsiteX1" fmla="*/ 126206 w 161925"/>
                <a:gd name="connsiteY1" fmla="*/ 10288 h 710232"/>
                <a:gd name="connsiteX2" fmla="*/ 100013 w 161925"/>
                <a:gd name="connsiteY2" fmla="*/ 126826 h 710232"/>
                <a:gd name="connsiteX3" fmla="*/ 161925 w 161925"/>
                <a:gd name="connsiteY3" fmla="*/ 622126 h 710232"/>
                <a:gd name="connsiteX4" fmla="*/ 0 w 161925"/>
                <a:gd name="connsiteY4" fmla="*/ 710232 h 710232"/>
                <a:gd name="connsiteX5" fmla="*/ 52388 w 161925"/>
                <a:gd name="connsiteY5" fmla="*/ 122064 h 710232"/>
                <a:gd name="connsiteX6" fmla="*/ 16669 w 161925"/>
                <a:gd name="connsiteY6" fmla="*/ 15051 h 710232"/>
                <a:gd name="connsiteX0" fmla="*/ 16669 w 133350"/>
                <a:gd name="connsiteY0" fmla="*/ 15051 h 710232"/>
                <a:gd name="connsiteX1" fmla="*/ 126206 w 133350"/>
                <a:gd name="connsiteY1" fmla="*/ 10288 h 710232"/>
                <a:gd name="connsiteX2" fmla="*/ 100013 w 133350"/>
                <a:gd name="connsiteY2" fmla="*/ 126826 h 710232"/>
                <a:gd name="connsiteX3" fmla="*/ 133350 w 133350"/>
                <a:gd name="connsiteY3" fmla="*/ 710232 h 710232"/>
                <a:gd name="connsiteX4" fmla="*/ 0 w 133350"/>
                <a:gd name="connsiteY4" fmla="*/ 710232 h 710232"/>
                <a:gd name="connsiteX5" fmla="*/ 52388 w 133350"/>
                <a:gd name="connsiteY5" fmla="*/ 122064 h 710232"/>
                <a:gd name="connsiteX6" fmla="*/ 16669 w 133350"/>
                <a:gd name="connsiteY6" fmla="*/ 15051 h 710232"/>
                <a:gd name="connsiteX0" fmla="*/ 20860 w 137541"/>
                <a:gd name="connsiteY0" fmla="*/ 15051 h 710232"/>
                <a:gd name="connsiteX1" fmla="*/ 130397 w 137541"/>
                <a:gd name="connsiteY1" fmla="*/ 10288 h 710232"/>
                <a:gd name="connsiteX2" fmla="*/ 104204 w 137541"/>
                <a:gd name="connsiteY2" fmla="*/ 126826 h 710232"/>
                <a:gd name="connsiteX3" fmla="*/ 137541 w 137541"/>
                <a:gd name="connsiteY3" fmla="*/ 710232 h 710232"/>
                <a:gd name="connsiteX4" fmla="*/ 4191 w 137541"/>
                <a:gd name="connsiteY4" fmla="*/ 710232 h 710232"/>
                <a:gd name="connsiteX5" fmla="*/ 56579 w 137541"/>
                <a:gd name="connsiteY5" fmla="*/ 122064 h 710232"/>
                <a:gd name="connsiteX6" fmla="*/ 20860 w 137541"/>
                <a:gd name="connsiteY6" fmla="*/ 15051 h 710232"/>
                <a:gd name="connsiteX0" fmla="*/ 20860 w 144500"/>
                <a:gd name="connsiteY0" fmla="*/ 15051 h 710232"/>
                <a:gd name="connsiteX1" fmla="*/ 130397 w 144500"/>
                <a:gd name="connsiteY1" fmla="*/ 10288 h 710232"/>
                <a:gd name="connsiteX2" fmla="*/ 104204 w 144500"/>
                <a:gd name="connsiteY2" fmla="*/ 126826 h 710232"/>
                <a:gd name="connsiteX3" fmla="*/ 137541 w 144500"/>
                <a:gd name="connsiteY3" fmla="*/ 710232 h 710232"/>
                <a:gd name="connsiteX4" fmla="*/ 4191 w 144500"/>
                <a:gd name="connsiteY4" fmla="*/ 710232 h 710232"/>
                <a:gd name="connsiteX5" fmla="*/ 56579 w 144500"/>
                <a:gd name="connsiteY5" fmla="*/ 122064 h 710232"/>
                <a:gd name="connsiteX6" fmla="*/ 20860 w 144500"/>
                <a:gd name="connsiteY6" fmla="*/ 15051 h 710232"/>
                <a:gd name="connsiteX0" fmla="*/ 9843 w 144500"/>
                <a:gd name="connsiteY0" fmla="*/ 20978 h 705142"/>
                <a:gd name="connsiteX1" fmla="*/ 130397 w 144500"/>
                <a:gd name="connsiteY1" fmla="*/ 5198 h 705142"/>
                <a:gd name="connsiteX2" fmla="*/ 104204 w 144500"/>
                <a:gd name="connsiteY2" fmla="*/ 121736 h 705142"/>
                <a:gd name="connsiteX3" fmla="*/ 137541 w 144500"/>
                <a:gd name="connsiteY3" fmla="*/ 705142 h 705142"/>
                <a:gd name="connsiteX4" fmla="*/ 4191 w 144500"/>
                <a:gd name="connsiteY4" fmla="*/ 705142 h 705142"/>
                <a:gd name="connsiteX5" fmla="*/ 56579 w 144500"/>
                <a:gd name="connsiteY5" fmla="*/ 116974 h 705142"/>
                <a:gd name="connsiteX6" fmla="*/ 9843 w 144500"/>
                <a:gd name="connsiteY6" fmla="*/ 20978 h 705142"/>
                <a:gd name="connsiteX0" fmla="*/ 9843 w 144500"/>
                <a:gd name="connsiteY0" fmla="*/ 15052 h 699216"/>
                <a:gd name="connsiteX1" fmla="*/ 141414 w 144500"/>
                <a:gd name="connsiteY1" fmla="*/ 10289 h 699216"/>
                <a:gd name="connsiteX2" fmla="*/ 104204 w 144500"/>
                <a:gd name="connsiteY2" fmla="*/ 115810 h 699216"/>
                <a:gd name="connsiteX3" fmla="*/ 137541 w 144500"/>
                <a:gd name="connsiteY3" fmla="*/ 699216 h 699216"/>
                <a:gd name="connsiteX4" fmla="*/ 4191 w 144500"/>
                <a:gd name="connsiteY4" fmla="*/ 699216 h 699216"/>
                <a:gd name="connsiteX5" fmla="*/ 56579 w 144500"/>
                <a:gd name="connsiteY5" fmla="*/ 111048 h 699216"/>
                <a:gd name="connsiteX6" fmla="*/ 9843 w 144500"/>
                <a:gd name="connsiteY6" fmla="*/ 15052 h 699216"/>
                <a:gd name="connsiteX0" fmla="*/ 9843 w 144500"/>
                <a:gd name="connsiteY0" fmla="*/ 35262 h 719426"/>
                <a:gd name="connsiteX1" fmla="*/ 141414 w 144500"/>
                <a:gd name="connsiteY1" fmla="*/ 30499 h 719426"/>
                <a:gd name="connsiteX2" fmla="*/ 104204 w 144500"/>
                <a:gd name="connsiteY2" fmla="*/ 136020 h 719426"/>
                <a:gd name="connsiteX3" fmla="*/ 137541 w 144500"/>
                <a:gd name="connsiteY3" fmla="*/ 719426 h 719426"/>
                <a:gd name="connsiteX4" fmla="*/ 4191 w 144500"/>
                <a:gd name="connsiteY4" fmla="*/ 719426 h 719426"/>
                <a:gd name="connsiteX5" fmla="*/ 56579 w 144500"/>
                <a:gd name="connsiteY5" fmla="*/ 131258 h 719426"/>
                <a:gd name="connsiteX6" fmla="*/ 9843 w 144500"/>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9787"/>
                <a:gd name="connsiteY0" fmla="*/ 35262 h 719426"/>
                <a:gd name="connsiteX1" fmla="*/ 131571 w 139787"/>
                <a:gd name="connsiteY1" fmla="*/ 30499 h 719426"/>
                <a:gd name="connsiteX2" fmla="*/ 94361 w 139787"/>
                <a:gd name="connsiteY2" fmla="*/ 136020 h 719426"/>
                <a:gd name="connsiteX3" fmla="*/ 138715 w 139787"/>
                <a:gd name="connsiteY3" fmla="*/ 719426 h 719426"/>
                <a:gd name="connsiteX4" fmla="*/ 16382 w 139787"/>
                <a:gd name="connsiteY4" fmla="*/ 719426 h 719426"/>
                <a:gd name="connsiteX5" fmla="*/ 46736 w 139787"/>
                <a:gd name="connsiteY5" fmla="*/ 131258 h 719426"/>
                <a:gd name="connsiteX6" fmla="*/ 0 w 139787"/>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2223"/>
                <a:gd name="connsiteY0" fmla="*/ 35262 h 719426"/>
                <a:gd name="connsiteX1" fmla="*/ 131571 w 132223"/>
                <a:gd name="connsiteY1" fmla="*/ 30499 h 719426"/>
                <a:gd name="connsiteX2" fmla="*/ 77836 w 132223"/>
                <a:gd name="connsiteY2" fmla="*/ 136020 h 719426"/>
                <a:gd name="connsiteX3" fmla="*/ 127698 w 132223"/>
                <a:gd name="connsiteY3" fmla="*/ 719426 h 719426"/>
                <a:gd name="connsiteX4" fmla="*/ 16382 w 132223"/>
                <a:gd name="connsiteY4" fmla="*/ 719426 h 719426"/>
                <a:gd name="connsiteX5" fmla="*/ 46736 w 132223"/>
                <a:gd name="connsiteY5" fmla="*/ 131258 h 719426"/>
                <a:gd name="connsiteX6" fmla="*/ 0 w 132223"/>
                <a:gd name="connsiteY6" fmla="*/ 35262 h 719426"/>
                <a:gd name="connsiteX0" fmla="*/ 0 w 131571"/>
                <a:gd name="connsiteY0" fmla="*/ 35262 h 719426"/>
                <a:gd name="connsiteX1" fmla="*/ 131571 w 131571"/>
                <a:gd name="connsiteY1" fmla="*/ 30499 h 719426"/>
                <a:gd name="connsiteX2" fmla="*/ 77836 w 131571"/>
                <a:gd name="connsiteY2" fmla="*/ 136020 h 719426"/>
                <a:gd name="connsiteX3" fmla="*/ 127698 w 131571"/>
                <a:gd name="connsiteY3" fmla="*/ 719426 h 719426"/>
                <a:gd name="connsiteX4" fmla="*/ 16382 w 131571"/>
                <a:gd name="connsiteY4" fmla="*/ 719426 h 719426"/>
                <a:gd name="connsiteX5" fmla="*/ 46736 w 131571"/>
                <a:gd name="connsiteY5" fmla="*/ 131258 h 719426"/>
                <a:gd name="connsiteX6" fmla="*/ 0 w 131571"/>
                <a:gd name="connsiteY6" fmla="*/ 35262 h 719426"/>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43149 w 170847"/>
                <a:gd name="connsiteY0" fmla="*/ 39004 h 723168"/>
                <a:gd name="connsiteX1" fmla="*/ 169212 w 170847"/>
                <a:gd name="connsiteY1" fmla="*/ 28733 h 723168"/>
                <a:gd name="connsiteX2" fmla="*/ 120985 w 170847"/>
                <a:gd name="connsiteY2" fmla="*/ 139762 h 723168"/>
                <a:gd name="connsiteX3" fmla="*/ 170847 w 170847"/>
                <a:gd name="connsiteY3" fmla="*/ 723168 h 723168"/>
                <a:gd name="connsiteX4" fmla="*/ 0 w 170847"/>
                <a:gd name="connsiteY4" fmla="*/ 720787 h 723168"/>
                <a:gd name="connsiteX5" fmla="*/ 89885 w 170847"/>
                <a:gd name="connsiteY5" fmla="*/ 135000 h 723168"/>
                <a:gd name="connsiteX6" fmla="*/ 43149 w 170847"/>
                <a:gd name="connsiteY6" fmla="*/ 39004 h 723168"/>
                <a:gd name="connsiteX0" fmla="*/ 43149 w 169212"/>
                <a:gd name="connsiteY0" fmla="*/ 39004 h 725549"/>
                <a:gd name="connsiteX1" fmla="*/ 169212 w 169212"/>
                <a:gd name="connsiteY1" fmla="*/ 28733 h 725549"/>
                <a:gd name="connsiteX2" fmla="*/ 120985 w 169212"/>
                <a:gd name="connsiteY2" fmla="*/ 139762 h 725549"/>
                <a:gd name="connsiteX3" fmla="*/ 108935 w 169212"/>
                <a:gd name="connsiteY3" fmla="*/ 725549 h 725549"/>
                <a:gd name="connsiteX4" fmla="*/ 0 w 169212"/>
                <a:gd name="connsiteY4" fmla="*/ 720787 h 725549"/>
                <a:gd name="connsiteX5" fmla="*/ 89885 w 169212"/>
                <a:gd name="connsiteY5" fmla="*/ 135000 h 725549"/>
                <a:gd name="connsiteX6" fmla="*/ 43149 w 169212"/>
                <a:gd name="connsiteY6" fmla="*/ 39004 h 725549"/>
                <a:gd name="connsiteX0" fmla="*/ 47911 w 173974"/>
                <a:gd name="connsiteY0" fmla="*/ 39004 h 744600"/>
                <a:gd name="connsiteX1" fmla="*/ 173974 w 173974"/>
                <a:gd name="connsiteY1" fmla="*/ 28733 h 744600"/>
                <a:gd name="connsiteX2" fmla="*/ 125747 w 173974"/>
                <a:gd name="connsiteY2" fmla="*/ 139762 h 744600"/>
                <a:gd name="connsiteX3" fmla="*/ 113697 w 173974"/>
                <a:gd name="connsiteY3" fmla="*/ 725549 h 744600"/>
                <a:gd name="connsiteX4" fmla="*/ 0 w 173974"/>
                <a:gd name="connsiteY4" fmla="*/ 744600 h 744600"/>
                <a:gd name="connsiteX5" fmla="*/ 94647 w 173974"/>
                <a:gd name="connsiteY5" fmla="*/ 135000 h 744600"/>
                <a:gd name="connsiteX6" fmla="*/ 47911 w 173974"/>
                <a:gd name="connsiteY6" fmla="*/ 39004 h 744600"/>
                <a:gd name="connsiteX0" fmla="*/ 47911 w 173974"/>
                <a:gd name="connsiteY0" fmla="*/ 39004 h 761268"/>
                <a:gd name="connsiteX1" fmla="*/ 173974 w 173974"/>
                <a:gd name="connsiteY1" fmla="*/ 28733 h 761268"/>
                <a:gd name="connsiteX2" fmla="*/ 125747 w 173974"/>
                <a:gd name="connsiteY2" fmla="*/ 139762 h 761268"/>
                <a:gd name="connsiteX3" fmla="*/ 101791 w 173974"/>
                <a:gd name="connsiteY3" fmla="*/ 761268 h 761268"/>
                <a:gd name="connsiteX4" fmla="*/ 0 w 173974"/>
                <a:gd name="connsiteY4" fmla="*/ 744600 h 761268"/>
                <a:gd name="connsiteX5" fmla="*/ 94647 w 173974"/>
                <a:gd name="connsiteY5" fmla="*/ 135000 h 761268"/>
                <a:gd name="connsiteX6" fmla="*/ 47911 w 173974"/>
                <a:gd name="connsiteY6" fmla="*/ 39004 h 761268"/>
                <a:gd name="connsiteX0" fmla="*/ 47925 w 173988"/>
                <a:gd name="connsiteY0" fmla="*/ 39004 h 761268"/>
                <a:gd name="connsiteX1" fmla="*/ 173988 w 173988"/>
                <a:gd name="connsiteY1" fmla="*/ 28733 h 761268"/>
                <a:gd name="connsiteX2" fmla="*/ 125761 w 173988"/>
                <a:gd name="connsiteY2" fmla="*/ 139762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7925 w 173988"/>
                <a:gd name="connsiteY0" fmla="*/ 39004 h 761268"/>
                <a:gd name="connsiteX1" fmla="*/ 173988 w 173988"/>
                <a:gd name="connsiteY1" fmla="*/ 28733 h 761268"/>
                <a:gd name="connsiteX2" fmla="*/ 116236 w 173988"/>
                <a:gd name="connsiteY2" fmla="*/ 123093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8489 h 807486"/>
                <a:gd name="connsiteX1" fmla="*/ 174184 w 174184"/>
                <a:gd name="connsiteY1" fmla="*/ 74951 h 807486"/>
                <a:gd name="connsiteX2" fmla="*/ 116432 w 174184"/>
                <a:gd name="connsiteY2" fmla="*/ 169311 h 807486"/>
                <a:gd name="connsiteX3" fmla="*/ 102001 w 174184"/>
                <a:gd name="connsiteY3" fmla="*/ 807486 h 807486"/>
                <a:gd name="connsiteX4" fmla="*/ 210 w 174184"/>
                <a:gd name="connsiteY4" fmla="*/ 790818 h 807486"/>
                <a:gd name="connsiteX5" fmla="*/ 71045 w 174184"/>
                <a:gd name="connsiteY5" fmla="*/ 164550 h 807486"/>
                <a:gd name="connsiteX6" fmla="*/ 48121 w 174184"/>
                <a:gd name="connsiteY6" fmla="*/ 8489 h 807486"/>
                <a:gd name="connsiteX0" fmla="*/ 48121 w 186972"/>
                <a:gd name="connsiteY0" fmla="*/ 17715 h 816712"/>
                <a:gd name="connsiteX1" fmla="*/ 186972 w 186972"/>
                <a:gd name="connsiteY1" fmla="*/ 45811 h 816712"/>
                <a:gd name="connsiteX2" fmla="*/ 116432 w 186972"/>
                <a:gd name="connsiteY2" fmla="*/ 178537 h 816712"/>
                <a:gd name="connsiteX3" fmla="*/ 102001 w 186972"/>
                <a:gd name="connsiteY3" fmla="*/ 816712 h 816712"/>
                <a:gd name="connsiteX4" fmla="*/ 210 w 186972"/>
                <a:gd name="connsiteY4" fmla="*/ 800044 h 816712"/>
                <a:gd name="connsiteX5" fmla="*/ 71045 w 186972"/>
                <a:gd name="connsiteY5" fmla="*/ 173776 h 816712"/>
                <a:gd name="connsiteX6" fmla="*/ 48121 w 186972"/>
                <a:gd name="connsiteY6" fmla="*/ 17715 h 816712"/>
                <a:gd name="connsiteX0" fmla="*/ 48121 w 186972"/>
                <a:gd name="connsiteY0" fmla="*/ 8175 h 807172"/>
                <a:gd name="connsiteX1" fmla="*/ 186972 w 186972"/>
                <a:gd name="connsiteY1" fmla="*/ 36271 h 807172"/>
                <a:gd name="connsiteX2" fmla="*/ 116432 w 186972"/>
                <a:gd name="connsiteY2" fmla="*/ 168997 h 807172"/>
                <a:gd name="connsiteX3" fmla="*/ 102001 w 186972"/>
                <a:gd name="connsiteY3" fmla="*/ 807172 h 807172"/>
                <a:gd name="connsiteX4" fmla="*/ 210 w 186972"/>
                <a:gd name="connsiteY4" fmla="*/ 790504 h 807172"/>
                <a:gd name="connsiteX5" fmla="*/ 71045 w 186972"/>
                <a:gd name="connsiteY5" fmla="*/ 164236 h 807172"/>
                <a:gd name="connsiteX6" fmla="*/ 48121 w 186972"/>
                <a:gd name="connsiteY6" fmla="*/ 8175 h 807172"/>
                <a:gd name="connsiteX0" fmla="*/ 48121 w 186972"/>
                <a:gd name="connsiteY0" fmla="*/ 0 h 798997"/>
                <a:gd name="connsiteX1" fmla="*/ 186972 w 186972"/>
                <a:gd name="connsiteY1" fmla="*/ 28096 h 798997"/>
                <a:gd name="connsiteX2" fmla="*/ 116432 w 186972"/>
                <a:gd name="connsiteY2" fmla="*/ 160822 h 798997"/>
                <a:gd name="connsiteX3" fmla="*/ 102001 w 186972"/>
                <a:gd name="connsiteY3" fmla="*/ 798997 h 798997"/>
                <a:gd name="connsiteX4" fmla="*/ 210 w 186972"/>
                <a:gd name="connsiteY4" fmla="*/ 782329 h 798997"/>
                <a:gd name="connsiteX5" fmla="*/ 71045 w 186972"/>
                <a:gd name="connsiteY5" fmla="*/ 156061 h 798997"/>
                <a:gd name="connsiteX6" fmla="*/ 48121 w 186972"/>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55232 h 854229"/>
                <a:gd name="connsiteX1" fmla="*/ 125205 w 183775"/>
                <a:gd name="connsiteY1" fmla="*/ 141 h 854229"/>
                <a:gd name="connsiteX2" fmla="*/ 183775 w 183775"/>
                <a:gd name="connsiteY2" fmla="*/ 70539 h 854229"/>
                <a:gd name="connsiteX3" fmla="*/ 116432 w 183775"/>
                <a:gd name="connsiteY3" fmla="*/ 216054 h 854229"/>
                <a:gd name="connsiteX4" fmla="*/ 102001 w 183775"/>
                <a:gd name="connsiteY4" fmla="*/ 854229 h 854229"/>
                <a:gd name="connsiteX5" fmla="*/ 210 w 183775"/>
                <a:gd name="connsiteY5" fmla="*/ 837561 h 854229"/>
                <a:gd name="connsiteX6" fmla="*/ 71045 w 183775"/>
                <a:gd name="connsiteY6" fmla="*/ 211293 h 854229"/>
                <a:gd name="connsiteX7" fmla="*/ 48121 w 183775"/>
                <a:gd name="connsiteY7" fmla="*/ 55232 h 854229"/>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31839 w 213613"/>
                <a:gd name="connsiteY4" fmla="*/ 854229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21823 w 213613"/>
                <a:gd name="connsiteY4" fmla="*/ 939368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1823 w 213613"/>
                <a:gd name="connsiteY4" fmla="*/ 939368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61294 w 213613"/>
                <a:gd name="connsiteY3" fmla="*/ 216055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3" h="1006796">
                  <a:moveTo>
                    <a:pt x="77959" y="55232"/>
                  </a:moveTo>
                  <a:cubicBezTo>
                    <a:pt x="84482" y="30057"/>
                    <a:pt x="132434" y="-2410"/>
                    <a:pt x="155043" y="141"/>
                  </a:cubicBezTo>
                  <a:cubicBezTo>
                    <a:pt x="177652" y="2692"/>
                    <a:pt x="212571" y="44570"/>
                    <a:pt x="213613" y="70539"/>
                  </a:cubicBezTo>
                  <a:cubicBezTo>
                    <a:pt x="193214" y="153452"/>
                    <a:pt x="168438" y="186733"/>
                    <a:pt x="161294" y="216055"/>
                  </a:cubicBezTo>
                  <a:cubicBezTo>
                    <a:pt x="234318" y="412905"/>
                    <a:pt x="119991" y="609431"/>
                    <a:pt x="126831" y="959401"/>
                  </a:cubicBezTo>
                  <a:cubicBezTo>
                    <a:pt x="102847" y="963513"/>
                    <a:pt x="93888" y="1002684"/>
                    <a:pt x="69904" y="1006796"/>
                  </a:cubicBezTo>
                  <a:lnTo>
                    <a:pt x="0" y="962766"/>
                  </a:lnTo>
                  <a:cubicBezTo>
                    <a:pt x="0" y="763535"/>
                    <a:pt x="22301" y="398618"/>
                    <a:pt x="100883" y="211293"/>
                  </a:cubicBezTo>
                  <a:cubicBezTo>
                    <a:pt x="77071" y="178003"/>
                    <a:pt x="82721" y="93285"/>
                    <a:pt x="77959" y="55232"/>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60" name="Rectangle 4096">
              <a:extLst>
                <a:ext uri="{FF2B5EF4-FFF2-40B4-BE49-F238E27FC236}">
                  <a16:creationId xmlns:a16="http://schemas.microsoft.com/office/drawing/2014/main" id="{4E10A4A1-5014-47A0-B008-74989C46FB1D}"/>
                </a:ext>
              </a:extLst>
            </p:cNvPr>
            <p:cNvSpPr/>
            <p:nvPr/>
          </p:nvSpPr>
          <p:spPr>
            <a:xfrm>
              <a:off x="5738762" y="1726409"/>
              <a:ext cx="540595" cy="1591638"/>
            </a:xfrm>
            <a:custGeom>
              <a:avLst/>
              <a:gdLst>
                <a:gd name="connsiteX0" fmla="*/ 0 w 457200"/>
                <a:gd name="connsiteY0" fmla="*/ 0 h 990600"/>
                <a:gd name="connsiteX1" fmla="*/ 457200 w 457200"/>
                <a:gd name="connsiteY1" fmla="*/ 0 h 990600"/>
                <a:gd name="connsiteX2" fmla="*/ 457200 w 457200"/>
                <a:gd name="connsiteY2" fmla="*/ 990600 h 990600"/>
                <a:gd name="connsiteX3" fmla="*/ 0 w 457200"/>
                <a:gd name="connsiteY3" fmla="*/ 990600 h 990600"/>
                <a:gd name="connsiteX4" fmla="*/ 0 w 457200"/>
                <a:gd name="connsiteY4" fmla="*/ 0 h 990600"/>
                <a:gd name="connsiteX0" fmla="*/ 0 w 457200"/>
                <a:gd name="connsiteY0" fmla="*/ 104775 h 1095375"/>
                <a:gd name="connsiteX1" fmla="*/ 314325 w 457200"/>
                <a:gd name="connsiteY1" fmla="*/ 0 h 1095375"/>
                <a:gd name="connsiteX2" fmla="*/ 457200 w 457200"/>
                <a:gd name="connsiteY2" fmla="*/ 1095375 h 1095375"/>
                <a:gd name="connsiteX3" fmla="*/ 0 w 457200"/>
                <a:gd name="connsiteY3" fmla="*/ 1095375 h 1095375"/>
                <a:gd name="connsiteX4" fmla="*/ 0 w 457200"/>
                <a:gd name="connsiteY4" fmla="*/ 104775 h 1095375"/>
                <a:gd name="connsiteX0" fmla="*/ 0 w 488156"/>
                <a:gd name="connsiteY0" fmla="*/ 104775 h 1095375"/>
                <a:gd name="connsiteX1" fmla="*/ 314325 w 488156"/>
                <a:gd name="connsiteY1" fmla="*/ 0 h 1095375"/>
                <a:gd name="connsiteX2" fmla="*/ 488156 w 488156"/>
                <a:gd name="connsiteY2" fmla="*/ 111920 h 1095375"/>
                <a:gd name="connsiteX3" fmla="*/ 457200 w 488156"/>
                <a:gd name="connsiteY3" fmla="*/ 1095375 h 1095375"/>
                <a:gd name="connsiteX4" fmla="*/ 0 w 488156"/>
                <a:gd name="connsiteY4" fmla="*/ 1095375 h 1095375"/>
                <a:gd name="connsiteX5" fmla="*/ 0 w 488156"/>
                <a:gd name="connsiteY5" fmla="*/ 104775 h 1095375"/>
                <a:gd name="connsiteX0" fmla="*/ 42862 w 488156"/>
                <a:gd name="connsiteY0" fmla="*/ 109537 h 1095375"/>
                <a:gd name="connsiteX1" fmla="*/ 314325 w 488156"/>
                <a:gd name="connsiteY1" fmla="*/ 0 h 1095375"/>
                <a:gd name="connsiteX2" fmla="*/ 488156 w 488156"/>
                <a:gd name="connsiteY2" fmla="*/ 111920 h 1095375"/>
                <a:gd name="connsiteX3" fmla="*/ 457200 w 488156"/>
                <a:gd name="connsiteY3" fmla="*/ 1095375 h 1095375"/>
                <a:gd name="connsiteX4" fmla="*/ 0 w 488156"/>
                <a:gd name="connsiteY4" fmla="*/ 1095375 h 1095375"/>
                <a:gd name="connsiteX5" fmla="*/ 42862 w 488156"/>
                <a:gd name="connsiteY5" fmla="*/ 109537 h 1095375"/>
                <a:gd name="connsiteX0" fmla="*/ 42862 w 488156"/>
                <a:gd name="connsiteY0" fmla="*/ 109537 h 1095375"/>
                <a:gd name="connsiteX1" fmla="*/ 161925 w 488156"/>
                <a:gd name="connsiteY1" fmla="*/ 47626 h 1095375"/>
                <a:gd name="connsiteX2" fmla="*/ 314325 w 488156"/>
                <a:gd name="connsiteY2" fmla="*/ 0 h 1095375"/>
                <a:gd name="connsiteX3" fmla="*/ 488156 w 488156"/>
                <a:gd name="connsiteY3" fmla="*/ 111920 h 1095375"/>
                <a:gd name="connsiteX4" fmla="*/ 457200 w 488156"/>
                <a:gd name="connsiteY4" fmla="*/ 1095375 h 1095375"/>
                <a:gd name="connsiteX5" fmla="*/ 0 w 488156"/>
                <a:gd name="connsiteY5" fmla="*/ 1095375 h 1095375"/>
                <a:gd name="connsiteX6" fmla="*/ 42862 w 488156"/>
                <a:gd name="connsiteY6"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314325 w 488156"/>
                <a:gd name="connsiteY3" fmla="*/ 0 h 1095375"/>
                <a:gd name="connsiteX4" fmla="*/ 488156 w 488156"/>
                <a:gd name="connsiteY4" fmla="*/ 111920 h 1095375"/>
                <a:gd name="connsiteX5" fmla="*/ 457200 w 488156"/>
                <a:gd name="connsiteY5" fmla="*/ 1095375 h 1095375"/>
                <a:gd name="connsiteX6" fmla="*/ 0 w 488156"/>
                <a:gd name="connsiteY6" fmla="*/ 1095375 h 1095375"/>
                <a:gd name="connsiteX7" fmla="*/ 42862 w 488156"/>
                <a:gd name="connsiteY7"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14325 w 488156"/>
                <a:gd name="connsiteY4" fmla="*/ 0 h 1095375"/>
                <a:gd name="connsiteX5" fmla="*/ 488156 w 488156"/>
                <a:gd name="connsiteY5" fmla="*/ 111920 h 1095375"/>
                <a:gd name="connsiteX6" fmla="*/ 457200 w 488156"/>
                <a:gd name="connsiteY6" fmla="*/ 1095375 h 1095375"/>
                <a:gd name="connsiteX7" fmla="*/ 0 w 488156"/>
                <a:gd name="connsiteY7" fmla="*/ 1095375 h 1095375"/>
                <a:gd name="connsiteX8" fmla="*/ 42862 w 488156"/>
                <a:gd name="connsiteY8"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8582 w 488156"/>
                <a:gd name="connsiteY3" fmla="*/ 554833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9069 w 488156"/>
                <a:gd name="connsiteY1" fmla="*/ 52388 h 1095375"/>
                <a:gd name="connsiteX2" fmla="*/ 88106 w 488156"/>
                <a:gd name="connsiteY2" fmla="*/ 514351 h 1095375"/>
                <a:gd name="connsiteX3" fmla="*/ 78582 w 488156"/>
                <a:gd name="connsiteY3" fmla="*/ 554833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9069 w 488156"/>
                <a:gd name="connsiteY1" fmla="*/ 52388 h 1095375"/>
                <a:gd name="connsiteX2" fmla="*/ 88106 w 488156"/>
                <a:gd name="connsiteY2" fmla="*/ 514351 h 1095375"/>
                <a:gd name="connsiteX3" fmla="*/ 78582 w 488156"/>
                <a:gd name="connsiteY3" fmla="*/ 554833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564547"/>
                <a:gd name="connsiteY0" fmla="*/ 107155 h 1092993"/>
                <a:gd name="connsiteX1" fmla="*/ 169069 w 564547"/>
                <a:gd name="connsiteY1" fmla="*/ 50006 h 1092993"/>
                <a:gd name="connsiteX2" fmla="*/ 88106 w 564547"/>
                <a:gd name="connsiteY2" fmla="*/ 511969 h 1092993"/>
                <a:gd name="connsiteX3" fmla="*/ 78582 w 564547"/>
                <a:gd name="connsiteY3" fmla="*/ 552451 h 1092993"/>
                <a:gd name="connsiteX4" fmla="*/ 366713 w 564547"/>
                <a:gd name="connsiteY4" fmla="*/ 578644 h 1092993"/>
                <a:gd name="connsiteX5" fmla="*/ 307181 w 564547"/>
                <a:gd name="connsiteY5" fmla="*/ 0 h 1092993"/>
                <a:gd name="connsiteX6" fmla="*/ 488156 w 564547"/>
                <a:gd name="connsiteY6" fmla="*/ 109538 h 1092993"/>
                <a:gd name="connsiteX7" fmla="*/ 564356 w 564547"/>
                <a:gd name="connsiteY7" fmla="*/ 426244 h 1092993"/>
                <a:gd name="connsiteX8" fmla="*/ 457200 w 564547"/>
                <a:gd name="connsiteY8" fmla="*/ 1092993 h 1092993"/>
                <a:gd name="connsiteX9" fmla="*/ 0 w 564547"/>
                <a:gd name="connsiteY9" fmla="*/ 1092993 h 1092993"/>
                <a:gd name="connsiteX10" fmla="*/ 42862 w 564547"/>
                <a:gd name="connsiteY10" fmla="*/ 107155 h 1092993"/>
                <a:gd name="connsiteX0" fmla="*/ 42862 w 564590"/>
                <a:gd name="connsiteY0" fmla="*/ 107155 h 1092993"/>
                <a:gd name="connsiteX1" fmla="*/ 169069 w 564590"/>
                <a:gd name="connsiteY1" fmla="*/ 50006 h 1092993"/>
                <a:gd name="connsiteX2" fmla="*/ 88106 w 564590"/>
                <a:gd name="connsiteY2" fmla="*/ 511969 h 1092993"/>
                <a:gd name="connsiteX3" fmla="*/ 78582 w 564590"/>
                <a:gd name="connsiteY3" fmla="*/ 552451 h 1092993"/>
                <a:gd name="connsiteX4" fmla="*/ 366713 w 564590"/>
                <a:gd name="connsiteY4" fmla="*/ 578644 h 1092993"/>
                <a:gd name="connsiteX5" fmla="*/ 307181 w 564590"/>
                <a:gd name="connsiteY5" fmla="*/ 0 h 1092993"/>
                <a:gd name="connsiteX6" fmla="*/ 488156 w 564590"/>
                <a:gd name="connsiteY6" fmla="*/ 109538 h 1092993"/>
                <a:gd name="connsiteX7" fmla="*/ 564356 w 564590"/>
                <a:gd name="connsiteY7" fmla="*/ 426244 h 1092993"/>
                <a:gd name="connsiteX8" fmla="*/ 457200 w 564590"/>
                <a:gd name="connsiteY8" fmla="*/ 1092993 h 1092993"/>
                <a:gd name="connsiteX9" fmla="*/ 0 w 564590"/>
                <a:gd name="connsiteY9" fmla="*/ 1092993 h 1092993"/>
                <a:gd name="connsiteX10" fmla="*/ 42862 w 564590"/>
                <a:gd name="connsiteY10"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57200 w 564356"/>
                <a:gd name="connsiteY8" fmla="*/ 1092993 h 1092993"/>
                <a:gd name="connsiteX9" fmla="*/ 0 w 564356"/>
                <a:gd name="connsiteY9" fmla="*/ 1092993 h 1092993"/>
                <a:gd name="connsiteX10" fmla="*/ 42862 w 564356"/>
                <a:gd name="connsiteY10"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57200 w 564356"/>
                <a:gd name="connsiteY8" fmla="*/ 1092993 h 1092993"/>
                <a:gd name="connsiteX9" fmla="*/ 0 w 564356"/>
                <a:gd name="connsiteY9" fmla="*/ 1092993 h 1092993"/>
                <a:gd name="connsiteX10" fmla="*/ 42862 w 564356"/>
                <a:gd name="connsiteY10"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457200 w 564356"/>
                <a:gd name="connsiteY9" fmla="*/ 1092993 h 1092993"/>
                <a:gd name="connsiteX10" fmla="*/ 0 w 564356"/>
                <a:gd name="connsiteY10" fmla="*/ 1092993 h 1092993"/>
                <a:gd name="connsiteX11" fmla="*/ 42862 w 564356"/>
                <a:gd name="connsiteY11"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457200 w 564356"/>
                <a:gd name="connsiteY9" fmla="*/ 1092993 h 1092993"/>
                <a:gd name="connsiteX10" fmla="*/ 0 w 564356"/>
                <a:gd name="connsiteY10" fmla="*/ 1092993 h 1092993"/>
                <a:gd name="connsiteX11" fmla="*/ 42862 w 564356"/>
                <a:gd name="connsiteY11"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542924 w 564356"/>
                <a:gd name="connsiteY9" fmla="*/ 769144 h 1092993"/>
                <a:gd name="connsiteX10" fmla="*/ 457200 w 564356"/>
                <a:gd name="connsiteY10" fmla="*/ 1092993 h 1092993"/>
                <a:gd name="connsiteX11" fmla="*/ 0 w 564356"/>
                <a:gd name="connsiteY11" fmla="*/ 1092993 h 1092993"/>
                <a:gd name="connsiteX12" fmla="*/ 42862 w 564356"/>
                <a:gd name="connsiteY12"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542924 w 564356"/>
                <a:gd name="connsiteY9" fmla="*/ 769144 h 1092993"/>
                <a:gd name="connsiteX10" fmla="*/ 457200 w 564356"/>
                <a:gd name="connsiteY10" fmla="*/ 1092993 h 1092993"/>
                <a:gd name="connsiteX11" fmla="*/ 0 w 564356"/>
                <a:gd name="connsiteY11" fmla="*/ 1092993 h 1092993"/>
                <a:gd name="connsiteX12" fmla="*/ 42862 w 564356"/>
                <a:gd name="connsiteY12"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542924 w 564356"/>
                <a:gd name="connsiteY9" fmla="*/ 769144 h 1092993"/>
                <a:gd name="connsiteX10" fmla="*/ 457200 w 564356"/>
                <a:gd name="connsiteY10" fmla="*/ 1092993 h 1092993"/>
                <a:gd name="connsiteX11" fmla="*/ 0 w 564356"/>
                <a:gd name="connsiteY11" fmla="*/ 1092993 h 1092993"/>
                <a:gd name="connsiteX12" fmla="*/ 42862 w 564356"/>
                <a:gd name="connsiteY12"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67232 w 588726"/>
                <a:gd name="connsiteY13"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57707 w 588726"/>
                <a:gd name="connsiteY13" fmla="*/ 504825 h 1092993"/>
                <a:gd name="connsiteX14" fmla="*/ 67232 w 588726"/>
                <a:gd name="connsiteY14"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36275 w 588726"/>
                <a:gd name="connsiteY13" fmla="*/ 592932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95857 w 588726"/>
                <a:gd name="connsiteY10" fmla="*/ 804863 h 1092993"/>
                <a:gd name="connsiteX11" fmla="*/ 481570 w 588726"/>
                <a:gd name="connsiteY11" fmla="*/ 1092993 h 1092993"/>
                <a:gd name="connsiteX12" fmla="*/ 24370 w 588726"/>
                <a:gd name="connsiteY12" fmla="*/ 1092993 h 1092993"/>
                <a:gd name="connsiteX13" fmla="*/ 76757 w 588726"/>
                <a:gd name="connsiteY13" fmla="*/ 652463 h 1092993"/>
                <a:gd name="connsiteX14" fmla="*/ 48182 w 588726"/>
                <a:gd name="connsiteY14" fmla="*/ 597695 h 1092993"/>
                <a:gd name="connsiteX15" fmla="*/ 57707 w 588726"/>
                <a:gd name="connsiteY15" fmla="*/ 504825 h 1092993"/>
                <a:gd name="connsiteX16" fmla="*/ 67232 w 588726"/>
                <a:gd name="connsiteY16"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93476 w 588726"/>
                <a:gd name="connsiteY10" fmla="*/ 814388 h 1092993"/>
                <a:gd name="connsiteX11" fmla="*/ 481570 w 588726"/>
                <a:gd name="connsiteY11" fmla="*/ 1092993 h 1092993"/>
                <a:gd name="connsiteX12" fmla="*/ 24370 w 588726"/>
                <a:gd name="connsiteY12" fmla="*/ 1092993 h 1092993"/>
                <a:gd name="connsiteX13" fmla="*/ 76757 w 588726"/>
                <a:gd name="connsiteY13" fmla="*/ 652463 h 1092993"/>
                <a:gd name="connsiteX14" fmla="*/ 48182 w 588726"/>
                <a:gd name="connsiteY14" fmla="*/ 597695 h 1092993"/>
                <a:gd name="connsiteX15" fmla="*/ 57707 w 588726"/>
                <a:gd name="connsiteY15" fmla="*/ 504825 h 1092993"/>
                <a:gd name="connsiteX16" fmla="*/ 67232 w 588726"/>
                <a:gd name="connsiteY16" fmla="*/ 107155 h 1092993"/>
                <a:gd name="connsiteX0" fmla="*/ 30522 w 552016"/>
                <a:gd name="connsiteY0" fmla="*/ 107155 h 1552574"/>
                <a:gd name="connsiteX1" fmla="*/ 156729 w 552016"/>
                <a:gd name="connsiteY1" fmla="*/ 50006 h 1552574"/>
                <a:gd name="connsiteX2" fmla="*/ 75766 w 552016"/>
                <a:gd name="connsiteY2" fmla="*/ 511969 h 1552574"/>
                <a:gd name="connsiteX3" fmla="*/ 66242 w 552016"/>
                <a:gd name="connsiteY3" fmla="*/ 552451 h 1552574"/>
                <a:gd name="connsiteX4" fmla="*/ 354373 w 552016"/>
                <a:gd name="connsiteY4" fmla="*/ 578644 h 1552574"/>
                <a:gd name="connsiteX5" fmla="*/ 294841 w 552016"/>
                <a:gd name="connsiteY5" fmla="*/ 0 h 1552574"/>
                <a:gd name="connsiteX6" fmla="*/ 475816 w 552016"/>
                <a:gd name="connsiteY6" fmla="*/ 109538 h 1552574"/>
                <a:gd name="connsiteX7" fmla="*/ 552016 w 552016"/>
                <a:gd name="connsiteY7" fmla="*/ 426244 h 1552574"/>
                <a:gd name="connsiteX8" fmla="*/ 475815 w 552016"/>
                <a:gd name="connsiteY8" fmla="*/ 583407 h 1552574"/>
                <a:gd name="connsiteX9" fmla="*/ 530584 w 552016"/>
                <a:gd name="connsiteY9" fmla="*/ 769144 h 1552574"/>
                <a:gd name="connsiteX10" fmla="*/ 456766 w 552016"/>
                <a:gd name="connsiteY10" fmla="*/ 814388 h 1552574"/>
                <a:gd name="connsiteX11" fmla="*/ 444860 w 552016"/>
                <a:gd name="connsiteY11" fmla="*/ 1092993 h 1552574"/>
                <a:gd name="connsiteX12" fmla="*/ 32904 w 552016"/>
                <a:gd name="connsiteY12" fmla="*/ 1552574 h 1552574"/>
                <a:gd name="connsiteX13" fmla="*/ 40047 w 552016"/>
                <a:gd name="connsiteY13" fmla="*/ 652463 h 1552574"/>
                <a:gd name="connsiteX14" fmla="*/ 11472 w 552016"/>
                <a:gd name="connsiteY14" fmla="*/ 597695 h 1552574"/>
                <a:gd name="connsiteX15" fmla="*/ 20997 w 552016"/>
                <a:gd name="connsiteY15" fmla="*/ 504825 h 1552574"/>
                <a:gd name="connsiteX16" fmla="*/ 30522 w 552016"/>
                <a:gd name="connsiteY16" fmla="*/ 107155 h 1552574"/>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44860 w 552016"/>
                <a:gd name="connsiteY11" fmla="*/ 1092993 h 1576387"/>
                <a:gd name="connsiteX12" fmla="*/ 494865 w 552016"/>
                <a:gd name="connsiteY12" fmla="*/ 1576387 h 1576387"/>
                <a:gd name="connsiteX13" fmla="*/ 32904 w 552016"/>
                <a:gd name="connsiteY13" fmla="*/ 1552574 h 1576387"/>
                <a:gd name="connsiteX14" fmla="*/ 40047 w 552016"/>
                <a:gd name="connsiteY14" fmla="*/ 652463 h 1576387"/>
                <a:gd name="connsiteX15" fmla="*/ 11472 w 552016"/>
                <a:gd name="connsiteY15" fmla="*/ 597695 h 1576387"/>
                <a:gd name="connsiteX16" fmla="*/ 20997 w 552016"/>
                <a:gd name="connsiteY16" fmla="*/ 504825 h 1576387"/>
                <a:gd name="connsiteX17" fmla="*/ 30522 w 552016"/>
                <a:gd name="connsiteY17"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494865 w 552016"/>
                <a:gd name="connsiteY12" fmla="*/ 1576387 h 1576387"/>
                <a:gd name="connsiteX13" fmla="*/ 32904 w 552016"/>
                <a:gd name="connsiteY13" fmla="*/ 1552574 h 1576387"/>
                <a:gd name="connsiteX14" fmla="*/ 40047 w 552016"/>
                <a:gd name="connsiteY14" fmla="*/ 652463 h 1576387"/>
                <a:gd name="connsiteX15" fmla="*/ 11472 w 552016"/>
                <a:gd name="connsiteY15" fmla="*/ 597695 h 1576387"/>
                <a:gd name="connsiteX16" fmla="*/ 20997 w 552016"/>
                <a:gd name="connsiteY16" fmla="*/ 504825 h 1576387"/>
                <a:gd name="connsiteX17" fmla="*/ 30522 w 552016"/>
                <a:gd name="connsiteY17"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494865 w 552016"/>
                <a:gd name="connsiteY12" fmla="*/ 1576387 h 1576387"/>
                <a:gd name="connsiteX13" fmla="*/ 32904 w 552016"/>
                <a:gd name="connsiteY13" fmla="*/ 1552574 h 1576387"/>
                <a:gd name="connsiteX14" fmla="*/ 40047 w 552016"/>
                <a:gd name="connsiteY14" fmla="*/ 652463 h 1576387"/>
                <a:gd name="connsiteX15" fmla="*/ 11472 w 552016"/>
                <a:gd name="connsiteY15" fmla="*/ 597695 h 1576387"/>
                <a:gd name="connsiteX16" fmla="*/ 20997 w 552016"/>
                <a:gd name="connsiteY16" fmla="*/ 504825 h 1576387"/>
                <a:gd name="connsiteX17" fmla="*/ 30522 w 552016"/>
                <a:gd name="connsiteY17"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94865 w 552016"/>
                <a:gd name="connsiteY13" fmla="*/ 1576387 h 1576387"/>
                <a:gd name="connsiteX14" fmla="*/ 32904 w 552016"/>
                <a:gd name="connsiteY14" fmla="*/ 1552574 h 1576387"/>
                <a:gd name="connsiteX15" fmla="*/ 40047 w 552016"/>
                <a:gd name="connsiteY15" fmla="*/ 652463 h 1576387"/>
                <a:gd name="connsiteX16" fmla="*/ 11472 w 552016"/>
                <a:gd name="connsiteY16" fmla="*/ 597695 h 1576387"/>
                <a:gd name="connsiteX17" fmla="*/ 20997 w 552016"/>
                <a:gd name="connsiteY17" fmla="*/ 504825 h 1576387"/>
                <a:gd name="connsiteX18" fmla="*/ 30522 w 552016"/>
                <a:gd name="connsiteY18"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94865 w 552016"/>
                <a:gd name="connsiteY13" fmla="*/ 1576387 h 1576387"/>
                <a:gd name="connsiteX14" fmla="*/ 32904 w 552016"/>
                <a:gd name="connsiteY14" fmla="*/ 1552574 h 1576387"/>
                <a:gd name="connsiteX15" fmla="*/ 40047 w 552016"/>
                <a:gd name="connsiteY15" fmla="*/ 652463 h 1576387"/>
                <a:gd name="connsiteX16" fmla="*/ 11472 w 552016"/>
                <a:gd name="connsiteY16" fmla="*/ 597695 h 1576387"/>
                <a:gd name="connsiteX17" fmla="*/ 20997 w 552016"/>
                <a:gd name="connsiteY17" fmla="*/ 504825 h 1576387"/>
                <a:gd name="connsiteX18" fmla="*/ 30522 w 552016"/>
                <a:gd name="connsiteY18"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2904 w 552016"/>
                <a:gd name="connsiteY16" fmla="*/ 1552574 h 1577990"/>
                <a:gd name="connsiteX17" fmla="*/ 40047 w 552016"/>
                <a:gd name="connsiteY17" fmla="*/ 652463 h 1577990"/>
                <a:gd name="connsiteX18" fmla="*/ 11472 w 552016"/>
                <a:gd name="connsiteY18" fmla="*/ 597695 h 1577990"/>
                <a:gd name="connsiteX19" fmla="*/ 20997 w 552016"/>
                <a:gd name="connsiteY19" fmla="*/ 504825 h 1577990"/>
                <a:gd name="connsiteX20" fmla="*/ 30522 w 552016"/>
                <a:gd name="connsiteY20"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273409 w 552016"/>
                <a:gd name="connsiteY16" fmla="*/ 923923 h 1577990"/>
                <a:gd name="connsiteX17" fmla="*/ 32904 w 552016"/>
                <a:gd name="connsiteY17" fmla="*/ 1552574 h 1577990"/>
                <a:gd name="connsiteX18" fmla="*/ 40047 w 552016"/>
                <a:gd name="connsiteY18" fmla="*/ 652463 h 1577990"/>
                <a:gd name="connsiteX19" fmla="*/ 11472 w 552016"/>
                <a:gd name="connsiteY19" fmla="*/ 597695 h 1577990"/>
                <a:gd name="connsiteX20" fmla="*/ 20997 w 552016"/>
                <a:gd name="connsiteY20" fmla="*/ 504825 h 1577990"/>
                <a:gd name="connsiteX21" fmla="*/ 30522 w 552016"/>
                <a:gd name="connsiteY21"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32904 w 552016"/>
                <a:gd name="connsiteY18" fmla="*/ 1552574 h 1577990"/>
                <a:gd name="connsiteX19" fmla="*/ 40047 w 552016"/>
                <a:gd name="connsiteY19" fmla="*/ 652463 h 1577990"/>
                <a:gd name="connsiteX20" fmla="*/ 11472 w 552016"/>
                <a:gd name="connsiteY20" fmla="*/ 597695 h 1577990"/>
                <a:gd name="connsiteX21" fmla="*/ 20997 w 552016"/>
                <a:gd name="connsiteY21" fmla="*/ 504825 h 1577990"/>
                <a:gd name="connsiteX22" fmla="*/ 30522 w 552016"/>
                <a:gd name="connsiteY22"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49572 w 552016"/>
                <a:gd name="connsiteY18" fmla="*/ 1516855 h 1577990"/>
                <a:gd name="connsiteX19" fmla="*/ 32904 w 552016"/>
                <a:gd name="connsiteY19" fmla="*/ 1552574 h 1577990"/>
                <a:gd name="connsiteX20" fmla="*/ 40047 w 552016"/>
                <a:gd name="connsiteY20" fmla="*/ 652463 h 1577990"/>
                <a:gd name="connsiteX21" fmla="*/ 11472 w 552016"/>
                <a:gd name="connsiteY21" fmla="*/ 597695 h 1577990"/>
                <a:gd name="connsiteX22" fmla="*/ 20997 w 552016"/>
                <a:gd name="connsiteY22" fmla="*/ 504825 h 1577990"/>
                <a:gd name="connsiteX23" fmla="*/ 30522 w 552016"/>
                <a:gd name="connsiteY23"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285316 w 552016"/>
                <a:gd name="connsiteY18" fmla="*/ 1547812 h 1577990"/>
                <a:gd name="connsiteX19" fmla="*/ 32904 w 552016"/>
                <a:gd name="connsiteY19" fmla="*/ 1552574 h 1577990"/>
                <a:gd name="connsiteX20" fmla="*/ 40047 w 552016"/>
                <a:gd name="connsiteY20" fmla="*/ 652463 h 1577990"/>
                <a:gd name="connsiteX21" fmla="*/ 11472 w 552016"/>
                <a:gd name="connsiteY21" fmla="*/ 597695 h 1577990"/>
                <a:gd name="connsiteX22" fmla="*/ 20997 w 552016"/>
                <a:gd name="connsiteY22" fmla="*/ 504825 h 1577990"/>
                <a:gd name="connsiteX23" fmla="*/ 30522 w 552016"/>
                <a:gd name="connsiteY23"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285316 w 552016"/>
                <a:gd name="connsiteY18" fmla="*/ 1547812 h 1577990"/>
                <a:gd name="connsiteX19" fmla="*/ 32904 w 552016"/>
                <a:gd name="connsiteY19" fmla="*/ 1552574 h 1577990"/>
                <a:gd name="connsiteX20" fmla="*/ 40047 w 552016"/>
                <a:gd name="connsiteY20" fmla="*/ 652463 h 1577990"/>
                <a:gd name="connsiteX21" fmla="*/ 11472 w 552016"/>
                <a:gd name="connsiteY21" fmla="*/ 597695 h 1577990"/>
                <a:gd name="connsiteX22" fmla="*/ 20997 w 552016"/>
                <a:gd name="connsiteY22" fmla="*/ 504825 h 1577990"/>
                <a:gd name="connsiteX23" fmla="*/ 30522 w 552016"/>
                <a:gd name="connsiteY23" fmla="*/ 107155 h 1577990"/>
                <a:gd name="connsiteX0" fmla="*/ 30522 w 552016"/>
                <a:gd name="connsiteY0" fmla="*/ 107155 h 1583052"/>
                <a:gd name="connsiteX1" fmla="*/ 156729 w 552016"/>
                <a:gd name="connsiteY1" fmla="*/ 50006 h 1583052"/>
                <a:gd name="connsiteX2" fmla="*/ 75766 w 552016"/>
                <a:gd name="connsiteY2" fmla="*/ 511969 h 1583052"/>
                <a:gd name="connsiteX3" fmla="*/ 66242 w 552016"/>
                <a:gd name="connsiteY3" fmla="*/ 552451 h 1583052"/>
                <a:gd name="connsiteX4" fmla="*/ 354373 w 552016"/>
                <a:gd name="connsiteY4" fmla="*/ 578644 h 1583052"/>
                <a:gd name="connsiteX5" fmla="*/ 294841 w 552016"/>
                <a:gd name="connsiteY5" fmla="*/ 0 h 1583052"/>
                <a:gd name="connsiteX6" fmla="*/ 475816 w 552016"/>
                <a:gd name="connsiteY6" fmla="*/ 109538 h 1583052"/>
                <a:gd name="connsiteX7" fmla="*/ 552016 w 552016"/>
                <a:gd name="connsiteY7" fmla="*/ 426244 h 1583052"/>
                <a:gd name="connsiteX8" fmla="*/ 475815 w 552016"/>
                <a:gd name="connsiteY8" fmla="*/ 583407 h 1583052"/>
                <a:gd name="connsiteX9" fmla="*/ 530584 w 552016"/>
                <a:gd name="connsiteY9" fmla="*/ 769144 h 1583052"/>
                <a:gd name="connsiteX10" fmla="*/ 456766 w 552016"/>
                <a:gd name="connsiteY10" fmla="*/ 814388 h 1583052"/>
                <a:gd name="connsiteX11" fmla="*/ 485341 w 552016"/>
                <a:gd name="connsiteY11" fmla="*/ 1090612 h 1583052"/>
                <a:gd name="connsiteX12" fmla="*/ 509153 w 552016"/>
                <a:gd name="connsiteY12" fmla="*/ 1276349 h 1583052"/>
                <a:gd name="connsiteX13" fmla="*/ 487722 w 552016"/>
                <a:gd name="connsiteY13" fmla="*/ 1419224 h 1583052"/>
                <a:gd name="connsiteX14" fmla="*/ 494865 w 552016"/>
                <a:gd name="connsiteY14" fmla="*/ 1576387 h 1583052"/>
                <a:gd name="connsiteX15" fmla="*/ 266265 w 552016"/>
                <a:gd name="connsiteY15" fmla="*/ 1576387 h 1583052"/>
                <a:gd name="connsiteX16" fmla="*/ 366278 w 552016"/>
                <a:gd name="connsiteY16" fmla="*/ 1431130 h 1583052"/>
                <a:gd name="connsiteX17" fmla="*/ 273409 w 552016"/>
                <a:gd name="connsiteY17" fmla="*/ 923923 h 1583052"/>
                <a:gd name="connsiteX18" fmla="*/ 285316 w 552016"/>
                <a:gd name="connsiteY18" fmla="*/ 1547812 h 1583052"/>
                <a:gd name="connsiteX19" fmla="*/ 32904 w 552016"/>
                <a:gd name="connsiteY19" fmla="*/ 1552574 h 1583052"/>
                <a:gd name="connsiteX20" fmla="*/ 40047 w 552016"/>
                <a:gd name="connsiteY20" fmla="*/ 652463 h 1583052"/>
                <a:gd name="connsiteX21" fmla="*/ 11472 w 552016"/>
                <a:gd name="connsiteY21" fmla="*/ 597695 h 1583052"/>
                <a:gd name="connsiteX22" fmla="*/ 20997 w 552016"/>
                <a:gd name="connsiteY22" fmla="*/ 504825 h 1583052"/>
                <a:gd name="connsiteX23" fmla="*/ 30522 w 552016"/>
                <a:gd name="connsiteY23" fmla="*/ 107155 h 1583052"/>
                <a:gd name="connsiteX0" fmla="*/ 30522 w 552016"/>
                <a:gd name="connsiteY0" fmla="*/ 107155 h 1585107"/>
                <a:gd name="connsiteX1" fmla="*/ 156729 w 552016"/>
                <a:gd name="connsiteY1" fmla="*/ 50006 h 1585107"/>
                <a:gd name="connsiteX2" fmla="*/ 75766 w 552016"/>
                <a:gd name="connsiteY2" fmla="*/ 511969 h 1585107"/>
                <a:gd name="connsiteX3" fmla="*/ 66242 w 552016"/>
                <a:gd name="connsiteY3" fmla="*/ 552451 h 1585107"/>
                <a:gd name="connsiteX4" fmla="*/ 354373 w 552016"/>
                <a:gd name="connsiteY4" fmla="*/ 578644 h 1585107"/>
                <a:gd name="connsiteX5" fmla="*/ 294841 w 552016"/>
                <a:gd name="connsiteY5" fmla="*/ 0 h 1585107"/>
                <a:gd name="connsiteX6" fmla="*/ 475816 w 552016"/>
                <a:gd name="connsiteY6" fmla="*/ 109538 h 1585107"/>
                <a:gd name="connsiteX7" fmla="*/ 552016 w 552016"/>
                <a:gd name="connsiteY7" fmla="*/ 426244 h 1585107"/>
                <a:gd name="connsiteX8" fmla="*/ 475815 w 552016"/>
                <a:gd name="connsiteY8" fmla="*/ 583407 h 1585107"/>
                <a:gd name="connsiteX9" fmla="*/ 530584 w 552016"/>
                <a:gd name="connsiteY9" fmla="*/ 769144 h 1585107"/>
                <a:gd name="connsiteX10" fmla="*/ 456766 w 552016"/>
                <a:gd name="connsiteY10" fmla="*/ 814388 h 1585107"/>
                <a:gd name="connsiteX11" fmla="*/ 485341 w 552016"/>
                <a:gd name="connsiteY11" fmla="*/ 1090612 h 1585107"/>
                <a:gd name="connsiteX12" fmla="*/ 509153 w 552016"/>
                <a:gd name="connsiteY12" fmla="*/ 1276349 h 1585107"/>
                <a:gd name="connsiteX13" fmla="*/ 487722 w 552016"/>
                <a:gd name="connsiteY13" fmla="*/ 1419224 h 1585107"/>
                <a:gd name="connsiteX14" fmla="*/ 494865 w 552016"/>
                <a:gd name="connsiteY14" fmla="*/ 1576387 h 1585107"/>
                <a:gd name="connsiteX15" fmla="*/ 266265 w 552016"/>
                <a:gd name="connsiteY15" fmla="*/ 1576387 h 1585107"/>
                <a:gd name="connsiteX16" fmla="*/ 366278 w 552016"/>
                <a:gd name="connsiteY16" fmla="*/ 1431130 h 1585107"/>
                <a:gd name="connsiteX17" fmla="*/ 273409 w 552016"/>
                <a:gd name="connsiteY17" fmla="*/ 923923 h 1585107"/>
                <a:gd name="connsiteX18" fmla="*/ 285316 w 552016"/>
                <a:gd name="connsiteY18" fmla="*/ 1547812 h 1585107"/>
                <a:gd name="connsiteX19" fmla="*/ 32904 w 552016"/>
                <a:gd name="connsiteY19" fmla="*/ 1552574 h 1585107"/>
                <a:gd name="connsiteX20" fmla="*/ 40047 w 552016"/>
                <a:gd name="connsiteY20" fmla="*/ 652463 h 1585107"/>
                <a:gd name="connsiteX21" fmla="*/ 11472 w 552016"/>
                <a:gd name="connsiteY21" fmla="*/ 597695 h 1585107"/>
                <a:gd name="connsiteX22" fmla="*/ 20997 w 552016"/>
                <a:gd name="connsiteY22" fmla="*/ 504825 h 1585107"/>
                <a:gd name="connsiteX23" fmla="*/ 30522 w 552016"/>
                <a:gd name="connsiteY23" fmla="*/ 107155 h 1585107"/>
                <a:gd name="connsiteX0" fmla="*/ 30522 w 552016"/>
                <a:gd name="connsiteY0" fmla="*/ 107155 h 1585760"/>
                <a:gd name="connsiteX1" fmla="*/ 156729 w 552016"/>
                <a:gd name="connsiteY1" fmla="*/ 50006 h 1585760"/>
                <a:gd name="connsiteX2" fmla="*/ 75766 w 552016"/>
                <a:gd name="connsiteY2" fmla="*/ 511969 h 1585760"/>
                <a:gd name="connsiteX3" fmla="*/ 66242 w 552016"/>
                <a:gd name="connsiteY3" fmla="*/ 552451 h 1585760"/>
                <a:gd name="connsiteX4" fmla="*/ 354373 w 552016"/>
                <a:gd name="connsiteY4" fmla="*/ 578644 h 1585760"/>
                <a:gd name="connsiteX5" fmla="*/ 294841 w 552016"/>
                <a:gd name="connsiteY5" fmla="*/ 0 h 1585760"/>
                <a:gd name="connsiteX6" fmla="*/ 475816 w 552016"/>
                <a:gd name="connsiteY6" fmla="*/ 109538 h 1585760"/>
                <a:gd name="connsiteX7" fmla="*/ 552016 w 552016"/>
                <a:gd name="connsiteY7" fmla="*/ 426244 h 1585760"/>
                <a:gd name="connsiteX8" fmla="*/ 475815 w 552016"/>
                <a:gd name="connsiteY8" fmla="*/ 583407 h 1585760"/>
                <a:gd name="connsiteX9" fmla="*/ 530584 w 552016"/>
                <a:gd name="connsiteY9" fmla="*/ 769144 h 1585760"/>
                <a:gd name="connsiteX10" fmla="*/ 456766 w 552016"/>
                <a:gd name="connsiteY10" fmla="*/ 814388 h 1585760"/>
                <a:gd name="connsiteX11" fmla="*/ 485341 w 552016"/>
                <a:gd name="connsiteY11" fmla="*/ 1090612 h 1585760"/>
                <a:gd name="connsiteX12" fmla="*/ 509153 w 552016"/>
                <a:gd name="connsiteY12" fmla="*/ 1276349 h 1585760"/>
                <a:gd name="connsiteX13" fmla="*/ 487722 w 552016"/>
                <a:gd name="connsiteY13" fmla="*/ 1419224 h 1585760"/>
                <a:gd name="connsiteX14" fmla="*/ 494865 w 552016"/>
                <a:gd name="connsiteY14" fmla="*/ 1576387 h 1585760"/>
                <a:gd name="connsiteX15" fmla="*/ 266265 w 552016"/>
                <a:gd name="connsiteY15" fmla="*/ 1576387 h 1585760"/>
                <a:gd name="connsiteX16" fmla="*/ 366278 w 552016"/>
                <a:gd name="connsiteY16" fmla="*/ 1431130 h 1585760"/>
                <a:gd name="connsiteX17" fmla="*/ 273409 w 552016"/>
                <a:gd name="connsiteY17" fmla="*/ 923923 h 1585760"/>
                <a:gd name="connsiteX18" fmla="*/ 285316 w 552016"/>
                <a:gd name="connsiteY18" fmla="*/ 1547812 h 1585760"/>
                <a:gd name="connsiteX19" fmla="*/ 32904 w 552016"/>
                <a:gd name="connsiteY19" fmla="*/ 1552574 h 1585760"/>
                <a:gd name="connsiteX20" fmla="*/ 40047 w 552016"/>
                <a:gd name="connsiteY20" fmla="*/ 652463 h 1585760"/>
                <a:gd name="connsiteX21" fmla="*/ 11472 w 552016"/>
                <a:gd name="connsiteY21" fmla="*/ 597695 h 1585760"/>
                <a:gd name="connsiteX22" fmla="*/ 20997 w 552016"/>
                <a:gd name="connsiteY22" fmla="*/ 504825 h 1585760"/>
                <a:gd name="connsiteX23" fmla="*/ 30522 w 552016"/>
                <a:gd name="connsiteY23" fmla="*/ 107155 h 1585760"/>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13890 w 552016"/>
                <a:gd name="connsiteY18" fmla="*/ 1290636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7688 w 540595"/>
                <a:gd name="connsiteY21" fmla="*/ 1231104 h 1591638"/>
                <a:gd name="connsiteX22" fmla="*/ 28626 w 540595"/>
                <a:gd name="connsiteY22" fmla="*/ 652463 h 1591638"/>
                <a:gd name="connsiteX23" fmla="*/ 51 w 540595"/>
                <a:gd name="connsiteY23" fmla="*/ 597695 h 1591638"/>
                <a:gd name="connsiteX24" fmla="*/ 9576 w 540595"/>
                <a:gd name="connsiteY24" fmla="*/ 504825 h 1591638"/>
                <a:gd name="connsiteX25" fmla="*/ 19101 w 540595"/>
                <a:gd name="connsiteY25"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595" h="1591638">
                  <a:moveTo>
                    <a:pt x="19101" y="107155"/>
                  </a:moveTo>
                  <a:cubicBezTo>
                    <a:pt x="64345" y="88899"/>
                    <a:pt x="100064" y="68262"/>
                    <a:pt x="145308" y="50006"/>
                  </a:cubicBezTo>
                  <a:cubicBezTo>
                    <a:pt x="166739" y="43656"/>
                    <a:pt x="52440" y="320676"/>
                    <a:pt x="64345" y="511969"/>
                  </a:cubicBezTo>
                  <a:cubicBezTo>
                    <a:pt x="44502" y="519114"/>
                    <a:pt x="43708" y="531019"/>
                    <a:pt x="54821" y="552451"/>
                  </a:cubicBezTo>
                  <a:cubicBezTo>
                    <a:pt x="96096" y="573088"/>
                    <a:pt x="292152" y="596106"/>
                    <a:pt x="342952" y="578644"/>
                  </a:cubicBezTo>
                  <a:cubicBezTo>
                    <a:pt x="208808" y="369094"/>
                    <a:pt x="186584" y="338137"/>
                    <a:pt x="283420" y="0"/>
                  </a:cubicBezTo>
                  <a:cubicBezTo>
                    <a:pt x="305646" y="53975"/>
                    <a:pt x="456457" y="46038"/>
                    <a:pt x="464395" y="109538"/>
                  </a:cubicBezTo>
                  <a:cubicBezTo>
                    <a:pt x="483446" y="213519"/>
                    <a:pt x="531069" y="288925"/>
                    <a:pt x="540595" y="426244"/>
                  </a:cubicBezTo>
                  <a:cubicBezTo>
                    <a:pt x="531070" y="504031"/>
                    <a:pt x="473919" y="517526"/>
                    <a:pt x="464394" y="583407"/>
                  </a:cubicBezTo>
                  <a:cubicBezTo>
                    <a:pt x="482651" y="657226"/>
                    <a:pt x="503288" y="690563"/>
                    <a:pt x="519163" y="769144"/>
                  </a:cubicBezTo>
                  <a:cubicBezTo>
                    <a:pt x="508051" y="808832"/>
                    <a:pt x="456457" y="774700"/>
                    <a:pt x="445345" y="814388"/>
                  </a:cubicBezTo>
                  <a:cubicBezTo>
                    <a:pt x="447726" y="906463"/>
                    <a:pt x="464395" y="998537"/>
                    <a:pt x="473920" y="1090612"/>
                  </a:cubicBezTo>
                  <a:cubicBezTo>
                    <a:pt x="468364" y="1172369"/>
                    <a:pt x="496145" y="1195387"/>
                    <a:pt x="497732" y="1276349"/>
                  </a:cubicBezTo>
                  <a:cubicBezTo>
                    <a:pt x="505669" y="1338658"/>
                    <a:pt x="490588" y="1376362"/>
                    <a:pt x="476301" y="1419224"/>
                  </a:cubicBezTo>
                  <a:cubicBezTo>
                    <a:pt x="495352" y="1447799"/>
                    <a:pt x="514400" y="1509315"/>
                    <a:pt x="483444" y="1576387"/>
                  </a:cubicBezTo>
                  <a:cubicBezTo>
                    <a:pt x="442962" y="1599406"/>
                    <a:pt x="350094" y="1593850"/>
                    <a:pt x="254844" y="1576387"/>
                  </a:cubicBezTo>
                  <a:cubicBezTo>
                    <a:pt x="263178" y="1527570"/>
                    <a:pt x="384622" y="1554162"/>
                    <a:pt x="354857" y="1431130"/>
                  </a:cubicBezTo>
                  <a:cubicBezTo>
                    <a:pt x="391767" y="1322386"/>
                    <a:pt x="312788" y="914795"/>
                    <a:pt x="261988" y="921542"/>
                  </a:cubicBezTo>
                  <a:cubicBezTo>
                    <a:pt x="249288" y="985042"/>
                    <a:pt x="293341" y="1179511"/>
                    <a:pt x="302469" y="1290636"/>
                  </a:cubicBezTo>
                  <a:cubicBezTo>
                    <a:pt x="242540" y="1499392"/>
                    <a:pt x="307232" y="1491058"/>
                    <a:pt x="273895" y="1547812"/>
                  </a:cubicBezTo>
                  <a:lnTo>
                    <a:pt x="21483" y="1552574"/>
                  </a:lnTo>
                  <a:cubicBezTo>
                    <a:pt x="-20189" y="1490661"/>
                    <a:pt x="155230" y="1527569"/>
                    <a:pt x="145307" y="1421604"/>
                  </a:cubicBezTo>
                  <a:cubicBezTo>
                    <a:pt x="161578" y="1337070"/>
                    <a:pt x="127844" y="1296985"/>
                    <a:pt x="147688" y="1231104"/>
                  </a:cubicBezTo>
                  <a:cubicBezTo>
                    <a:pt x="138957" y="986629"/>
                    <a:pt x="26245" y="810022"/>
                    <a:pt x="28626" y="652463"/>
                  </a:cubicBezTo>
                  <a:cubicBezTo>
                    <a:pt x="19894" y="620713"/>
                    <a:pt x="3226" y="622301"/>
                    <a:pt x="51" y="597695"/>
                  </a:cubicBezTo>
                  <a:cubicBezTo>
                    <a:pt x="-743" y="561183"/>
                    <a:pt x="7989" y="539750"/>
                    <a:pt x="9576" y="504825"/>
                  </a:cubicBezTo>
                  <a:cubicBezTo>
                    <a:pt x="-6298" y="387746"/>
                    <a:pt x="-743" y="190102"/>
                    <a:pt x="19101" y="107155"/>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61" name="Rectangle 4098">
              <a:extLst>
                <a:ext uri="{FF2B5EF4-FFF2-40B4-BE49-F238E27FC236}">
                  <a16:creationId xmlns:a16="http://schemas.microsoft.com/office/drawing/2014/main" id="{E1294504-BB6D-490E-9596-044ACD0674A7}"/>
                </a:ext>
              </a:extLst>
            </p:cNvPr>
            <p:cNvSpPr/>
            <p:nvPr/>
          </p:nvSpPr>
          <p:spPr>
            <a:xfrm rot="361497">
              <a:off x="6053107" y="2343150"/>
              <a:ext cx="98168" cy="71436"/>
            </a:xfrm>
            <a:custGeom>
              <a:avLst/>
              <a:gdLst>
                <a:gd name="connsiteX0" fmla="*/ 0 w 45719"/>
                <a:gd name="connsiteY0" fmla="*/ 0 h 152400"/>
                <a:gd name="connsiteX1" fmla="*/ 45719 w 45719"/>
                <a:gd name="connsiteY1" fmla="*/ 0 h 152400"/>
                <a:gd name="connsiteX2" fmla="*/ 45719 w 45719"/>
                <a:gd name="connsiteY2" fmla="*/ 152400 h 152400"/>
                <a:gd name="connsiteX3" fmla="*/ 0 w 45719"/>
                <a:gd name="connsiteY3" fmla="*/ 152400 h 152400"/>
                <a:gd name="connsiteX4" fmla="*/ 0 w 45719"/>
                <a:gd name="connsiteY4" fmla="*/ 0 h 152400"/>
                <a:gd name="connsiteX0" fmla="*/ 0 w 71913"/>
                <a:gd name="connsiteY0" fmla="*/ 7143 h 152400"/>
                <a:gd name="connsiteX1" fmla="*/ 71913 w 71913"/>
                <a:gd name="connsiteY1" fmla="*/ 0 h 152400"/>
                <a:gd name="connsiteX2" fmla="*/ 71913 w 71913"/>
                <a:gd name="connsiteY2" fmla="*/ 152400 h 152400"/>
                <a:gd name="connsiteX3" fmla="*/ 26194 w 71913"/>
                <a:gd name="connsiteY3" fmla="*/ 152400 h 152400"/>
                <a:gd name="connsiteX4" fmla="*/ 0 w 71913"/>
                <a:gd name="connsiteY4" fmla="*/ 7143 h 152400"/>
                <a:gd name="connsiteX0" fmla="*/ 0 w 71913"/>
                <a:gd name="connsiteY0" fmla="*/ 28574 h 173831"/>
                <a:gd name="connsiteX1" fmla="*/ 24288 w 71913"/>
                <a:gd name="connsiteY1" fmla="*/ 0 h 173831"/>
                <a:gd name="connsiteX2" fmla="*/ 71913 w 71913"/>
                <a:gd name="connsiteY2" fmla="*/ 173831 h 173831"/>
                <a:gd name="connsiteX3" fmla="*/ 26194 w 71913"/>
                <a:gd name="connsiteY3" fmla="*/ 173831 h 173831"/>
                <a:gd name="connsiteX4" fmla="*/ 0 w 71913"/>
                <a:gd name="connsiteY4" fmla="*/ 28574 h 173831"/>
                <a:gd name="connsiteX0" fmla="*/ 0 w 69532"/>
                <a:gd name="connsiteY0" fmla="*/ 28574 h 173831"/>
                <a:gd name="connsiteX1" fmla="*/ 24288 w 69532"/>
                <a:gd name="connsiteY1" fmla="*/ 0 h 173831"/>
                <a:gd name="connsiteX2" fmla="*/ 69532 w 69532"/>
                <a:gd name="connsiteY2" fmla="*/ 54768 h 173831"/>
                <a:gd name="connsiteX3" fmla="*/ 26194 w 69532"/>
                <a:gd name="connsiteY3" fmla="*/ 173831 h 173831"/>
                <a:gd name="connsiteX4" fmla="*/ 0 w 69532"/>
                <a:gd name="connsiteY4" fmla="*/ 28574 h 173831"/>
                <a:gd name="connsiteX0" fmla="*/ 0 w 69532"/>
                <a:gd name="connsiteY0" fmla="*/ 28574 h 76199"/>
                <a:gd name="connsiteX1" fmla="*/ 24288 w 69532"/>
                <a:gd name="connsiteY1" fmla="*/ 0 h 76199"/>
                <a:gd name="connsiteX2" fmla="*/ 69532 w 69532"/>
                <a:gd name="connsiteY2" fmla="*/ 54768 h 76199"/>
                <a:gd name="connsiteX3" fmla="*/ 52388 w 69532"/>
                <a:gd name="connsiteY3" fmla="*/ 76199 h 76199"/>
                <a:gd name="connsiteX4" fmla="*/ 0 w 69532"/>
                <a:gd name="connsiteY4" fmla="*/ 28574 h 76199"/>
                <a:gd name="connsiteX0" fmla="*/ 0 w 69532"/>
                <a:gd name="connsiteY0" fmla="*/ 26192 h 73817"/>
                <a:gd name="connsiteX1" fmla="*/ 12382 w 69532"/>
                <a:gd name="connsiteY1" fmla="*/ 0 h 73817"/>
                <a:gd name="connsiteX2" fmla="*/ 69532 w 69532"/>
                <a:gd name="connsiteY2" fmla="*/ 52386 h 73817"/>
                <a:gd name="connsiteX3" fmla="*/ 52388 w 69532"/>
                <a:gd name="connsiteY3" fmla="*/ 73817 h 73817"/>
                <a:gd name="connsiteX4" fmla="*/ 0 w 69532"/>
                <a:gd name="connsiteY4" fmla="*/ 26192 h 73817"/>
                <a:gd name="connsiteX0" fmla="*/ 0 w 74294"/>
                <a:gd name="connsiteY0" fmla="*/ 14285 h 73817"/>
                <a:gd name="connsiteX1" fmla="*/ 17144 w 74294"/>
                <a:gd name="connsiteY1" fmla="*/ 0 h 73817"/>
                <a:gd name="connsiteX2" fmla="*/ 74294 w 74294"/>
                <a:gd name="connsiteY2" fmla="*/ 52386 h 73817"/>
                <a:gd name="connsiteX3" fmla="*/ 57150 w 74294"/>
                <a:gd name="connsiteY3" fmla="*/ 73817 h 73817"/>
                <a:gd name="connsiteX4" fmla="*/ 0 w 74294"/>
                <a:gd name="connsiteY4" fmla="*/ 14285 h 73817"/>
                <a:gd name="connsiteX0" fmla="*/ 0 w 74294"/>
                <a:gd name="connsiteY0" fmla="*/ 14285 h 71436"/>
                <a:gd name="connsiteX1" fmla="*/ 17144 w 74294"/>
                <a:gd name="connsiteY1" fmla="*/ 0 h 71436"/>
                <a:gd name="connsiteX2" fmla="*/ 74294 w 74294"/>
                <a:gd name="connsiteY2" fmla="*/ 52386 h 71436"/>
                <a:gd name="connsiteX3" fmla="*/ 61913 w 74294"/>
                <a:gd name="connsiteY3" fmla="*/ 71436 h 71436"/>
                <a:gd name="connsiteX4" fmla="*/ 0 w 74294"/>
                <a:gd name="connsiteY4" fmla="*/ 14285 h 71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4" h="71436">
                  <a:moveTo>
                    <a:pt x="0" y="14285"/>
                  </a:moveTo>
                  <a:lnTo>
                    <a:pt x="17144" y="0"/>
                  </a:lnTo>
                  <a:lnTo>
                    <a:pt x="74294" y="52386"/>
                  </a:lnTo>
                  <a:lnTo>
                    <a:pt x="61913" y="71436"/>
                  </a:lnTo>
                  <a:lnTo>
                    <a:pt x="0" y="1428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grpSp>
      <p:grpSp>
        <p:nvGrpSpPr>
          <p:cNvPr id="62" name="Group 61">
            <a:extLst>
              <a:ext uri="{FF2B5EF4-FFF2-40B4-BE49-F238E27FC236}">
                <a16:creationId xmlns:a16="http://schemas.microsoft.com/office/drawing/2014/main" id="{B49E3EBE-B390-4CD5-8C36-48160D9E7D4D}"/>
              </a:ext>
            </a:extLst>
          </p:cNvPr>
          <p:cNvGrpSpPr/>
          <p:nvPr/>
        </p:nvGrpSpPr>
        <p:grpSpPr>
          <a:xfrm>
            <a:off x="15162387" y="2121304"/>
            <a:ext cx="914177" cy="1679716"/>
            <a:chOff x="6753438" y="1113384"/>
            <a:chExt cx="1864452" cy="3425770"/>
          </a:xfrm>
        </p:grpSpPr>
        <p:sp>
          <p:nvSpPr>
            <p:cNvPr id="63" name="Rectangle 110">
              <a:extLst>
                <a:ext uri="{FF2B5EF4-FFF2-40B4-BE49-F238E27FC236}">
                  <a16:creationId xmlns:a16="http://schemas.microsoft.com/office/drawing/2014/main" id="{DC8E5F9D-A565-4CCF-A612-C0857FD815CF}"/>
                </a:ext>
              </a:extLst>
            </p:cNvPr>
            <p:cNvSpPr/>
            <p:nvPr/>
          </p:nvSpPr>
          <p:spPr>
            <a:xfrm>
              <a:off x="7137968" y="1842031"/>
              <a:ext cx="643863" cy="862114"/>
            </a:xfrm>
            <a:custGeom>
              <a:avLst/>
              <a:gdLst>
                <a:gd name="connsiteX0" fmla="*/ 0 w 481038"/>
                <a:gd name="connsiteY0" fmla="*/ 0 h 762000"/>
                <a:gd name="connsiteX1" fmla="*/ 481038 w 481038"/>
                <a:gd name="connsiteY1" fmla="*/ 0 h 762000"/>
                <a:gd name="connsiteX2" fmla="*/ 481038 w 481038"/>
                <a:gd name="connsiteY2" fmla="*/ 762000 h 762000"/>
                <a:gd name="connsiteX3" fmla="*/ 0 w 481038"/>
                <a:gd name="connsiteY3" fmla="*/ 762000 h 762000"/>
                <a:gd name="connsiteX4" fmla="*/ 0 w 481038"/>
                <a:gd name="connsiteY4" fmla="*/ 0 h 762000"/>
                <a:gd name="connsiteX0" fmla="*/ 179009 w 660047"/>
                <a:gd name="connsiteY0" fmla="*/ 0 h 868438"/>
                <a:gd name="connsiteX1" fmla="*/ 660047 w 660047"/>
                <a:gd name="connsiteY1" fmla="*/ 0 h 868438"/>
                <a:gd name="connsiteX2" fmla="*/ 660047 w 660047"/>
                <a:gd name="connsiteY2" fmla="*/ 762000 h 868438"/>
                <a:gd name="connsiteX3" fmla="*/ 0 w 660047"/>
                <a:gd name="connsiteY3" fmla="*/ 868438 h 868438"/>
                <a:gd name="connsiteX4" fmla="*/ 179009 w 660047"/>
                <a:gd name="connsiteY4" fmla="*/ 0 h 868438"/>
                <a:gd name="connsiteX0" fmla="*/ 179009 w 660047"/>
                <a:gd name="connsiteY0" fmla="*/ 0 h 950686"/>
                <a:gd name="connsiteX1" fmla="*/ 660047 w 660047"/>
                <a:gd name="connsiteY1" fmla="*/ 0 h 950686"/>
                <a:gd name="connsiteX2" fmla="*/ 601990 w 660047"/>
                <a:gd name="connsiteY2" fmla="*/ 950686 h 950686"/>
                <a:gd name="connsiteX3" fmla="*/ 0 w 660047"/>
                <a:gd name="connsiteY3" fmla="*/ 868438 h 950686"/>
                <a:gd name="connsiteX4" fmla="*/ 179009 w 660047"/>
                <a:gd name="connsiteY4" fmla="*/ 0 h 950686"/>
                <a:gd name="connsiteX0" fmla="*/ 179009 w 660047"/>
                <a:gd name="connsiteY0" fmla="*/ 0 h 936171"/>
                <a:gd name="connsiteX1" fmla="*/ 660047 w 660047"/>
                <a:gd name="connsiteY1" fmla="*/ 0 h 936171"/>
                <a:gd name="connsiteX2" fmla="*/ 628599 w 660047"/>
                <a:gd name="connsiteY2" fmla="*/ 936171 h 936171"/>
                <a:gd name="connsiteX3" fmla="*/ 0 w 660047"/>
                <a:gd name="connsiteY3" fmla="*/ 868438 h 936171"/>
                <a:gd name="connsiteX4" fmla="*/ 179009 w 660047"/>
                <a:gd name="connsiteY4" fmla="*/ 0 h 936171"/>
                <a:gd name="connsiteX0" fmla="*/ 179009 w 701023"/>
                <a:gd name="connsiteY0" fmla="*/ 0 h 936171"/>
                <a:gd name="connsiteX1" fmla="*/ 660047 w 701023"/>
                <a:gd name="connsiteY1" fmla="*/ 0 h 936171"/>
                <a:gd name="connsiteX2" fmla="*/ 700315 w 701023"/>
                <a:gd name="connsiteY2" fmla="*/ 679753 h 936171"/>
                <a:gd name="connsiteX3" fmla="*/ 628599 w 701023"/>
                <a:gd name="connsiteY3" fmla="*/ 936171 h 936171"/>
                <a:gd name="connsiteX4" fmla="*/ 0 w 701023"/>
                <a:gd name="connsiteY4" fmla="*/ 868438 h 936171"/>
                <a:gd name="connsiteX5" fmla="*/ 179009 w 701023"/>
                <a:gd name="connsiteY5" fmla="*/ 0 h 936171"/>
                <a:gd name="connsiteX0" fmla="*/ 179009 w 701023"/>
                <a:gd name="connsiteY0" fmla="*/ 0 h 936171"/>
                <a:gd name="connsiteX1" fmla="*/ 660047 w 701023"/>
                <a:gd name="connsiteY1" fmla="*/ 0 h 936171"/>
                <a:gd name="connsiteX2" fmla="*/ 700315 w 701023"/>
                <a:gd name="connsiteY2" fmla="*/ 679753 h 936171"/>
                <a:gd name="connsiteX3" fmla="*/ 628599 w 701023"/>
                <a:gd name="connsiteY3" fmla="*/ 936171 h 936171"/>
                <a:gd name="connsiteX4" fmla="*/ 0 w 701023"/>
                <a:gd name="connsiteY4" fmla="*/ 868438 h 936171"/>
                <a:gd name="connsiteX5" fmla="*/ 179009 w 701023"/>
                <a:gd name="connsiteY5" fmla="*/ 0 h 936171"/>
                <a:gd name="connsiteX0" fmla="*/ 179009 w 701023"/>
                <a:gd name="connsiteY0" fmla="*/ 0 h 936171"/>
                <a:gd name="connsiteX1" fmla="*/ 660047 w 701023"/>
                <a:gd name="connsiteY1" fmla="*/ 0 h 936171"/>
                <a:gd name="connsiteX2" fmla="*/ 700315 w 701023"/>
                <a:gd name="connsiteY2" fmla="*/ 679753 h 936171"/>
                <a:gd name="connsiteX3" fmla="*/ 628599 w 701023"/>
                <a:gd name="connsiteY3" fmla="*/ 936171 h 936171"/>
                <a:gd name="connsiteX4" fmla="*/ 0 w 701023"/>
                <a:gd name="connsiteY4" fmla="*/ 868438 h 936171"/>
                <a:gd name="connsiteX5" fmla="*/ 179009 w 701023"/>
                <a:gd name="connsiteY5" fmla="*/ 0 h 936171"/>
                <a:gd name="connsiteX0" fmla="*/ 179009 w 701023"/>
                <a:gd name="connsiteY0" fmla="*/ 0 h 937647"/>
                <a:gd name="connsiteX1" fmla="*/ 660047 w 701023"/>
                <a:gd name="connsiteY1" fmla="*/ 0 h 937647"/>
                <a:gd name="connsiteX2" fmla="*/ 700315 w 701023"/>
                <a:gd name="connsiteY2" fmla="*/ 679753 h 937647"/>
                <a:gd name="connsiteX3" fmla="*/ 628599 w 701023"/>
                <a:gd name="connsiteY3" fmla="*/ 936171 h 937647"/>
                <a:gd name="connsiteX4" fmla="*/ 0 w 701023"/>
                <a:gd name="connsiteY4" fmla="*/ 868438 h 937647"/>
                <a:gd name="connsiteX5" fmla="*/ 179009 w 701023"/>
                <a:gd name="connsiteY5" fmla="*/ 0 h 937647"/>
                <a:gd name="connsiteX0" fmla="*/ 179009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179009 w 701023"/>
                <a:gd name="connsiteY5" fmla="*/ 0 h 937701"/>
                <a:gd name="connsiteX0" fmla="*/ 179009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2010 w 701023"/>
                <a:gd name="connsiteY5" fmla="*/ 389468 h 937701"/>
                <a:gd name="connsiteX6" fmla="*/ 179009 w 701023"/>
                <a:gd name="connsiteY6" fmla="*/ 0 h 937701"/>
                <a:gd name="connsiteX0" fmla="*/ 179009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2010 w 701023"/>
                <a:gd name="connsiteY5" fmla="*/ 389468 h 937701"/>
                <a:gd name="connsiteX6" fmla="*/ 179009 w 701023"/>
                <a:gd name="connsiteY6" fmla="*/ 0 h 937701"/>
                <a:gd name="connsiteX0" fmla="*/ 179009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66524 w 701023"/>
                <a:gd name="connsiteY5" fmla="*/ 379791 h 937701"/>
                <a:gd name="connsiteX6" fmla="*/ 179009 w 701023"/>
                <a:gd name="connsiteY6" fmla="*/ 0 h 937701"/>
                <a:gd name="connsiteX0" fmla="*/ 179009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4429 w 701023"/>
                <a:gd name="connsiteY5" fmla="*/ 387048 h 937701"/>
                <a:gd name="connsiteX6" fmla="*/ 179009 w 701023"/>
                <a:gd name="connsiteY6" fmla="*/ 0 h 937701"/>
                <a:gd name="connsiteX0" fmla="*/ 338667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4429 w 701023"/>
                <a:gd name="connsiteY5" fmla="*/ 387048 h 937701"/>
                <a:gd name="connsiteX6" fmla="*/ 338667 w 701023"/>
                <a:gd name="connsiteY6" fmla="*/ 0 h 937701"/>
                <a:gd name="connsiteX0" fmla="*/ 338667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4429 w 701023"/>
                <a:gd name="connsiteY5" fmla="*/ 387048 h 937701"/>
                <a:gd name="connsiteX6" fmla="*/ 338667 w 701023"/>
                <a:gd name="connsiteY6" fmla="*/ 0 h 937701"/>
                <a:gd name="connsiteX0" fmla="*/ 338667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4429 w 701023"/>
                <a:gd name="connsiteY5" fmla="*/ 387048 h 937701"/>
                <a:gd name="connsiteX6" fmla="*/ 338667 w 701023"/>
                <a:gd name="connsiteY6" fmla="*/ 0 h 937701"/>
                <a:gd name="connsiteX0" fmla="*/ 338667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4429 w 701023"/>
                <a:gd name="connsiteY5" fmla="*/ 387048 h 937701"/>
                <a:gd name="connsiteX6" fmla="*/ 338667 w 701023"/>
                <a:gd name="connsiteY6" fmla="*/ 0 h 937701"/>
                <a:gd name="connsiteX0" fmla="*/ 338667 w 700690"/>
                <a:gd name="connsiteY0" fmla="*/ 0 h 937701"/>
                <a:gd name="connsiteX1" fmla="*/ 606828 w 700690"/>
                <a:gd name="connsiteY1" fmla="*/ 14514 h 937701"/>
                <a:gd name="connsiteX2" fmla="*/ 700315 w 700690"/>
                <a:gd name="connsiteY2" fmla="*/ 679753 h 937701"/>
                <a:gd name="connsiteX3" fmla="*/ 628599 w 700690"/>
                <a:gd name="connsiteY3" fmla="*/ 936171 h 937701"/>
                <a:gd name="connsiteX4" fmla="*/ 0 w 700690"/>
                <a:gd name="connsiteY4" fmla="*/ 868438 h 937701"/>
                <a:gd name="connsiteX5" fmla="*/ 54429 w 700690"/>
                <a:gd name="connsiteY5" fmla="*/ 387048 h 937701"/>
                <a:gd name="connsiteX6" fmla="*/ 338667 w 700690"/>
                <a:gd name="connsiteY6" fmla="*/ 0 h 937701"/>
                <a:gd name="connsiteX0" fmla="*/ 338667 w 700354"/>
                <a:gd name="connsiteY0" fmla="*/ 0 h 937701"/>
                <a:gd name="connsiteX1" fmla="*/ 606828 w 700354"/>
                <a:gd name="connsiteY1" fmla="*/ 14514 h 937701"/>
                <a:gd name="connsiteX2" fmla="*/ 511629 w 700354"/>
                <a:gd name="connsiteY2" fmla="*/ 176591 h 937701"/>
                <a:gd name="connsiteX3" fmla="*/ 700315 w 700354"/>
                <a:gd name="connsiteY3" fmla="*/ 679753 h 937701"/>
                <a:gd name="connsiteX4" fmla="*/ 628599 w 700354"/>
                <a:gd name="connsiteY4" fmla="*/ 936171 h 937701"/>
                <a:gd name="connsiteX5" fmla="*/ 0 w 700354"/>
                <a:gd name="connsiteY5" fmla="*/ 868438 h 937701"/>
                <a:gd name="connsiteX6" fmla="*/ 54429 w 700354"/>
                <a:gd name="connsiteY6" fmla="*/ 387048 h 937701"/>
                <a:gd name="connsiteX7" fmla="*/ 338667 w 700354"/>
                <a:gd name="connsiteY7" fmla="*/ 0 h 937701"/>
                <a:gd name="connsiteX0" fmla="*/ 338667 w 700354"/>
                <a:gd name="connsiteY0" fmla="*/ 0 h 937701"/>
                <a:gd name="connsiteX1" fmla="*/ 606828 w 700354"/>
                <a:gd name="connsiteY1" fmla="*/ 14514 h 937701"/>
                <a:gd name="connsiteX2" fmla="*/ 511629 w 700354"/>
                <a:gd name="connsiteY2" fmla="*/ 176591 h 937701"/>
                <a:gd name="connsiteX3" fmla="*/ 700315 w 700354"/>
                <a:gd name="connsiteY3" fmla="*/ 679753 h 937701"/>
                <a:gd name="connsiteX4" fmla="*/ 628599 w 700354"/>
                <a:gd name="connsiteY4" fmla="*/ 936171 h 937701"/>
                <a:gd name="connsiteX5" fmla="*/ 0 w 700354"/>
                <a:gd name="connsiteY5" fmla="*/ 868438 h 937701"/>
                <a:gd name="connsiteX6" fmla="*/ 54429 w 700354"/>
                <a:gd name="connsiteY6" fmla="*/ 387048 h 937701"/>
                <a:gd name="connsiteX7" fmla="*/ 338667 w 700354"/>
                <a:gd name="connsiteY7" fmla="*/ 0 h 937701"/>
                <a:gd name="connsiteX0" fmla="*/ 338667 w 700354"/>
                <a:gd name="connsiteY0" fmla="*/ 0 h 937701"/>
                <a:gd name="connsiteX1" fmla="*/ 606828 w 700354"/>
                <a:gd name="connsiteY1" fmla="*/ 14514 h 937701"/>
                <a:gd name="connsiteX2" fmla="*/ 511629 w 700354"/>
                <a:gd name="connsiteY2" fmla="*/ 176591 h 937701"/>
                <a:gd name="connsiteX3" fmla="*/ 700315 w 700354"/>
                <a:gd name="connsiteY3" fmla="*/ 679753 h 937701"/>
                <a:gd name="connsiteX4" fmla="*/ 628599 w 700354"/>
                <a:gd name="connsiteY4" fmla="*/ 936171 h 937701"/>
                <a:gd name="connsiteX5" fmla="*/ 0 w 700354"/>
                <a:gd name="connsiteY5" fmla="*/ 868438 h 937701"/>
                <a:gd name="connsiteX6" fmla="*/ 54429 w 700354"/>
                <a:gd name="connsiteY6" fmla="*/ 387048 h 937701"/>
                <a:gd name="connsiteX7" fmla="*/ 338667 w 700354"/>
                <a:gd name="connsiteY7" fmla="*/ 0 h 937701"/>
                <a:gd name="connsiteX0" fmla="*/ 338667 w 700315"/>
                <a:gd name="connsiteY0" fmla="*/ 0 h 937701"/>
                <a:gd name="connsiteX1" fmla="*/ 606828 w 700315"/>
                <a:gd name="connsiteY1" fmla="*/ 14514 h 937701"/>
                <a:gd name="connsiteX2" fmla="*/ 511629 w 700315"/>
                <a:gd name="connsiteY2" fmla="*/ 176591 h 937701"/>
                <a:gd name="connsiteX3" fmla="*/ 700315 w 700315"/>
                <a:gd name="connsiteY3" fmla="*/ 679753 h 937701"/>
                <a:gd name="connsiteX4" fmla="*/ 628599 w 700315"/>
                <a:gd name="connsiteY4" fmla="*/ 936171 h 937701"/>
                <a:gd name="connsiteX5" fmla="*/ 0 w 700315"/>
                <a:gd name="connsiteY5" fmla="*/ 868438 h 937701"/>
                <a:gd name="connsiteX6" fmla="*/ 54429 w 700315"/>
                <a:gd name="connsiteY6" fmla="*/ 387048 h 937701"/>
                <a:gd name="connsiteX7" fmla="*/ 338667 w 700315"/>
                <a:gd name="connsiteY7" fmla="*/ 0 h 937701"/>
                <a:gd name="connsiteX0" fmla="*/ 338667 w 700315"/>
                <a:gd name="connsiteY0" fmla="*/ 0 h 937701"/>
                <a:gd name="connsiteX1" fmla="*/ 606828 w 700315"/>
                <a:gd name="connsiteY1" fmla="*/ 14514 h 937701"/>
                <a:gd name="connsiteX2" fmla="*/ 511629 w 700315"/>
                <a:gd name="connsiteY2" fmla="*/ 176591 h 937701"/>
                <a:gd name="connsiteX3" fmla="*/ 700315 w 700315"/>
                <a:gd name="connsiteY3" fmla="*/ 679753 h 937701"/>
                <a:gd name="connsiteX4" fmla="*/ 628599 w 700315"/>
                <a:gd name="connsiteY4" fmla="*/ 936171 h 937701"/>
                <a:gd name="connsiteX5" fmla="*/ 0 w 700315"/>
                <a:gd name="connsiteY5" fmla="*/ 868438 h 937701"/>
                <a:gd name="connsiteX6" fmla="*/ 54429 w 700315"/>
                <a:gd name="connsiteY6" fmla="*/ 387048 h 937701"/>
                <a:gd name="connsiteX7" fmla="*/ 338667 w 700315"/>
                <a:gd name="connsiteY7" fmla="*/ 0 h 93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315" h="937701">
                  <a:moveTo>
                    <a:pt x="338667" y="0"/>
                  </a:moveTo>
                  <a:lnTo>
                    <a:pt x="606828" y="14514"/>
                  </a:lnTo>
                  <a:cubicBezTo>
                    <a:pt x="634042" y="83861"/>
                    <a:pt x="488791" y="138290"/>
                    <a:pt x="511629" y="176591"/>
                  </a:cubicBezTo>
                  <a:cubicBezTo>
                    <a:pt x="500601" y="454378"/>
                    <a:pt x="679207" y="556785"/>
                    <a:pt x="700315" y="679753"/>
                  </a:cubicBezTo>
                  <a:cubicBezTo>
                    <a:pt x="681248" y="803931"/>
                    <a:pt x="657342" y="865212"/>
                    <a:pt x="628599" y="936171"/>
                  </a:cubicBezTo>
                  <a:cubicBezTo>
                    <a:pt x="324723" y="947460"/>
                    <a:pt x="42619" y="893435"/>
                    <a:pt x="0" y="868438"/>
                  </a:cubicBezTo>
                  <a:cubicBezTo>
                    <a:pt x="4435" y="719264"/>
                    <a:pt x="23384" y="538641"/>
                    <a:pt x="54429" y="387048"/>
                  </a:cubicBezTo>
                  <a:cubicBezTo>
                    <a:pt x="137080" y="250775"/>
                    <a:pt x="258435" y="213682"/>
                    <a:pt x="33866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64" name="Rectangle 1">
              <a:extLst>
                <a:ext uri="{FF2B5EF4-FFF2-40B4-BE49-F238E27FC236}">
                  <a16:creationId xmlns:a16="http://schemas.microsoft.com/office/drawing/2014/main" id="{036C5E0E-B575-4E2E-B08B-1A2AECE622EA}"/>
                </a:ext>
              </a:extLst>
            </p:cNvPr>
            <p:cNvSpPr/>
            <p:nvPr/>
          </p:nvSpPr>
          <p:spPr>
            <a:xfrm>
              <a:off x="7372606" y="1460792"/>
              <a:ext cx="372204" cy="1142278"/>
            </a:xfrm>
            <a:custGeom>
              <a:avLst/>
              <a:gdLst>
                <a:gd name="connsiteX0" fmla="*/ 0 w 337267"/>
                <a:gd name="connsiteY0" fmla="*/ 0 h 457200"/>
                <a:gd name="connsiteX1" fmla="*/ 337267 w 337267"/>
                <a:gd name="connsiteY1" fmla="*/ 0 h 457200"/>
                <a:gd name="connsiteX2" fmla="*/ 337267 w 337267"/>
                <a:gd name="connsiteY2" fmla="*/ 457200 h 457200"/>
                <a:gd name="connsiteX3" fmla="*/ 0 w 337267"/>
                <a:gd name="connsiteY3" fmla="*/ 457200 h 457200"/>
                <a:gd name="connsiteX4" fmla="*/ 0 w 337267"/>
                <a:gd name="connsiteY4" fmla="*/ 0 h 457200"/>
                <a:gd name="connsiteX0" fmla="*/ 3131 w 340398"/>
                <a:gd name="connsiteY0" fmla="*/ 0 h 460331"/>
                <a:gd name="connsiteX1" fmla="*/ 340398 w 340398"/>
                <a:gd name="connsiteY1" fmla="*/ 0 h 460331"/>
                <a:gd name="connsiteX2" fmla="*/ 340398 w 340398"/>
                <a:gd name="connsiteY2" fmla="*/ 457200 h 460331"/>
                <a:gd name="connsiteX3" fmla="*/ 0 w 340398"/>
                <a:gd name="connsiteY3" fmla="*/ 460331 h 460331"/>
                <a:gd name="connsiteX4" fmla="*/ 3131 w 340398"/>
                <a:gd name="connsiteY4" fmla="*/ 0 h 460331"/>
                <a:gd name="connsiteX0" fmla="*/ 3131 w 340398"/>
                <a:gd name="connsiteY0" fmla="*/ 0 h 927970"/>
                <a:gd name="connsiteX1" fmla="*/ 340398 w 340398"/>
                <a:gd name="connsiteY1" fmla="*/ 0 h 927970"/>
                <a:gd name="connsiteX2" fmla="*/ 340398 w 340398"/>
                <a:gd name="connsiteY2" fmla="*/ 457200 h 927970"/>
                <a:gd name="connsiteX3" fmla="*/ 99164 w 340398"/>
                <a:gd name="connsiteY3" fmla="*/ 927970 h 927970"/>
                <a:gd name="connsiteX4" fmla="*/ 0 w 340398"/>
                <a:gd name="connsiteY4" fmla="*/ 460331 h 927970"/>
                <a:gd name="connsiteX5" fmla="*/ 3131 w 340398"/>
                <a:gd name="connsiteY5" fmla="*/ 0 h 927970"/>
                <a:gd name="connsiteX0" fmla="*/ 3131 w 340398"/>
                <a:gd name="connsiteY0" fmla="*/ 0 h 1284962"/>
                <a:gd name="connsiteX1" fmla="*/ 340398 w 340398"/>
                <a:gd name="connsiteY1" fmla="*/ 0 h 1284962"/>
                <a:gd name="connsiteX2" fmla="*/ 340398 w 340398"/>
                <a:gd name="connsiteY2" fmla="*/ 457200 h 1284962"/>
                <a:gd name="connsiteX3" fmla="*/ 14613 w 340398"/>
                <a:gd name="connsiteY3" fmla="*/ 1284962 h 1284962"/>
                <a:gd name="connsiteX4" fmla="*/ 0 w 340398"/>
                <a:gd name="connsiteY4" fmla="*/ 460331 h 1284962"/>
                <a:gd name="connsiteX5" fmla="*/ 3131 w 340398"/>
                <a:gd name="connsiteY5" fmla="*/ 0 h 1284962"/>
                <a:gd name="connsiteX0" fmla="*/ 3131 w 340398"/>
                <a:gd name="connsiteY0" fmla="*/ 0 h 1339415"/>
                <a:gd name="connsiteX1" fmla="*/ 340398 w 340398"/>
                <a:gd name="connsiteY1" fmla="*/ 0 h 1339415"/>
                <a:gd name="connsiteX2" fmla="*/ 340398 w 340398"/>
                <a:gd name="connsiteY2" fmla="*/ 457200 h 1339415"/>
                <a:gd name="connsiteX3" fmla="*/ 108558 w 340398"/>
                <a:gd name="connsiteY3" fmla="*/ 1194147 h 1339415"/>
                <a:gd name="connsiteX4" fmla="*/ 14613 w 340398"/>
                <a:gd name="connsiteY4" fmla="*/ 1284962 h 1339415"/>
                <a:gd name="connsiteX5" fmla="*/ 0 w 340398"/>
                <a:gd name="connsiteY5" fmla="*/ 460331 h 1339415"/>
                <a:gd name="connsiteX6" fmla="*/ 3131 w 340398"/>
                <a:gd name="connsiteY6" fmla="*/ 0 h 1339415"/>
                <a:gd name="connsiteX0" fmla="*/ 76200 w 413467"/>
                <a:gd name="connsiteY0" fmla="*/ 0 h 1295433"/>
                <a:gd name="connsiteX1" fmla="*/ 413467 w 413467"/>
                <a:gd name="connsiteY1" fmla="*/ 0 h 1295433"/>
                <a:gd name="connsiteX2" fmla="*/ 413467 w 413467"/>
                <a:gd name="connsiteY2" fmla="*/ 457200 h 1295433"/>
                <a:gd name="connsiteX3" fmla="*/ 181627 w 413467"/>
                <a:gd name="connsiteY3" fmla="*/ 1194147 h 1295433"/>
                <a:gd name="connsiteX4" fmla="*/ 87682 w 413467"/>
                <a:gd name="connsiteY4" fmla="*/ 1284962 h 1295433"/>
                <a:gd name="connsiteX5" fmla="*/ 0 w 413467"/>
                <a:gd name="connsiteY5" fmla="*/ 1175358 h 1295433"/>
                <a:gd name="connsiteX6" fmla="*/ 73069 w 413467"/>
                <a:gd name="connsiteY6" fmla="*/ 460331 h 1295433"/>
                <a:gd name="connsiteX7" fmla="*/ 76200 w 413467"/>
                <a:gd name="connsiteY7" fmla="*/ 0 h 1295433"/>
                <a:gd name="connsiteX0" fmla="*/ 76200 w 413467"/>
                <a:gd name="connsiteY0" fmla="*/ 0 h 1296560"/>
                <a:gd name="connsiteX1" fmla="*/ 413467 w 413467"/>
                <a:gd name="connsiteY1" fmla="*/ 0 h 1296560"/>
                <a:gd name="connsiteX2" fmla="*/ 413467 w 413467"/>
                <a:gd name="connsiteY2" fmla="*/ 457200 h 1296560"/>
                <a:gd name="connsiteX3" fmla="*/ 191021 w 413467"/>
                <a:gd name="connsiteY3" fmla="*/ 1197279 h 1296560"/>
                <a:gd name="connsiteX4" fmla="*/ 87682 w 413467"/>
                <a:gd name="connsiteY4" fmla="*/ 1284962 h 1296560"/>
                <a:gd name="connsiteX5" fmla="*/ 0 w 413467"/>
                <a:gd name="connsiteY5" fmla="*/ 1175358 h 1296560"/>
                <a:gd name="connsiteX6" fmla="*/ 73069 w 413467"/>
                <a:gd name="connsiteY6" fmla="*/ 460331 h 1296560"/>
                <a:gd name="connsiteX7" fmla="*/ 76200 w 413467"/>
                <a:gd name="connsiteY7" fmla="*/ 0 h 1296560"/>
                <a:gd name="connsiteX0" fmla="*/ 76200 w 413467"/>
                <a:gd name="connsiteY0" fmla="*/ 0 h 1285443"/>
                <a:gd name="connsiteX1" fmla="*/ 413467 w 413467"/>
                <a:gd name="connsiteY1" fmla="*/ 0 h 1285443"/>
                <a:gd name="connsiteX2" fmla="*/ 413467 w 413467"/>
                <a:gd name="connsiteY2" fmla="*/ 457200 h 1285443"/>
                <a:gd name="connsiteX3" fmla="*/ 191021 w 413467"/>
                <a:gd name="connsiteY3" fmla="*/ 1197279 h 1285443"/>
                <a:gd name="connsiteX4" fmla="*/ 87682 w 413467"/>
                <a:gd name="connsiteY4" fmla="*/ 1284962 h 1285443"/>
                <a:gd name="connsiteX5" fmla="*/ 0 w 413467"/>
                <a:gd name="connsiteY5" fmla="*/ 1175358 h 1285443"/>
                <a:gd name="connsiteX6" fmla="*/ 73069 w 413467"/>
                <a:gd name="connsiteY6" fmla="*/ 460331 h 1285443"/>
                <a:gd name="connsiteX7" fmla="*/ 76200 w 413467"/>
                <a:gd name="connsiteY7" fmla="*/ 0 h 1285443"/>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84752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84752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44574 w 413467"/>
                <a:gd name="connsiteY2" fmla="*/ 454069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44574 w 413467"/>
                <a:gd name="connsiteY2" fmla="*/ 454069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76200 w 413467"/>
                <a:gd name="connsiteY9" fmla="*/ 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88295 w 413467"/>
                <a:gd name="connsiteY9"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88295 w 413467"/>
                <a:gd name="connsiteY9"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389277"/>
                <a:gd name="connsiteY0" fmla="*/ 2419 h 1057571"/>
                <a:gd name="connsiteX1" fmla="*/ 389277 w 389277"/>
                <a:gd name="connsiteY1" fmla="*/ 0 h 1057571"/>
                <a:gd name="connsiteX2" fmla="*/ 353969 w 389277"/>
                <a:gd name="connsiteY2" fmla="*/ 223546 h 1057571"/>
                <a:gd name="connsiteX3" fmla="*/ 222338 w 389277"/>
                <a:gd name="connsiteY3" fmla="*/ 340455 h 1057571"/>
                <a:gd name="connsiteX4" fmla="*/ 191021 w 389277"/>
                <a:gd name="connsiteY4" fmla="*/ 969888 h 1057571"/>
                <a:gd name="connsiteX5" fmla="*/ 87682 w 389277"/>
                <a:gd name="connsiteY5" fmla="*/ 1057571 h 1057571"/>
                <a:gd name="connsiteX6" fmla="*/ 0 w 389277"/>
                <a:gd name="connsiteY6" fmla="*/ 957361 h 1057571"/>
                <a:gd name="connsiteX7" fmla="*/ 172234 w 389277"/>
                <a:gd name="connsiteY7" fmla="*/ 327929 h 1057571"/>
                <a:gd name="connsiteX8" fmla="*/ 82463 w 389277"/>
                <a:gd name="connsiteY8" fmla="*/ 232228 h 1057571"/>
                <a:gd name="connsiteX9" fmla="*/ 106439 w 389277"/>
                <a:gd name="connsiteY9" fmla="*/ 113694 h 1057571"/>
                <a:gd name="connsiteX10" fmla="*/ 88295 w 389277"/>
                <a:gd name="connsiteY10"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404838"/>
                <a:gd name="connsiteY0" fmla="*/ 2419 h 1057571"/>
                <a:gd name="connsiteX1" fmla="*/ 389277 w 404838"/>
                <a:gd name="connsiteY1" fmla="*/ 0 h 1057571"/>
                <a:gd name="connsiteX2" fmla="*/ 355601 w 404838"/>
                <a:gd name="connsiteY2" fmla="*/ 128208 h 1057571"/>
                <a:gd name="connsiteX3" fmla="*/ 353969 w 404838"/>
                <a:gd name="connsiteY3" fmla="*/ 223546 h 1057571"/>
                <a:gd name="connsiteX4" fmla="*/ 222338 w 404838"/>
                <a:gd name="connsiteY4" fmla="*/ 340455 h 1057571"/>
                <a:gd name="connsiteX5" fmla="*/ 191021 w 404838"/>
                <a:gd name="connsiteY5" fmla="*/ 969888 h 1057571"/>
                <a:gd name="connsiteX6" fmla="*/ 87682 w 404838"/>
                <a:gd name="connsiteY6" fmla="*/ 1057571 h 1057571"/>
                <a:gd name="connsiteX7" fmla="*/ 0 w 404838"/>
                <a:gd name="connsiteY7" fmla="*/ 957361 h 1057571"/>
                <a:gd name="connsiteX8" fmla="*/ 172234 w 404838"/>
                <a:gd name="connsiteY8" fmla="*/ 327929 h 1057571"/>
                <a:gd name="connsiteX9" fmla="*/ 82463 w 404838"/>
                <a:gd name="connsiteY9" fmla="*/ 232228 h 1057571"/>
                <a:gd name="connsiteX10" fmla="*/ 106439 w 404838"/>
                <a:gd name="connsiteY10" fmla="*/ 113694 h 1057571"/>
                <a:gd name="connsiteX11" fmla="*/ 88295 w 404838"/>
                <a:gd name="connsiteY11" fmla="*/ 2419 h 1057571"/>
                <a:gd name="connsiteX0" fmla="*/ 88295 w 404838"/>
                <a:gd name="connsiteY0" fmla="*/ 111277 h 1166429"/>
                <a:gd name="connsiteX1" fmla="*/ 389277 w 404838"/>
                <a:gd name="connsiteY1" fmla="*/ 108858 h 1166429"/>
                <a:gd name="connsiteX2" fmla="*/ 355601 w 404838"/>
                <a:gd name="connsiteY2" fmla="*/ 237066 h 1166429"/>
                <a:gd name="connsiteX3" fmla="*/ 353969 w 404838"/>
                <a:gd name="connsiteY3" fmla="*/ 332404 h 1166429"/>
                <a:gd name="connsiteX4" fmla="*/ 222338 w 404838"/>
                <a:gd name="connsiteY4" fmla="*/ 449313 h 1166429"/>
                <a:gd name="connsiteX5" fmla="*/ 191021 w 404838"/>
                <a:gd name="connsiteY5" fmla="*/ 1078746 h 1166429"/>
                <a:gd name="connsiteX6" fmla="*/ 87682 w 404838"/>
                <a:gd name="connsiteY6" fmla="*/ 1166429 h 1166429"/>
                <a:gd name="connsiteX7" fmla="*/ 0 w 404838"/>
                <a:gd name="connsiteY7" fmla="*/ 1066219 h 1166429"/>
                <a:gd name="connsiteX8" fmla="*/ 172234 w 404838"/>
                <a:gd name="connsiteY8" fmla="*/ 436787 h 1166429"/>
                <a:gd name="connsiteX9" fmla="*/ 82463 w 404838"/>
                <a:gd name="connsiteY9" fmla="*/ 341086 h 1166429"/>
                <a:gd name="connsiteX10" fmla="*/ 106439 w 404838"/>
                <a:gd name="connsiteY10" fmla="*/ 222552 h 1166429"/>
                <a:gd name="connsiteX11" fmla="*/ 88295 w 404838"/>
                <a:gd name="connsiteY11" fmla="*/ 111277 h 1166429"/>
                <a:gd name="connsiteX0" fmla="*/ 88295 w 404838"/>
                <a:gd name="connsiteY0" fmla="*/ 189903 h 1245055"/>
                <a:gd name="connsiteX1" fmla="*/ 389277 w 404838"/>
                <a:gd name="connsiteY1" fmla="*/ 187484 h 1245055"/>
                <a:gd name="connsiteX2" fmla="*/ 355601 w 404838"/>
                <a:gd name="connsiteY2" fmla="*/ 315692 h 1245055"/>
                <a:gd name="connsiteX3" fmla="*/ 353969 w 404838"/>
                <a:gd name="connsiteY3" fmla="*/ 411030 h 1245055"/>
                <a:gd name="connsiteX4" fmla="*/ 222338 w 404838"/>
                <a:gd name="connsiteY4" fmla="*/ 527939 h 1245055"/>
                <a:gd name="connsiteX5" fmla="*/ 191021 w 404838"/>
                <a:gd name="connsiteY5" fmla="*/ 1157372 h 1245055"/>
                <a:gd name="connsiteX6" fmla="*/ 87682 w 404838"/>
                <a:gd name="connsiteY6" fmla="*/ 1245055 h 1245055"/>
                <a:gd name="connsiteX7" fmla="*/ 0 w 404838"/>
                <a:gd name="connsiteY7" fmla="*/ 1144845 h 1245055"/>
                <a:gd name="connsiteX8" fmla="*/ 172234 w 404838"/>
                <a:gd name="connsiteY8" fmla="*/ 515413 h 1245055"/>
                <a:gd name="connsiteX9" fmla="*/ 82463 w 404838"/>
                <a:gd name="connsiteY9" fmla="*/ 419712 h 1245055"/>
                <a:gd name="connsiteX10" fmla="*/ 106439 w 404838"/>
                <a:gd name="connsiteY10" fmla="*/ 301178 h 1245055"/>
                <a:gd name="connsiteX11" fmla="*/ 88295 w 404838"/>
                <a:gd name="connsiteY11" fmla="*/ 189903 h 1245055"/>
                <a:gd name="connsiteX0" fmla="*/ 88295 w 404838"/>
                <a:gd name="connsiteY0" fmla="*/ 188105 h 1243257"/>
                <a:gd name="connsiteX1" fmla="*/ 389277 w 404838"/>
                <a:gd name="connsiteY1" fmla="*/ 185686 h 1243257"/>
                <a:gd name="connsiteX2" fmla="*/ 355601 w 404838"/>
                <a:gd name="connsiteY2" fmla="*/ 313894 h 1243257"/>
                <a:gd name="connsiteX3" fmla="*/ 353969 w 404838"/>
                <a:gd name="connsiteY3" fmla="*/ 409232 h 1243257"/>
                <a:gd name="connsiteX4" fmla="*/ 222338 w 404838"/>
                <a:gd name="connsiteY4" fmla="*/ 526141 h 1243257"/>
                <a:gd name="connsiteX5" fmla="*/ 191021 w 404838"/>
                <a:gd name="connsiteY5" fmla="*/ 1155574 h 1243257"/>
                <a:gd name="connsiteX6" fmla="*/ 87682 w 404838"/>
                <a:gd name="connsiteY6" fmla="*/ 1243257 h 1243257"/>
                <a:gd name="connsiteX7" fmla="*/ 0 w 404838"/>
                <a:gd name="connsiteY7" fmla="*/ 1143047 h 1243257"/>
                <a:gd name="connsiteX8" fmla="*/ 172234 w 404838"/>
                <a:gd name="connsiteY8" fmla="*/ 513615 h 1243257"/>
                <a:gd name="connsiteX9" fmla="*/ 82463 w 404838"/>
                <a:gd name="connsiteY9" fmla="*/ 417914 h 1243257"/>
                <a:gd name="connsiteX10" fmla="*/ 106439 w 404838"/>
                <a:gd name="connsiteY10" fmla="*/ 299380 h 1243257"/>
                <a:gd name="connsiteX11" fmla="*/ 88295 w 404838"/>
                <a:gd name="connsiteY11" fmla="*/ 188105 h 1243257"/>
                <a:gd name="connsiteX0" fmla="*/ 88295 w 404838"/>
                <a:gd name="connsiteY0" fmla="*/ 189943 h 1245095"/>
                <a:gd name="connsiteX1" fmla="*/ 389277 w 404838"/>
                <a:gd name="connsiteY1" fmla="*/ 187524 h 1245095"/>
                <a:gd name="connsiteX2" fmla="*/ 355601 w 404838"/>
                <a:gd name="connsiteY2" fmla="*/ 315732 h 1245095"/>
                <a:gd name="connsiteX3" fmla="*/ 353969 w 404838"/>
                <a:gd name="connsiteY3" fmla="*/ 411070 h 1245095"/>
                <a:gd name="connsiteX4" fmla="*/ 222338 w 404838"/>
                <a:gd name="connsiteY4" fmla="*/ 527979 h 1245095"/>
                <a:gd name="connsiteX5" fmla="*/ 191021 w 404838"/>
                <a:gd name="connsiteY5" fmla="*/ 1157412 h 1245095"/>
                <a:gd name="connsiteX6" fmla="*/ 87682 w 404838"/>
                <a:gd name="connsiteY6" fmla="*/ 1245095 h 1245095"/>
                <a:gd name="connsiteX7" fmla="*/ 0 w 404838"/>
                <a:gd name="connsiteY7" fmla="*/ 1144885 h 1245095"/>
                <a:gd name="connsiteX8" fmla="*/ 172234 w 404838"/>
                <a:gd name="connsiteY8" fmla="*/ 515453 h 1245095"/>
                <a:gd name="connsiteX9" fmla="*/ 82463 w 404838"/>
                <a:gd name="connsiteY9" fmla="*/ 419752 h 1245095"/>
                <a:gd name="connsiteX10" fmla="*/ 106439 w 404838"/>
                <a:gd name="connsiteY10" fmla="*/ 301218 h 1245095"/>
                <a:gd name="connsiteX11" fmla="*/ 88295 w 404838"/>
                <a:gd name="connsiteY11" fmla="*/ 189943 h 1245095"/>
                <a:gd name="connsiteX0" fmla="*/ 88295 w 404838"/>
                <a:gd name="connsiteY0" fmla="*/ 187277 h 1242429"/>
                <a:gd name="connsiteX1" fmla="*/ 389277 w 404838"/>
                <a:gd name="connsiteY1" fmla="*/ 184858 h 1242429"/>
                <a:gd name="connsiteX2" fmla="*/ 355601 w 404838"/>
                <a:gd name="connsiteY2" fmla="*/ 313066 h 1242429"/>
                <a:gd name="connsiteX3" fmla="*/ 353969 w 404838"/>
                <a:gd name="connsiteY3" fmla="*/ 408404 h 1242429"/>
                <a:gd name="connsiteX4" fmla="*/ 222338 w 404838"/>
                <a:gd name="connsiteY4" fmla="*/ 525313 h 1242429"/>
                <a:gd name="connsiteX5" fmla="*/ 191021 w 404838"/>
                <a:gd name="connsiteY5" fmla="*/ 1154746 h 1242429"/>
                <a:gd name="connsiteX6" fmla="*/ 87682 w 404838"/>
                <a:gd name="connsiteY6" fmla="*/ 1242429 h 1242429"/>
                <a:gd name="connsiteX7" fmla="*/ 0 w 404838"/>
                <a:gd name="connsiteY7" fmla="*/ 1142219 h 1242429"/>
                <a:gd name="connsiteX8" fmla="*/ 172234 w 404838"/>
                <a:gd name="connsiteY8" fmla="*/ 512787 h 1242429"/>
                <a:gd name="connsiteX9" fmla="*/ 82463 w 404838"/>
                <a:gd name="connsiteY9" fmla="*/ 417086 h 1242429"/>
                <a:gd name="connsiteX10" fmla="*/ 106439 w 404838"/>
                <a:gd name="connsiteY10" fmla="*/ 298552 h 1242429"/>
                <a:gd name="connsiteX11" fmla="*/ 88295 w 404838"/>
                <a:gd name="connsiteY11" fmla="*/ 187277 h 124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4838" h="1242429">
                  <a:moveTo>
                    <a:pt x="88295" y="187277"/>
                  </a:moveTo>
                  <a:cubicBezTo>
                    <a:pt x="55574" y="-74787"/>
                    <a:pt x="455864" y="-48982"/>
                    <a:pt x="389277" y="184858"/>
                  </a:cubicBezTo>
                  <a:cubicBezTo>
                    <a:pt x="427238" y="198566"/>
                    <a:pt x="387791" y="277587"/>
                    <a:pt x="355601" y="313066"/>
                  </a:cubicBezTo>
                  <a:cubicBezTo>
                    <a:pt x="333286" y="366616"/>
                    <a:pt x="354513" y="376625"/>
                    <a:pt x="353969" y="408404"/>
                  </a:cubicBezTo>
                  <a:cubicBezTo>
                    <a:pt x="318983" y="471207"/>
                    <a:pt x="253149" y="442676"/>
                    <a:pt x="222338" y="525313"/>
                  </a:cubicBezTo>
                  <a:cubicBezTo>
                    <a:pt x="213448" y="645527"/>
                    <a:pt x="197806" y="1028442"/>
                    <a:pt x="191021" y="1154746"/>
                  </a:cubicBezTo>
                  <a:cubicBezTo>
                    <a:pt x="168039" y="1192498"/>
                    <a:pt x="106992" y="1233035"/>
                    <a:pt x="87682" y="1242429"/>
                  </a:cubicBezTo>
                  <a:cubicBezTo>
                    <a:pt x="67849" y="1209026"/>
                    <a:pt x="13570" y="1185017"/>
                    <a:pt x="0" y="1142219"/>
                  </a:cubicBezTo>
                  <a:cubicBezTo>
                    <a:pt x="16702" y="967898"/>
                    <a:pt x="86639" y="752870"/>
                    <a:pt x="172234" y="512787"/>
                  </a:cubicBezTo>
                  <a:cubicBezTo>
                    <a:pt x="148573" y="464423"/>
                    <a:pt x="112387" y="449793"/>
                    <a:pt x="82463" y="417086"/>
                  </a:cubicBezTo>
                  <a:cubicBezTo>
                    <a:pt x="84400" y="384606"/>
                    <a:pt x="127238" y="367897"/>
                    <a:pt x="106439" y="298552"/>
                  </a:cubicBezTo>
                  <a:cubicBezTo>
                    <a:pt x="97735" y="270330"/>
                    <a:pt x="33092" y="201388"/>
                    <a:pt x="88295" y="187277"/>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65" name="Rectangle 111">
              <a:extLst>
                <a:ext uri="{FF2B5EF4-FFF2-40B4-BE49-F238E27FC236}">
                  <a16:creationId xmlns:a16="http://schemas.microsoft.com/office/drawing/2014/main" id="{6D699C35-1292-46D3-9B2D-4C0EF3FA6620}"/>
                </a:ext>
              </a:extLst>
            </p:cNvPr>
            <p:cNvSpPr/>
            <p:nvPr/>
          </p:nvSpPr>
          <p:spPr>
            <a:xfrm>
              <a:off x="6753438" y="1113384"/>
              <a:ext cx="1864452" cy="3425770"/>
            </a:xfrm>
            <a:custGeom>
              <a:avLst/>
              <a:gdLst>
                <a:gd name="connsiteX0" fmla="*/ 0 w 1031735"/>
                <a:gd name="connsiteY0" fmla="*/ 0 h 3468206"/>
                <a:gd name="connsiteX1" fmla="*/ 1031735 w 1031735"/>
                <a:gd name="connsiteY1" fmla="*/ 0 h 3468206"/>
                <a:gd name="connsiteX2" fmla="*/ 1031735 w 1031735"/>
                <a:gd name="connsiteY2" fmla="*/ 3468206 h 3468206"/>
                <a:gd name="connsiteX3" fmla="*/ 0 w 1031735"/>
                <a:gd name="connsiteY3" fmla="*/ 3468206 h 3468206"/>
                <a:gd name="connsiteX4" fmla="*/ 0 w 1031735"/>
                <a:gd name="connsiteY4" fmla="*/ 0 h 3468206"/>
                <a:gd name="connsiteX0" fmla="*/ 0 w 1934229"/>
                <a:gd name="connsiteY0" fmla="*/ 0 h 3468206"/>
                <a:gd name="connsiteX1" fmla="*/ 1934229 w 1934229"/>
                <a:gd name="connsiteY1" fmla="*/ 16669 h 3468206"/>
                <a:gd name="connsiteX2" fmla="*/ 1031735 w 1934229"/>
                <a:gd name="connsiteY2" fmla="*/ 3468206 h 3468206"/>
                <a:gd name="connsiteX3" fmla="*/ 0 w 1934229"/>
                <a:gd name="connsiteY3" fmla="*/ 3468206 h 3468206"/>
                <a:gd name="connsiteX4" fmla="*/ 0 w 1934229"/>
                <a:gd name="connsiteY4" fmla="*/ 0 h 3468206"/>
                <a:gd name="connsiteX0" fmla="*/ 0 w 1934229"/>
                <a:gd name="connsiteY0" fmla="*/ 0 h 3468206"/>
                <a:gd name="connsiteX1" fmla="*/ 1050441 w 1934229"/>
                <a:gd name="connsiteY1" fmla="*/ 735806 h 3468206"/>
                <a:gd name="connsiteX2" fmla="*/ 1934229 w 1934229"/>
                <a:gd name="connsiteY2" fmla="*/ 16669 h 3468206"/>
                <a:gd name="connsiteX3" fmla="*/ 1031735 w 1934229"/>
                <a:gd name="connsiteY3" fmla="*/ 3468206 h 3468206"/>
                <a:gd name="connsiteX4" fmla="*/ 0 w 1934229"/>
                <a:gd name="connsiteY4" fmla="*/ 3468206 h 3468206"/>
                <a:gd name="connsiteX5" fmla="*/ 0 w 1934229"/>
                <a:gd name="connsiteY5" fmla="*/ 0 h 3468206"/>
                <a:gd name="connsiteX0" fmla="*/ 0 w 1934229"/>
                <a:gd name="connsiteY0" fmla="*/ 0 h 3468206"/>
                <a:gd name="connsiteX1" fmla="*/ 1050441 w 1934229"/>
                <a:gd name="connsiteY1" fmla="*/ 735806 h 3468206"/>
                <a:gd name="connsiteX2" fmla="*/ 1338572 w 1934229"/>
                <a:gd name="connsiteY2" fmla="*/ 697706 h 3468206"/>
                <a:gd name="connsiteX3" fmla="*/ 1934229 w 1934229"/>
                <a:gd name="connsiteY3" fmla="*/ 16669 h 3468206"/>
                <a:gd name="connsiteX4" fmla="*/ 1031735 w 1934229"/>
                <a:gd name="connsiteY4" fmla="*/ 3468206 h 3468206"/>
                <a:gd name="connsiteX5" fmla="*/ 0 w 1934229"/>
                <a:gd name="connsiteY5" fmla="*/ 3468206 h 3468206"/>
                <a:gd name="connsiteX6" fmla="*/ 0 w 1934229"/>
                <a:gd name="connsiteY6" fmla="*/ 0 h 3468206"/>
                <a:gd name="connsiteX0" fmla="*/ 0 w 1934229"/>
                <a:gd name="connsiteY0" fmla="*/ 0 h 3468206"/>
                <a:gd name="connsiteX1" fmla="*/ 1050441 w 1934229"/>
                <a:gd name="connsiteY1" fmla="*/ 735806 h 3468206"/>
                <a:gd name="connsiteX2" fmla="*/ 1214747 w 1934229"/>
                <a:gd name="connsiteY2" fmla="*/ 650081 h 3468206"/>
                <a:gd name="connsiteX3" fmla="*/ 1338572 w 1934229"/>
                <a:gd name="connsiteY3" fmla="*/ 697706 h 3468206"/>
                <a:gd name="connsiteX4" fmla="*/ 1934229 w 1934229"/>
                <a:gd name="connsiteY4" fmla="*/ 16669 h 3468206"/>
                <a:gd name="connsiteX5" fmla="*/ 1031735 w 1934229"/>
                <a:gd name="connsiteY5" fmla="*/ 3468206 h 3468206"/>
                <a:gd name="connsiteX6" fmla="*/ 0 w 1934229"/>
                <a:gd name="connsiteY6" fmla="*/ 3468206 h 3468206"/>
                <a:gd name="connsiteX7" fmla="*/ 0 w 1934229"/>
                <a:gd name="connsiteY7" fmla="*/ 0 h 3468206"/>
                <a:gd name="connsiteX0" fmla="*/ 0 w 1934229"/>
                <a:gd name="connsiteY0" fmla="*/ 0 h 3468206"/>
                <a:gd name="connsiteX1" fmla="*/ 1050441 w 1934229"/>
                <a:gd name="connsiteY1" fmla="*/ 735806 h 3468206"/>
                <a:gd name="connsiteX2" fmla="*/ 1214747 w 1934229"/>
                <a:gd name="connsiteY2" fmla="*/ 650081 h 3468206"/>
                <a:gd name="connsiteX3" fmla="*/ 1338572 w 1934229"/>
                <a:gd name="connsiteY3" fmla="*/ 697706 h 3468206"/>
                <a:gd name="connsiteX4" fmla="*/ 1934229 w 1934229"/>
                <a:gd name="connsiteY4" fmla="*/ 16669 h 3468206"/>
                <a:gd name="connsiteX5" fmla="*/ 1031735 w 1934229"/>
                <a:gd name="connsiteY5" fmla="*/ 3468206 h 3468206"/>
                <a:gd name="connsiteX6" fmla="*/ 0 w 1934229"/>
                <a:gd name="connsiteY6" fmla="*/ 3468206 h 3468206"/>
                <a:gd name="connsiteX7" fmla="*/ 0 w 1934229"/>
                <a:gd name="connsiteY7" fmla="*/ 0 h 3468206"/>
                <a:gd name="connsiteX0" fmla="*/ 0 w 1934229"/>
                <a:gd name="connsiteY0" fmla="*/ 0 h 3468206"/>
                <a:gd name="connsiteX1" fmla="*/ 936141 w 1934229"/>
                <a:gd name="connsiteY1" fmla="*/ 847724 h 3468206"/>
                <a:gd name="connsiteX2" fmla="*/ 1214747 w 1934229"/>
                <a:gd name="connsiteY2" fmla="*/ 650081 h 3468206"/>
                <a:gd name="connsiteX3" fmla="*/ 1338572 w 1934229"/>
                <a:gd name="connsiteY3" fmla="*/ 697706 h 3468206"/>
                <a:gd name="connsiteX4" fmla="*/ 1934229 w 1934229"/>
                <a:gd name="connsiteY4" fmla="*/ 16669 h 3468206"/>
                <a:gd name="connsiteX5" fmla="*/ 1031735 w 1934229"/>
                <a:gd name="connsiteY5" fmla="*/ 3468206 h 3468206"/>
                <a:gd name="connsiteX6" fmla="*/ 0 w 1934229"/>
                <a:gd name="connsiteY6" fmla="*/ 3468206 h 3468206"/>
                <a:gd name="connsiteX7" fmla="*/ 0 w 1934229"/>
                <a:gd name="connsiteY7" fmla="*/ 0 h 3468206"/>
                <a:gd name="connsiteX0" fmla="*/ 0 w 1934229"/>
                <a:gd name="connsiteY0" fmla="*/ 0 h 3468206"/>
                <a:gd name="connsiteX1" fmla="*/ 1040916 w 1934229"/>
                <a:gd name="connsiteY1" fmla="*/ 733424 h 3468206"/>
                <a:gd name="connsiteX2" fmla="*/ 1214747 w 1934229"/>
                <a:gd name="connsiteY2" fmla="*/ 650081 h 3468206"/>
                <a:gd name="connsiteX3" fmla="*/ 1338572 w 1934229"/>
                <a:gd name="connsiteY3" fmla="*/ 697706 h 3468206"/>
                <a:gd name="connsiteX4" fmla="*/ 1934229 w 1934229"/>
                <a:gd name="connsiteY4" fmla="*/ 16669 h 3468206"/>
                <a:gd name="connsiteX5" fmla="*/ 1031735 w 1934229"/>
                <a:gd name="connsiteY5" fmla="*/ 3468206 h 3468206"/>
                <a:gd name="connsiteX6" fmla="*/ 0 w 1934229"/>
                <a:gd name="connsiteY6" fmla="*/ 3468206 h 3468206"/>
                <a:gd name="connsiteX7" fmla="*/ 0 w 1934229"/>
                <a:gd name="connsiteY7" fmla="*/ 0 h 3468206"/>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38572 w 1934229"/>
                <a:gd name="connsiteY4" fmla="*/ 802747 h 3573247"/>
                <a:gd name="connsiteX5" fmla="*/ 1934229 w 1934229"/>
                <a:gd name="connsiteY5" fmla="*/ 121710 h 3573247"/>
                <a:gd name="connsiteX6" fmla="*/ 1031735 w 1934229"/>
                <a:gd name="connsiteY6" fmla="*/ 3573247 h 3573247"/>
                <a:gd name="connsiteX7" fmla="*/ 0 w 1934229"/>
                <a:gd name="connsiteY7" fmla="*/ 3573247 h 3573247"/>
                <a:gd name="connsiteX8" fmla="*/ 0 w 1934229"/>
                <a:gd name="connsiteY8" fmla="*/ 105041 h 3573247"/>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38572 w 1934229"/>
                <a:gd name="connsiteY4" fmla="*/ 802747 h 3573247"/>
                <a:gd name="connsiteX5" fmla="*/ 1934229 w 1934229"/>
                <a:gd name="connsiteY5" fmla="*/ 121710 h 3573247"/>
                <a:gd name="connsiteX6" fmla="*/ 1031735 w 1934229"/>
                <a:gd name="connsiteY6" fmla="*/ 3573247 h 3573247"/>
                <a:gd name="connsiteX7" fmla="*/ 0 w 1934229"/>
                <a:gd name="connsiteY7" fmla="*/ 3573247 h 3573247"/>
                <a:gd name="connsiteX8" fmla="*/ 0 w 1934229"/>
                <a:gd name="connsiteY8" fmla="*/ 105041 h 3573247"/>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38572 w 1934229"/>
                <a:gd name="connsiteY4" fmla="*/ 802747 h 3573247"/>
                <a:gd name="connsiteX5" fmla="*/ 1934229 w 1934229"/>
                <a:gd name="connsiteY5" fmla="*/ 121710 h 3573247"/>
                <a:gd name="connsiteX6" fmla="*/ 1031735 w 1934229"/>
                <a:gd name="connsiteY6" fmla="*/ 3573247 h 3573247"/>
                <a:gd name="connsiteX7" fmla="*/ 0 w 1934229"/>
                <a:gd name="connsiteY7" fmla="*/ 3573247 h 3573247"/>
                <a:gd name="connsiteX8" fmla="*/ 0 w 1934229"/>
                <a:gd name="connsiteY8" fmla="*/ 105041 h 3573247"/>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43334 w 1934229"/>
                <a:gd name="connsiteY4" fmla="*/ 783697 h 3573247"/>
                <a:gd name="connsiteX5" fmla="*/ 1934229 w 1934229"/>
                <a:gd name="connsiteY5" fmla="*/ 121710 h 3573247"/>
                <a:gd name="connsiteX6" fmla="*/ 1031735 w 1934229"/>
                <a:gd name="connsiteY6" fmla="*/ 3573247 h 3573247"/>
                <a:gd name="connsiteX7" fmla="*/ 0 w 1934229"/>
                <a:gd name="connsiteY7" fmla="*/ 3573247 h 3573247"/>
                <a:gd name="connsiteX8" fmla="*/ 0 w 1934229"/>
                <a:gd name="connsiteY8" fmla="*/ 105041 h 3573247"/>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43334 w 1934229"/>
                <a:gd name="connsiteY4" fmla="*/ 783697 h 3573247"/>
                <a:gd name="connsiteX5" fmla="*/ 1934229 w 1934229"/>
                <a:gd name="connsiteY5" fmla="*/ 121710 h 3573247"/>
                <a:gd name="connsiteX6" fmla="*/ 1031735 w 1934229"/>
                <a:gd name="connsiteY6" fmla="*/ 3573247 h 3573247"/>
                <a:gd name="connsiteX7" fmla="*/ 0 w 1934229"/>
                <a:gd name="connsiteY7" fmla="*/ 3573247 h 3573247"/>
                <a:gd name="connsiteX8" fmla="*/ 0 w 1934229"/>
                <a:gd name="connsiteY8" fmla="*/ 105041 h 3573247"/>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43334 w 1934229"/>
                <a:gd name="connsiteY4" fmla="*/ 783697 h 3573247"/>
                <a:gd name="connsiteX5" fmla="*/ 1850541 w 1934229"/>
                <a:gd name="connsiteY5" fmla="*/ 305067 h 3573247"/>
                <a:gd name="connsiteX6" fmla="*/ 1934229 w 1934229"/>
                <a:gd name="connsiteY6" fmla="*/ 121710 h 3573247"/>
                <a:gd name="connsiteX7" fmla="*/ 1031735 w 1934229"/>
                <a:gd name="connsiteY7" fmla="*/ 3573247 h 3573247"/>
                <a:gd name="connsiteX8" fmla="*/ 0 w 1934229"/>
                <a:gd name="connsiteY8" fmla="*/ 3573247 h 3573247"/>
                <a:gd name="connsiteX9" fmla="*/ 0 w 1934229"/>
                <a:gd name="connsiteY9" fmla="*/ 105041 h 3573247"/>
                <a:gd name="connsiteX0" fmla="*/ 0 w 1936221"/>
                <a:gd name="connsiteY0" fmla="*/ 105041 h 3573247"/>
                <a:gd name="connsiteX1" fmla="*/ 931378 w 1936221"/>
                <a:gd name="connsiteY1" fmla="*/ 952766 h 3573247"/>
                <a:gd name="connsiteX2" fmla="*/ 1040916 w 1936221"/>
                <a:gd name="connsiteY2" fmla="*/ 838465 h 3573247"/>
                <a:gd name="connsiteX3" fmla="*/ 1214747 w 1936221"/>
                <a:gd name="connsiteY3" fmla="*/ 755122 h 3573247"/>
                <a:gd name="connsiteX4" fmla="*/ 1343334 w 1936221"/>
                <a:gd name="connsiteY4" fmla="*/ 783697 h 3573247"/>
                <a:gd name="connsiteX5" fmla="*/ 1850541 w 1936221"/>
                <a:gd name="connsiteY5" fmla="*/ 305067 h 3573247"/>
                <a:gd name="connsiteX6" fmla="*/ 1934229 w 1936221"/>
                <a:gd name="connsiteY6" fmla="*/ 121710 h 3573247"/>
                <a:gd name="connsiteX7" fmla="*/ 1929122 w 1936221"/>
                <a:gd name="connsiteY7" fmla="*/ 436036 h 3573247"/>
                <a:gd name="connsiteX8" fmla="*/ 1031735 w 1936221"/>
                <a:gd name="connsiteY8" fmla="*/ 3573247 h 3573247"/>
                <a:gd name="connsiteX9" fmla="*/ 0 w 1936221"/>
                <a:gd name="connsiteY9" fmla="*/ 3573247 h 3573247"/>
                <a:gd name="connsiteX10" fmla="*/ 0 w 1936221"/>
                <a:gd name="connsiteY10" fmla="*/ 105041 h 3573247"/>
                <a:gd name="connsiteX0" fmla="*/ 0 w 1936221"/>
                <a:gd name="connsiteY0" fmla="*/ 105041 h 3573247"/>
                <a:gd name="connsiteX1" fmla="*/ 931378 w 1936221"/>
                <a:gd name="connsiteY1" fmla="*/ 952766 h 3573247"/>
                <a:gd name="connsiteX2" fmla="*/ 1040916 w 1936221"/>
                <a:gd name="connsiteY2" fmla="*/ 838465 h 3573247"/>
                <a:gd name="connsiteX3" fmla="*/ 1214747 w 1936221"/>
                <a:gd name="connsiteY3" fmla="*/ 755122 h 3573247"/>
                <a:gd name="connsiteX4" fmla="*/ 1343334 w 1936221"/>
                <a:gd name="connsiteY4" fmla="*/ 783697 h 3573247"/>
                <a:gd name="connsiteX5" fmla="*/ 1860066 w 1936221"/>
                <a:gd name="connsiteY5" fmla="*/ 312211 h 3573247"/>
                <a:gd name="connsiteX6" fmla="*/ 1934229 w 1936221"/>
                <a:gd name="connsiteY6" fmla="*/ 121710 h 3573247"/>
                <a:gd name="connsiteX7" fmla="*/ 1929122 w 1936221"/>
                <a:gd name="connsiteY7" fmla="*/ 436036 h 3573247"/>
                <a:gd name="connsiteX8" fmla="*/ 1031735 w 1936221"/>
                <a:gd name="connsiteY8" fmla="*/ 3573247 h 3573247"/>
                <a:gd name="connsiteX9" fmla="*/ 0 w 1936221"/>
                <a:gd name="connsiteY9" fmla="*/ 3573247 h 3573247"/>
                <a:gd name="connsiteX10" fmla="*/ 0 w 1936221"/>
                <a:gd name="connsiteY10" fmla="*/ 105041 h 3573247"/>
                <a:gd name="connsiteX0" fmla="*/ 0 w 1936221"/>
                <a:gd name="connsiteY0" fmla="*/ 105041 h 3573247"/>
                <a:gd name="connsiteX1" fmla="*/ 931378 w 1936221"/>
                <a:gd name="connsiteY1" fmla="*/ 952766 h 3573247"/>
                <a:gd name="connsiteX2" fmla="*/ 1040916 w 1936221"/>
                <a:gd name="connsiteY2" fmla="*/ 838465 h 3573247"/>
                <a:gd name="connsiteX3" fmla="*/ 1214747 w 1936221"/>
                <a:gd name="connsiteY3" fmla="*/ 755122 h 3573247"/>
                <a:gd name="connsiteX4" fmla="*/ 1343334 w 1936221"/>
                <a:gd name="connsiteY4" fmla="*/ 783697 h 3573247"/>
                <a:gd name="connsiteX5" fmla="*/ 1860066 w 1936221"/>
                <a:gd name="connsiteY5" fmla="*/ 312211 h 3573247"/>
                <a:gd name="connsiteX6" fmla="*/ 1934229 w 1936221"/>
                <a:gd name="connsiteY6" fmla="*/ 121710 h 3573247"/>
                <a:gd name="connsiteX7" fmla="*/ 1929122 w 1936221"/>
                <a:gd name="connsiteY7" fmla="*/ 436036 h 3573247"/>
                <a:gd name="connsiteX8" fmla="*/ 1031735 w 1936221"/>
                <a:gd name="connsiteY8" fmla="*/ 3573247 h 3573247"/>
                <a:gd name="connsiteX9" fmla="*/ 0 w 1936221"/>
                <a:gd name="connsiteY9" fmla="*/ 3573247 h 3573247"/>
                <a:gd name="connsiteX10" fmla="*/ 0 w 1936221"/>
                <a:gd name="connsiteY10" fmla="*/ 105041 h 3573247"/>
                <a:gd name="connsiteX0" fmla="*/ 0 w 1936221"/>
                <a:gd name="connsiteY0" fmla="*/ 105041 h 3573247"/>
                <a:gd name="connsiteX1" fmla="*/ 931378 w 1936221"/>
                <a:gd name="connsiteY1" fmla="*/ 952766 h 3573247"/>
                <a:gd name="connsiteX2" fmla="*/ 1040916 w 1936221"/>
                <a:gd name="connsiteY2" fmla="*/ 838465 h 3573247"/>
                <a:gd name="connsiteX3" fmla="*/ 1214747 w 1936221"/>
                <a:gd name="connsiteY3" fmla="*/ 755122 h 3573247"/>
                <a:gd name="connsiteX4" fmla="*/ 1343334 w 1936221"/>
                <a:gd name="connsiteY4" fmla="*/ 783697 h 3573247"/>
                <a:gd name="connsiteX5" fmla="*/ 1860066 w 1936221"/>
                <a:gd name="connsiteY5" fmla="*/ 312211 h 3573247"/>
                <a:gd name="connsiteX6" fmla="*/ 1934229 w 1936221"/>
                <a:gd name="connsiteY6" fmla="*/ 121710 h 3573247"/>
                <a:gd name="connsiteX7" fmla="*/ 1929122 w 1936221"/>
                <a:gd name="connsiteY7" fmla="*/ 436036 h 3573247"/>
                <a:gd name="connsiteX8" fmla="*/ 1031735 w 1936221"/>
                <a:gd name="connsiteY8" fmla="*/ 3573247 h 3573247"/>
                <a:gd name="connsiteX9" fmla="*/ 0 w 1936221"/>
                <a:gd name="connsiteY9" fmla="*/ 3573247 h 3573247"/>
                <a:gd name="connsiteX10" fmla="*/ 0 w 1936221"/>
                <a:gd name="connsiteY10" fmla="*/ 105041 h 3573247"/>
                <a:gd name="connsiteX0" fmla="*/ 0 w 1936221"/>
                <a:gd name="connsiteY0" fmla="*/ 105041 h 3573247"/>
                <a:gd name="connsiteX1" fmla="*/ 931378 w 1936221"/>
                <a:gd name="connsiteY1" fmla="*/ 952766 h 3573247"/>
                <a:gd name="connsiteX2" fmla="*/ 1040916 w 1936221"/>
                <a:gd name="connsiteY2" fmla="*/ 838465 h 3573247"/>
                <a:gd name="connsiteX3" fmla="*/ 1214747 w 1936221"/>
                <a:gd name="connsiteY3" fmla="*/ 755122 h 3573247"/>
                <a:gd name="connsiteX4" fmla="*/ 1343334 w 1936221"/>
                <a:gd name="connsiteY4" fmla="*/ 783697 h 3573247"/>
                <a:gd name="connsiteX5" fmla="*/ 1860066 w 1936221"/>
                <a:gd name="connsiteY5" fmla="*/ 312211 h 3573247"/>
                <a:gd name="connsiteX6" fmla="*/ 1934229 w 1936221"/>
                <a:gd name="connsiteY6" fmla="*/ 121710 h 3573247"/>
                <a:gd name="connsiteX7" fmla="*/ 1929122 w 1936221"/>
                <a:gd name="connsiteY7" fmla="*/ 436036 h 3573247"/>
                <a:gd name="connsiteX8" fmla="*/ 1031735 w 1936221"/>
                <a:gd name="connsiteY8" fmla="*/ 3573247 h 3573247"/>
                <a:gd name="connsiteX9" fmla="*/ 0 w 1936221"/>
                <a:gd name="connsiteY9" fmla="*/ 3573247 h 3573247"/>
                <a:gd name="connsiteX10" fmla="*/ 0 w 1936221"/>
                <a:gd name="connsiteY10" fmla="*/ 105041 h 3573247"/>
                <a:gd name="connsiteX0" fmla="*/ 0 w 1936221"/>
                <a:gd name="connsiteY0" fmla="*/ 74883 h 3543089"/>
                <a:gd name="connsiteX1" fmla="*/ 428935 w 1936221"/>
                <a:gd name="connsiteY1" fmla="*/ 1625078 h 3543089"/>
                <a:gd name="connsiteX2" fmla="*/ 931378 w 1936221"/>
                <a:gd name="connsiteY2" fmla="*/ 922608 h 3543089"/>
                <a:gd name="connsiteX3" fmla="*/ 1040916 w 1936221"/>
                <a:gd name="connsiteY3" fmla="*/ 808307 h 3543089"/>
                <a:gd name="connsiteX4" fmla="*/ 1214747 w 1936221"/>
                <a:gd name="connsiteY4" fmla="*/ 724964 h 3543089"/>
                <a:gd name="connsiteX5" fmla="*/ 1343334 w 1936221"/>
                <a:gd name="connsiteY5" fmla="*/ 753539 h 3543089"/>
                <a:gd name="connsiteX6" fmla="*/ 1860066 w 1936221"/>
                <a:gd name="connsiteY6" fmla="*/ 282053 h 3543089"/>
                <a:gd name="connsiteX7" fmla="*/ 1934229 w 1936221"/>
                <a:gd name="connsiteY7" fmla="*/ 91552 h 3543089"/>
                <a:gd name="connsiteX8" fmla="*/ 1929122 w 1936221"/>
                <a:gd name="connsiteY8" fmla="*/ 405878 h 3543089"/>
                <a:gd name="connsiteX9" fmla="*/ 1031735 w 1936221"/>
                <a:gd name="connsiteY9" fmla="*/ 3543089 h 3543089"/>
                <a:gd name="connsiteX10" fmla="*/ 0 w 1936221"/>
                <a:gd name="connsiteY10" fmla="*/ 3543089 h 3543089"/>
                <a:gd name="connsiteX11" fmla="*/ 0 w 1936221"/>
                <a:gd name="connsiteY11"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931378 w 1936221"/>
                <a:gd name="connsiteY3" fmla="*/ 922608 h 3543089"/>
                <a:gd name="connsiteX4" fmla="*/ 1040916 w 1936221"/>
                <a:gd name="connsiteY4" fmla="*/ 808307 h 3543089"/>
                <a:gd name="connsiteX5" fmla="*/ 1214747 w 1936221"/>
                <a:gd name="connsiteY5" fmla="*/ 724964 h 3543089"/>
                <a:gd name="connsiteX6" fmla="*/ 1343334 w 1936221"/>
                <a:gd name="connsiteY6" fmla="*/ 753539 h 3543089"/>
                <a:gd name="connsiteX7" fmla="*/ 1860066 w 1936221"/>
                <a:gd name="connsiteY7" fmla="*/ 282053 h 3543089"/>
                <a:gd name="connsiteX8" fmla="*/ 1934229 w 1936221"/>
                <a:gd name="connsiteY8" fmla="*/ 91552 h 3543089"/>
                <a:gd name="connsiteX9" fmla="*/ 1929122 w 1936221"/>
                <a:gd name="connsiteY9" fmla="*/ 405878 h 3543089"/>
                <a:gd name="connsiteX10" fmla="*/ 1031735 w 1936221"/>
                <a:gd name="connsiteY10" fmla="*/ 3543089 h 3543089"/>
                <a:gd name="connsiteX11" fmla="*/ 0 w 1936221"/>
                <a:gd name="connsiteY11" fmla="*/ 3543089 h 3543089"/>
                <a:gd name="connsiteX12" fmla="*/ 0 w 1936221"/>
                <a:gd name="connsiteY12"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7937 h 3546143"/>
                <a:gd name="connsiteX1" fmla="*/ 478941 w 1936221"/>
                <a:gd name="connsiteY1" fmla="*/ 1147119 h 3546143"/>
                <a:gd name="connsiteX2" fmla="*/ 428935 w 1936221"/>
                <a:gd name="connsiteY2" fmla="*/ 1628132 h 3546143"/>
                <a:gd name="connsiteX3" fmla="*/ 1055203 w 1936221"/>
                <a:gd name="connsiteY3" fmla="*/ 1690044 h 3546143"/>
                <a:gd name="connsiteX4" fmla="*/ 1124260 w 1936221"/>
                <a:gd name="connsiteY4" fmla="*/ 1432869 h 3546143"/>
                <a:gd name="connsiteX5" fmla="*/ 931378 w 1936221"/>
                <a:gd name="connsiteY5" fmla="*/ 925662 h 3546143"/>
                <a:gd name="connsiteX6" fmla="*/ 1040916 w 1936221"/>
                <a:gd name="connsiteY6" fmla="*/ 811361 h 3546143"/>
                <a:gd name="connsiteX7" fmla="*/ 1214747 w 1936221"/>
                <a:gd name="connsiteY7" fmla="*/ 728018 h 3546143"/>
                <a:gd name="connsiteX8" fmla="*/ 1343334 w 1936221"/>
                <a:gd name="connsiteY8" fmla="*/ 756593 h 3546143"/>
                <a:gd name="connsiteX9" fmla="*/ 1860066 w 1936221"/>
                <a:gd name="connsiteY9" fmla="*/ 285107 h 3546143"/>
                <a:gd name="connsiteX10" fmla="*/ 1934229 w 1936221"/>
                <a:gd name="connsiteY10" fmla="*/ 94606 h 3546143"/>
                <a:gd name="connsiteX11" fmla="*/ 1929122 w 1936221"/>
                <a:gd name="connsiteY11" fmla="*/ 408932 h 3546143"/>
                <a:gd name="connsiteX12" fmla="*/ 1031735 w 1936221"/>
                <a:gd name="connsiteY12" fmla="*/ 3546143 h 3546143"/>
                <a:gd name="connsiteX13" fmla="*/ 0 w 1936221"/>
                <a:gd name="connsiteY13" fmla="*/ 3546143 h 3546143"/>
                <a:gd name="connsiteX14" fmla="*/ 0 w 1936221"/>
                <a:gd name="connsiteY14" fmla="*/ 77937 h 3546143"/>
                <a:gd name="connsiteX0" fmla="*/ 0 w 1936221"/>
                <a:gd name="connsiteY0" fmla="*/ 77937 h 3546143"/>
                <a:gd name="connsiteX1" fmla="*/ 478941 w 1936221"/>
                <a:gd name="connsiteY1" fmla="*/ 1147119 h 3546143"/>
                <a:gd name="connsiteX2" fmla="*/ 428935 w 1936221"/>
                <a:gd name="connsiteY2" fmla="*/ 1628132 h 3546143"/>
                <a:gd name="connsiteX3" fmla="*/ 1055203 w 1936221"/>
                <a:gd name="connsiteY3" fmla="*/ 1690044 h 3546143"/>
                <a:gd name="connsiteX4" fmla="*/ 1124260 w 1936221"/>
                <a:gd name="connsiteY4" fmla="*/ 1432869 h 3546143"/>
                <a:gd name="connsiteX5" fmla="*/ 931378 w 1936221"/>
                <a:gd name="connsiteY5" fmla="*/ 925662 h 3546143"/>
                <a:gd name="connsiteX6" fmla="*/ 1040916 w 1936221"/>
                <a:gd name="connsiteY6" fmla="*/ 811361 h 3546143"/>
                <a:gd name="connsiteX7" fmla="*/ 1214747 w 1936221"/>
                <a:gd name="connsiteY7" fmla="*/ 728018 h 3546143"/>
                <a:gd name="connsiteX8" fmla="*/ 1343334 w 1936221"/>
                <a:gd name="connsiteY8" fmla="*/ 756593 h 3546143"/>
                <a:gd name="connsiteX9" fmla="*/ 1860066 w 1936221"/>
                <a:gd name="connsiteY9" fmla="*/ 285107 h 3546143"/>
                <a:gd name="connsiteX10" fmla="*/ 1934229 w 1936221"/>
                <a:gd name="connsiteY10" fmla="*/ 94606 h 3546143"/>
                <a:gd name="connsiteX11" fmla="*/ 1929122 w 1936221"/>
                <a:gd name="connsiteY11" fmla="*/ 408932 h 3546143"/>
                <a:gd name="connsiteX12" fmla="*/ 1031735 w 1936221"/>
                <a:gd name="connsiteY12" fmla="*/ 3546143 h 3546143"/>
                <a:gd name="connsiteX13" fmla="*/ 0 w 1936221"/>
                <a:gd name="connsiteY13" fmla="*/ 3546143 h 3546143"/>
                <a:gd name="connsiteX14" fmla="*/ 0 w 1936221"/>
                <a:gd name="connsiteY14" fmla="*/ 77937 h 3546143"/>
                <a:gd name="connsiteX0" fmla="*/ 0 w 1936221"/>
                <a:gd name="connsiteY0" fmla="*/ 77937 h 3546143"/>
                <a:gd name="connsiteX1" fmla="*/ 478941 w 1936221"/>
                <a:gd name="connsiteY1" fmla="*/ 1147119 h 3546143"/>
                <a:gd name="connsiteX2" fmla="*/ 428935 w 1936221"/>
                <a:gd name="connsiteY2" fmla="*/ 1628132 h 3546143"/>
                <a:gd name="connsiteX3" fmla="*/ 1055203 w 1936221"/>
                <a:gd name="connsiteY3" fmla="*/ 1690044 h 3546143"/>
                <a:gd name="connsiteX4" fmla="*/ 1124260 w 1936221"/>
                <a:gd name="connsiteY4" fmla="*/ 1432869 h 3546143"/>
                <a:gd name="connsiteX5" fmla="*/ 931378 w 1936221"/>
                <a:gd name="connsiteY5" fmla="*/ 925662 h 3546143"/>
                <a:gd name="connsiteX6" fmla="*/ 1040916 w 1936221"/>
                <a:gd name="connsiteY6" fmla="*/ 811361 h 3546143"/>
                <a:gd name="connsiteX7" fmla="*/ 1214747 w 1936221"/>
                <a:gd name="connsiteY7" fmla="*/ 728018 h 3546143"/>
                <a:gd name="connsiteX8" fmla="*/ 1343334 w 1936221"/>
                <a:gd name="connsiteY8" fmla="*/ 756593 h 3546143"/>
                <a:gd name="connsiteX9" fmla="*/ 1860066 w 1936221"/>
                <a:gd name="connsiteY9" fmla="*/ 285107 h 3546143"/>
                <a:gd name="connsiteX10" fmla="*/ 1934229 w 1936221"/>
                <a:gd name="connsiteY10" fmla="*/ 94606 h 3546143"/>
                <a:gd name="connsiteX11" fmla="*/ 1929122 w 1936221"/>
                <a:gd name="connsiteY11" fmla="*/ 408932 h 3546143"/>
                <a:gd name="connsiteX12" fmla="*/ 1031735 w 1936221"/>
                <a:gd name="connsiteY12" fmla="*/ 3546143 h 3546143"/>
                <a:gd name="connsiteX13" fmla="*/ 0 w 1936221"/>
                <a:gd name="connsiteY13" fmla="*/ 3546143 h 3546143"/>
                <a:gd name="connsiteX14" fmla="*/ 0 w 1936221"/>
                <a:gd name="connsiteY14" fmla="*/ 77937 h 3546143"/>
                <a:gd name="connsiteX0" fmla="*/ 0 w 1936221"/>
                <a:gd name="connsiteY0" fmla="*/ 77937 h 3546143"/>
                <a:gd name="connsiteX1" fmla="*/ 478941 w 1936221"/>
                <a:gd name="connsiteY1" fmla="*/ 1147119 h 3546143"/>
                <a:gd name="connsiteX2" fmla="*/ 428935 w 1936221"/>
                <a:gd name="connsiteY2" fmla="*/ 1628132 h 3546143"/>
                <a:gd name="connsiteX3" fmla="*/ 1055203 w 1936221"/>
                <a:gd name="connsiteY3" fmla="*/ 1690044 h 3546143"/>
                <a:gd name="connsiteX4" fmla="*/ 1124260 w 1936221"/>
                <a:gd name="connsiteY4" fmla="*/ 1432869 h 3546143"/>
                <a:gd name="connsiteX5" fmla="*/ 931378 w 1936221"/>
                <a:gd name="connsiteY5" fmla="*/ 925662 h 3546143"/>
                <a:gd name="connsiteX6" fmla="*/ 1040916 w 1936221"/>
                <a:gd name="connsiteY6" fmla="*/ 811361 h 3546143"/>
                <a:gd name="connsiteX7" fmla="*/ 1214747 w 1936221"/>
                <a:gd name="connsiteY7" fmla="*/ 728018 h 3546143"/>
                <a:gd name="connsiteX8" fmla="*/ 1343334 w 1936221"/>
                <a:gd name="connsiteY8" fmla="*/ 756593 h 3546143"/>
                <a:gd name="connsiteX9" fmla="*/ 1860066 w 1936221"/>
                <a:gd name="connsiteY9" fmla="*/ 285107 h 3546143"/>
                <a:gd name="connsiteX10" fmla="*/ 1934229 w 1936221"/>
                <a:gd name="connsiteY10" fmla="*/ 94606 h 3546143"/>
                <a:gd name="connsiteX11" fmla="*/ 1929122 w 1936221"/>
                <a:gd name="connsiteY11" fmla="*/ 408932 h 3546143"/>
                <a:gd name="connsiteX12" fmla="*/ 1031735 w 1936221"/>
                <a:gd name="connsiteY12" fmla="*/ 3546143 h 3546143"/>
                <a:gd name="connsiteX13" fmla="*/ 0 w 1936221"/>
                <a:gd name="connsiteY13" fmla="*/ 3546143 h 3546143"/>
                <a:gd name="connsiteX14" fmla="*/ 0 w 1936221"/>
                <a:gd name="connsiteY14" fmla="*/ 77937 h 3546143"/>
                <a:gd name="connsiteX0" fmla="*/ 0 w 1936221"/>
                <a:gd name="connsiteY0" fmla="*/ 77937 h 3546143"/>
                <a:gd name="connsiteX1" fmla="*/ 478941 w 1936221"/>
                <a:gd name="connsiteY1" fmla="*/ 1147119 h 3546143"/>
                <a:gd name="connsiteX2" fmla="*/ 428935 w 1936221"/>
                <a:gd name="connsiteY2" fmla="*/ 1628132 h 3546143"/>
                <a:gd name="connsiteX3" fmla="*/ 1055203 w 1936221"/>
                <a:gd name="connsiteY3" fmla="*/ 1690044 h 3546143"/>
                <a:gd name="connsiteX4" fmla="*/ 1124260 w 1936221"/>
                <a:gd name="connsiteY4" fmla="*/ 1432869 h 3546143"/>
                <a:gd name="connsiteX5" fmla="*/ 931378 w 1936221"/>
                <a:gd name="connsiteY5" fmla="*/ 925662 h 3546143"/>
                <a:gd name="connsiteX6" fmla="*/ 1040916 w 1936221"/>
                <a:gd name="connsiteY6" fmla="*/ 811361 h 3546143"/>
                <a:gd name="connsiteX7" fmla="*/ 1214747 w 1936221"/>
                <a:gd name="connsiteY7" fmla="*/ 728018 h 3546143"/>
                <a:gd name="connsiteX8" fmla="*/ 1343334 w 1936221"/>
                <a:gd name="connsiteY8" fmla="*/ 756593 h 3546143"/>
                <a:gd name="connsiteX9" fmla="*/ 1860066 w 1936221"/>
                <a:gd name="connsiteY9" fmla="*/ 285107 h 3546143"/>
                <a:gd name="connsiteX10" fmla="*/ 1934229 w 1936221"/>
                <a:gd name="connsiteY10" fmla="*/ 94606 h 3546143"/>
                <a:gd name="connsiteX11" fmla="*/ 1929122 w 1936221"/>
                <a:gd name="connsiteY11" fmla="*/ 408932 h 3546143"/>
                <a:gd name="connsiteX12" fmla="*/ 1031735 w 1936221"/>
                <a:gd name="connsiteY12" fmla="*/ 3546143 h 3546143"/>
                <a:gd name="connsiteX13" fmla="*/ 0 w 1936221"/>
                <a:gd name="connsiteY13" fmla="*/ 3546143 h 3546143"/>
                <a:gd name="connsiteX14" fmla="*/ 0 w 1936221"/>
                <a:gd name="connsiteY14" fmla="*/ 77937 h 3546143"/>
                <a:gd name="connsiteX0" fmla="*/ 0 w 1936221"/>
                <a:gd name="connsiteY0" fmla="*/ 121162 h 3589368"/>
                <a:gd name="connsiteX1" fmla="*/ 759928 w 1936221"/>
                <a:gd name="connsiteY1" fmla="*/ 804582 h 3589368"/>
                <a:gd name="connsiteX2" fmla="*/ 478941 w 1936221"/>
                <a:gd name="connsiteY2" fmla="*/ 1190344 h 3589368"/>
                <a:gd name="connsiteX3" fmla="*/ 428935 w 1936221"/>
                <a:gd name="connsiteY3" fmla="*/ 1671357 h 3589368"/>
                <a:gd name="connsiteX4" fmla="*/ 1055203 w 1936221"/>
                <a:gd name="connsiteY4" fmla="*/ 1733269 h 3589368"/>
                <a:gd name="connsiteX5" fmla="*/ 1124260 w 1936221"/>
                <a:gd name="connsiteY5" fmla="*/ 1476094 h 3589368"/>
                <a:gd name="connsiteX6" fmla="*/ 931378 w 1936221"/>
                <a:gd name="connsiteY6" fmla="*/ 968887 h 3589368"/>
                <a:gd name="connsiteX7" fmla="*/ 1040916 w 1936221"/>
                <a:gd name="connsiteY7" fmla="*/ 854586 h 3589368"/>
                <a:gd name="connsiteX8" fmla="*/ 1214747 w 1936221"/>
                <a:gd name="connsiteY8" fmla="*/ 771243 h 3589368"/>
                <a:gd name="connsiteX9" fmla="*/ 1343334 w 1936221"/>
                <a:gd name="connsiteY9" fmla="*/ 799818 h 3589368"/>
                <a:gd name="connsiteX10" fmla="*/ 1860066 w 1936221"/>
                <a:gd name="connsiteY10" fmla="*/ 328332 h 3589368"/>
                <a:gd name="connsiteX11" fmla="*/ 1934229 w 1936221"/>
                <a:gd name="connsiteY11" fmla="*/ 137831 h 3589368"/>
                <a:gd name="connsiteX12" fmla="*/ 1929122 w 1936221"/>
                <a:gd name="connsiteY12" fmla="*/ 452157 h 3589368"/>
                <a:gd name="connsiteX13" fmla="*/ 1031735 w 1936221"/>
                <a:gd name="connsiteY13" fmla="*/ 3589368 h 3589368"/>
                <a:gd name="connsiteX14" fmla="*/ 0 w 1936221"/>
                <a:gd name="connsiteY14" fmla="*/ 3589368 h 3589368"/>
                <a:gd name="connsiteX15" fmla="*/ 0 w 1936221"/>
                <a:gd name="connsiteY15" fmla="*/ 121162 h 3589368"/>
                <a:gd name="connsiteX0" fmla="*/ 0 w 1936221"/>
                <a:gd name="connsiteY0" fmla="*/ 121162 h 3589368"/>
                <a:gd name="connsiteX1" fmla="*/ 759928 w 1936221"/>
                <a:gd name="connsiteY1" fmla="*/ 804582 h 3589368"/>
                <a:gd name="connsiteX2" fmla="*/ 478941 w 1936221"/>
                <a:gd name="connsiteY2" fmla="*/ 1190344 h 3589368"/>
                <a:gd name="connsiteX3" fmla="*/ 428935 w 1936221"/>
                <a:gd name="connsiteY3" fmla="*/ 1671357 h 3589368"/>
                <a:gd name="connsiteX4" fmla="*/ 1055203 w 1936221"/>
                <a:gd name="connsiteY4" fmla="*/ 1733269 h 3589368"/>
                <a:gd name="connsiteX5" fmla="*/ 1124260 w 1936221"/>
                <a:gd name="connsiteY5" fmla="*/ 1476094 h 3589368"/>
                <a:gd name="connsiteX6" fmla="*/ 931378 w 1936221"/>
                <a:gd name="connsiteY6" fmla="*/ 968887 h 3589368"/>
                <a:gd name="connsiteX7" fmla="*/ 1040916 w 1936221"/>
                <a:gd name="connsiteY7" fmla="*/ 854586 h 3589368"/>
                <a:gd name="connsiteX8" fmla="*/ 1214747 w 1936221"/>
                <a:gd name="connsiteY8" fmla="*/ 771243 h 3589368"/>
                <a:gd name="connsiteX9" fmla="*/ 1343334 w 1936221"/>
                <a:gd name="connsiteY9" fmla="*/ 799818 h 3589368"/>
                <a:gd name="connsiteX10" fmla="*/ 1860066 w 1936221"/>
                <a:gd name="connsiteY10" fmla="*/ 328332 h 3589368"/>
                <a:gd name="connsiteX11" fmla="*/ 1934229 w 1936221"/>
                <a:gd name="connsiteY11" fmla="*/ 137831 h 3589368"/>
                <a:gd name="connsiteX12" fmla="*/ 1929122 w 1936221"/>
                <a:gd name="connsiteY12" fmla="*/ 452157 h 3589368"/>
                <a:gd name="connsiteX13" fmla="*/ 1031735 w 1936221"/>
                <a:gd name="connsiteY13" fmla="*/ 3589368 h 3589368"/>
                <a:gd name="connsiteX14" fmla="*/ 0 w 1936221"/>
                <a:gd name="connsiteY14" fmla="*/ 3589368 h 3589368"/>
                <a:gd name="connsiteX15" fmla="*/ 0 w 1936221"/>
                <a:gd name="connsiteY15" fmla="*/ 121162 h 3589368"/>
                <a:gd name="connsiteX0" fmla="*/ 0 w 1936221"/>
                <a:gd name="connsiteY0" fmla="*/ 121162 h 3589368"/>
                <a:gd name="connsiteX1" fmla="*/ 759928 w 1936221"/>
                <a:gd name="connsiteY1" fmla="*/ 804582 h 3589368"/>
                <a:gd name="connsiteX2" fmla="*/ 478941 w 1936221"/>
                <a:gd name="connsiteY2" fmla="*/ 1190344 h 3589368"/>
                <a:gd name="connsiteX3" fmla="*/ 428935 w 1936221"/>
                <a:gd name="connsiteY3" fmla="*/ 1671357 h 3589368"/>
                <a:gd name="connsiteX4" fmla="*/ 1055203 w 1936221"/>
                <a:gd name="connsiteY4" fmla="*/ 1733269 h 3589368"/>
                <a:gd name="connsiteX5" fmla="*/ 1124260 w 1936221"/>
                <a:gd name="connsiteY5" fmla="*/ 1476094 h 3589368"/>
                <a:gd name="connsiteX6" fmla="*/ 931378 w 1936221"/>
                <a:gd name="connsiteY6" fmla="*/ 968887 h 3589368"/>
                <a:gd name="connsiteX7" fmla="*/ 1040916 w 1936221"/>
                <a:gd name="connsiteY7" fmla="*/ 854586 h 3589368"/>
                <a:gd name="connsiteX8" fmla="*/ 1214747 w 1936221"/>
                <a:gd name="connsiteY8" fmla="*/ 771243 h 3589368"/>
                <a:gd name="connsiteX9" fmla="*/ 1343334 w 1936221"/>
                <a:gd name="connsiteY9" fmla="*/ 799818 h 3589368"/>
                <a:gd name="connsiteX10" fmla="*/ 1860066 w 1936221"/>
                <a:gd name="connsiteY10" fmla="*/ 328332 h 3589368"/>
                <a:gd name="connsiteX11" fmla="*/ 1934229 w 1936221"/>
                <a:gd name="connsiteY11" fmla="*/ 137831 h 3589368"/>
                <a:gd name="connsiteX12" fmla="*/ 1929122 w 1936221"/>
                <a:gd name="connsiteY12" fmla="*/ 452157 h 3589368"/>
                <a:gd name="connsiteX13" fmla="*/ 1031735 w 1936221"/>
                <a:gd name="connsiteY13" fmla="*/ 3589368 h 3589368"/>
                <a:gd name="connsiteX14" fmla="*/ 0 w 1936221"/>
                <a:gd name="connsiteY14" fmla="*/ 3589368 h 3589368"/>
                <a:gd name="connsiteX15" fmla="*/ 0 w 1936221"/>
                <a:gd name="connsiteY15" fmla="*/ 121162 h 3589368"/>
                <a:gd name="connsiteX0" fmla="*/ 0 w 1936221"/>
                <a:gd name="connsiteY0" fmla="*/ 121162 h 3589368"/>
                <a:gd name="connsiteX1" fmla="*/ 759928 w 1936221"/>
                <a:gd name="connsiteY1" fmla="*/ 804582 h 3589368"/>
                <a:gd name="connsiteX2" fmla="*/ 481322 w 1936221"/>
                <a:gd name="connsiteY2" fmla="*/ 1192725 h 3589368"/>
                <a:gd name="connsiteX3" fmla="*/ 428935 w 1936221"/>
                <a:gd name="connsiteY3" fmla="*/ 1671357 h 3589368"/>
                <a:gd name="connsiteX4" fmla="*/ 1055203 w 1936221"/>
                <a:gd name="connsiteY4" fmla="*/ 1733269 h 3589368"/>
                <a:gd name="connsiteX5" fmla="*/ 1124260 w 1936221"/>
                <a:gd name="connsiteY5" fmla="*/ 1476094 h 3589368"/>
                <a:gd name="connsiteX6" fmla="*/ 931378 w 1936221"/>
                <a:gd name="connsiteY6" fmla="*/ 968887 h 3589368"/>
                <a:gd name="connsiteX7" fmla="*/ 1040916 w 1936221"/>
                <a:gd name="connsiteY7" fmla="*/ 854586 h 3589368"/>
                <a:gd name="connsiteX8" fmla="*/ 1214747 w 1936221"/>
                <a:gd name="connsiteY8" fmla="*/ 771243 h 3589368"/>
                <a:gd name="connsiteX9" fmla="*/ 1343334 w 1936221"/>
                <a:gd name="connsiteY9" fmla="*/ 799818 h 3589368"/>
                <a:gd name="connsiteX10" fmla="*/ 1860066 w 1936221"/>
                <a:gd name="connsiteY10" fmla="*/ 328332 h 3589368"/>
                <a:gd name="connsiteX11" fmla="*/ 1934229 w 1936221"/>
                <a:gd name="connsiteY11" fmla="*/ 137831 h 3589368"/>
                <a:gd name="connsiteX12" fmla="*/ 1929122 w 1936221"/>
                <a:gd name="connsiteY12" fmla="*/ 452157 h 3589368"/>
                <a:gd name="connsiteX13" fmla="*/ 1031735 w 1936221"/>
                <a:gd name="connsiteY13" fmla="*/ 3589368 h 3589368"/>
                <a:gd name="connsiteX14" fmla="*/ 0 w 1936221"/>
                <a:gd name="connsiteY14" fmla="*/ 3589368 h 3589368"/>
                <a:gd name="connsiteX15" fmla="*/ 0 w 1936221"/>
                <a:gd name="connsiteY15" fmla="*/ 121162 h 3589368"/>
                <a:gd name="connsiteX0" fmla="*/ 0 w 1936221"/>
                <a:gd name="connsiteY0" fmla="*/ 121162 h 3589368"/>
                <a:gd name="connsiteX1" fmla="*/ 759928 w 1936221"/>
                <a:gd name="connsiteY1" fmla="*/ 804582 h 3589368"/>
                <a:gd name="connsiteX2" fmla="*/ 481322 w 1936221"/>
                <a:gd name="connsiteY2" fmla="*/ 1192725 h 3589368"/>
                <a:gd name="connsiteX3" fmla="*/ 428935 w 1936221"/>
                <a:gd name="connsiteY3" fmla="*/ 1671357 h 3589368"/>
                <a:gd name="connsiteX4" fmla="*/ 1055203 w 1936221"/>
                <a:gd name="connsiteY4" fmla="*/ 1733269 h 3589368"/>
                <a:gd name="connsiteX5" fmla="*/ 1124260 w 1936221"/>
                <a:gd name="connsiteY5" fmla="*/ 1476094 h 3589368"/>
                <a:gd name="connsiteX6" fmla="*/ 931378 w 1936221"/>
                <a:gd name="connsiteY6" fmla="*/ 968887 h 3589368"/>
                <a:gd name="connsiteX7" fmla="*/ 1040916 w 1936221"/>
                <a:gd name="connsiteY7" fmla="*/ 854586 h 3589368"/>
                <a:gd name="connsiteX8" fmla="*/ 1214747 w 1936221"/>
                <a:gd name="connsiteY8" fmla="*/ 771243 h 3589368"/>
                <a:gd name="connsiteX9" fmla="*/ 1343334 w 1936221"/>
                <a:gd name="connsiteY9" fmla="*/ 799818 h 3589368"/>
                <a:gd name="connsiteX10" fmla="*/ 1860066 w 1936221"/>
                <a:gd name="connsiteY10" fmla="*/ 328332 h 3589368"/>
                <a:gd name="connsiteX11" fmla="*/ 1934229 w 1936221"/>
                <a:gd name="connsiteY11" fmla="*/ 137831 h 3589368"/>
                <a:gd name="connsiteX12" fmla="*/ 1929122 w 1936221"/>
                <a:gd name="connsiteY12" fmla="*/ 452157 h 3589368"/>
                <a:gd name="connsiteX13" fmla="*/ 1031735 w 1936221"/>
                <a:gd name="connsiteY13" fmla="*/ 3589368 h 3589368"/>
                <a:gd name="connsiteX14" fmla="*/ 0 w 1936221"/>
                <a:gd name="connsiteY14" fmla="*/ 3589368 h 3589368"/>
                <a:gd name="connsiteX15" fmla="*/ 0 w 1936221"/>
                <a:gd name="connsiteY15" fmla="*/ 121162 h 3589368"/>
                <a:gd name="connsiteX0" fmla="*/ 0 w 1936221"/>
                <a:gd name="connsiteY0" fmla="*/ 147400 h 3615606"/>
                <a:gd name="connsiteX1" fmla="*/ 533710 w 1936221"/>
                <a:gd name="connsiteY1" fmla="*/ 728426 h 3615606"/>
                <a:gd name="connsiteX2" fmla="*/ 759928 w 1936221"/>
                <a:gd name="connsiteY2" fmla="*/ 830820 h 3615606"/>
                <a:gd name="connsiteX3" fmla="*/ 481322 w 1936221"/>
                <a:gd name="connsiteY3" fmla="*/ 1218963 h 3615606"/>
                <a:gd name="connsiteX4" fmla="*/ 428935 w 1936221"/>
                <a:gd name="connsiteY4" fmla="*/ 1697595 h 3615606"/>
                <a:gd name="connsiteX5" fmla="*/ 1055203 w 1936221"/>
                <a:gd name="connsiteY5" fmla="*/ 1759507 h 3615606"/>
                <a:gd name="connsiteX6" fmla="*/ 1124260 w 1936221"/>
                <a:gd name="connsiteY6" fmla="*/ 1502332 h 3615606"/>
                <a:gd name="connsiteX7" fmla="*/ 931378 w 1936221"/>
                <a:gd name="connsiteY7" fmla="*/ 995125 h 3615606"/>
                <a:gd name="connsiteX8" fmla="*/ 1040916 w 1936221"/>
                <a:gd name="connsiteY8" fmla="*/ 880824 h 3615606"/>
                <a:gd name="connsiteX9" fmla="*/ 1214747 w 1936221"/>
                <a:gd name="connsiteY9" fmla="*/ 797481 h 3615606"/>
                <a:gd name="connsiteX10" fmla="*/ 1343334 w 1936221"/>
                <a:gd name="connsiteY10" fmla="*/ 826056 h 3615606"/>
                <a:gd name="connsiteX11" fmla="*/ 1860066 w 1936221"/>
                <a:gd name="connsiteY11" fmla="*/ 354570 h 3615606"/>
                <a:gd name="connsiteX12" fmla="*/ 1934229 w 1936221"/>
                <a:gd name="connsiteY12" fmla="*/ 164069 h 3615606"/>
                <a:gd name="connsiteX13" fmla="*/ 1929122 w 1936221"/>
                <a:gd name="connsiteY13" fmla="*/ 478395 h 3615606"/>
                <a:gd name="connsiteX14" fmla="*/ 1031735 w 1936221"/>
                <a:gd name="connsiteY14" fmla="*/ 3615606 h 3615606"/>
                <a:gd name="connsiteX15" fmla="*/ 0 w 1936221"/>
                <a:gd name="connsiteY15" fmla="*/ 3615606 h 3615606"/>
                <a:gd name="connsiteX16" fmla="*/ 0 w 1936221"/>
                <a:gd name="connsiteY16" fmla="*/ 147400 h 3615606"/>
                <a:gd name="connsiteX0" fmla="*/ 0 w 1936221"/>
                <a:gd name="connsiteY0" fmla="*/ 147400 h 3615606"/>
                <a:gd name="connsiteX1" fmla="*/ 533710 w 1936221"/>
                <a:gd name="connsiteY1" fmla="*/ 728426 h 3615606"/>
                <a:gd name="connsiteX2" fmla="*/ 759928 w 1936221"/>
                <a:gd name="connsiteY2" fmla="*/ 830820 h 3615606"/>
                <a:gd name="connsiteX3" fmla="*/ 481322 w 1936221"/>
                <a:gd name="connsiteY3" fmla="*/ 1218963 h 3615606"/>
                <a:gd name="connsiteX4" fmla="*/ 428935 w 1936221"/>
                <a:gd name="connsiteY4" fmla="*/ 1697595 h 3615606"/>
                <a:gd name="connsiteX5" fmla="*/ 1055203 w 1936221"/>
                <a:gd name="connsiteY5" fmla="*/ 1759507 h 3615606"/>
                <a:gd name="connsiteX6" fmla="*/ 1124260 w 1936221"/>
                <a:gd name="connsiteY6" fmla="*/ 1502332 h 3615606"/>
                <a:gd name="connsiteX7" fmla="*/ 931378 w 1936221"/>
                <a:gd name="connsiteY7" fmla="*/ 995125 h 3615606"/>
                <a:gd name="connsiteX8" fmla="*/ 1040916 w 1936221"/>
                <a:gd name="connsiteY8" fmla="*/ 880824 h 3615606"/>
                <a:gd name="connsiteX9" fmla="*/ 1214747 w 1936221"/>
                <a:gd name="connsiteY9" fmla="*/ 797481 h 3615606"/>
                <a:gd name="connsiteX10" fmla="*/ 1343334 w 1936221"/>
                <a:gd name="connsiteY10" fmla="*/ 826056 h 3615606"/>
                <a:gd name="connsiteX11" fmla="*/ 1860066 w 1936221"/>
                <a:gd name="connsiteY11" fmla="*/ 354570 h 3615606"/>
                <a:gd name="connsiteX12" fmla="*/ 1934229 w 1936221"/>
                <a:gd name="connsiteY12" fmla="*/ 164069 h 3615606"/>
                <a:gd name="connsiteX13" fmla="*/ 1929122 w 1936221"/>
                <a:gd name="connsiteY13" fmla="*/ 478395 h 3615606"/>
                <a:gd name="connsiteX14" fmla="*/ 1031735 w 1936221"/>
                <a:gd name="connsiteY14" fmla="*/ 3615606 h 3615606"/>
                <a:gd name="connsiteX15" fmla="*/ 0 w 1936221"/>
                <a:gd name="connsiteY15" fmla="*/ 3615606 h 3615606"/>
                <a:gd name="connsiteX16" fmla="*/ 0 w 1936221"/>
                <a:gd name="connsiteY16" fmla="*/ 147400 h 3615606"/>
                <a:gd name="connsiteX0" fmla="*/ 0 w 1936221"/>
                <a:gd name="connsiteY0" fmla="*/ 147400 h 3615606"/>
                <a:gd name="connsiteX1" fmla="*/ 533710 w 1936221"/>
                <a:gd name="connsiteY1" fmla="*/ 728426 h 3615606"/>
                <a:gd name="connsiteX2" fmla="*/ 759928 w 1936221"/>
                <a:gd name="connsiteY2" fmla="*/ 830820 h 3615606"/>
                <a:gd name="connsiteX3" fmla="*/ 481322 w 1936221"/>
                <a:gd name="connsiteY3" fmla="*/ 1218963 h 3615606"/>
                <a:gd name="connsiteX4" fmla="*/ 428935 w 1936221"/>
                <a:gd name="connsiteY4" fmla="*/ 1697595 h 3615606"/>
                <a:gd name="connsiteX5" fmla="*/ 1055203 w 1936221"/>
                <a:gd name="connsiteY5" fmla="*/ 1759507 h 3615606"/>
                <a:gd name="connsiteX6" fmla="*/ 1124260 w 1936221"/>
                <a:gd name="connsiteY6" fmla="*/ 1502332 h 3615606"/>
                <a:gd name="connsiteX7" fmla="*/ 931378 w 1936221"/>
                <a:gd name="connsiteY7" fmla="*/ 995125 h 3615606"/>
                <a:gd name="connsiteX8" fmla="*/ 1040916 w 1936221"/>
                <a:gd name="connsiteY8" fmla="*/ 880824 h 3615606"/>
                <a:gd name="connsiteX9" fmla="*/ 1214747 w 1936221"/>
                <a:gd name="connsiteY9" fmla="*/ 797481 h 3615606"/>
                <a:gd name="connsiteX10" fmla="*/ 1343334 w 1936221"/>
                <a:gd name="connsiteY10" fmla="*/ 826056 h 3615606"/>
                <a:gd name="connsiteX11" fmla="*/ 1860066 w 1936221"/>
                <a:gd name="connsiteY11" fmla="*/ 354570 h 3615606"/>
                <a:gd name="connsiteX12" fmla="*/ 1934229 w 1936221"/>
                <a:gd name="connsiteY12" fmla="*/ 164069 h 3615606"/>
                <a:gd name="connsiteX13" fmla="*/ 1929122 w 1936221"/>
                <a:gd name="connsiteY13" fmla="*/ 478395 h 3615606"/>
                <a:gd name="connsiteX14" fmla="*/ 1031735 w 1936221"/>
                <a:gd name="connsiteY14" fmla="*/ 3615606 h 3615606"/>
                <a:gd name="connsiteX15" fmla="*/ 0 w 1936221"/>
                <a:gd name="connsiteY15" fmla="*/ 3615606 h 3615606"/>
                <a:gd name="connsiteX16" fmla="*/ 0 w 1936221"/>
                <a:gd name="connsiteY16" fmla="*/ 147400 h 3615606"/>
                <a:gd name="connsiteX0" fmla="*/ 0 w 1936221"/>
                <a:gd name="connsiteY0" fmla="*/ 145451 h 3613657"/>
                <a:gd name="connsiteX1" fmla="*/ 433697 w 1936221"/>
                <a:gd name="connsiteY1" fmla="*/ 707427 h 3613657"/>
                <a:gd name="connsiteX2" fmla="*/ 533710 w 1936221"/>
                <a:gd name="connsiteY2" fmla="*/ 726477 h 3613657"/>
                <a:gd name="connsiteX3" fmla="*/ 759928 w 1936221"/>
                <a:gd name="connsiteY3" fmla="*/ 828871 h 3613657"/>
                <a:gd name="connsiteX4" fmla="*/ 481322 w 1936221"/>
                <a:gd name="connsiteY4" fmla="*/ 1217014 h 3613657"/>
                <a:gd name="connsiteX5" fmla="*/ 428935 w 1936221"/>
                <a:gd name="connsiteY5" fmla="*/ 1695646 h 3613657"/>
                <a:gd name="connsiteX6" fmla="*/ 1055203 w 1936221"/>
                <a:gd name="connsiteY6" fmla="*/ 1757558 h 3613657"/>
                <a:gd name="connsiteX7" fmla="*/ 1124260 w 1936221"/>
                <a:gd name="connsiteY7" fmla="*/ 1500383 h 3613657"/>
                <a:gd name="connsiteX8" fmla="*/ 931378 w 1936221"/>
                <a:gd name="connsiteY8" fmla="*/ 993176 h 3613657"/>
                <a:gd name="connsiteX9" fmla="*/ 1040916 w 1936221"/>
                <a:gd name="connsiteY9" fmla="*/ 878875 h 3613657"/>
                <a:gd name="connsiteX10" fmla="*/ 1214747 w 1936221"/>
                <a:gd name="connsiteY10" fmla="*/ 795532 h 3613657"/>
                <a:gd name="connsiteX11" fmla="*/ 1343334 w 1936221"/>
                <a:gd name="connsiteY11" fmla="*/ 824107 h 3613657"/>
                <a:gd name="connsiteX12" fmla="*/ 1860066 w 1936221"/>
                <a:gd name="connsiteY12" fmla="*/ 352621 h 3613657"/>
                <a:gd name="connsiteX13" fmla="*/ 1934229 w 1936221"/>
                <a:gd name="connsiteY13" fmla="*/ 162120 h 3613657"/>
                <a:gd name="connsiteX14" fmla="*/ 1929122 w 1936221"/>
                <a:gd name="connsiteY14" fmla="*/ 476446 h 3613657"/>
                <a:gd name="connsiteX15" fmla="*/ 1031735 w 1936221"/>
                <a:gd name="connsiteY15" fmla="*/ 3613657 h 3613657"/>
                <a:gd name="connsiteX16" fmla="*/ 0 w 1936221"/>
                <a:gd name="connsiteY16" fmla="*/ 3613657 h 3613657"/>
                <a:gd name="connsiteX17" fmla="*/ 0 w 1936221"/>
                <a:gd name="connsiteY17" fmla="*/ 145451 h 3613657"/>
                <a:gd name="connsiteX0" fmla="*/ 0 w 1936221"/>
                <a:gd name="connsiteY0" fmla="*/ 145451 h 3613657"/>
                <a:gd name="connsiteX1" fmla="*/ 433697 w 1936221"/>
                <a:gd name="connsiteY1" fmla="*/ 707427 h 3613657"/>
                <a:gd name="connsiteX2" fmla="*/ 533710 w 1936221"/>
                <a:gd name="connsiteY2" fmla="*/ 726477 h 3613657"/>
                <a:gd name="connsiteX3" fmla="*/ 759928 w 1936221"/>
                <a:gd name="connsiteY3" fmla="*/ 828871 h 3613657"/>
                <a:gd name="connsiteX4" fmla="*/ 481322 w 1936221"/>
                <a:gd name="connsiteY4" fmla="*/ 1217014 h 3613657"/>
                <a:gd name="connsiteX5" fmla="*/ 428935 w 1936221"/>
                <a:gd name="connsiteY5" fmla="*/ 1695646 h 3613657"/>
                <a:gd name="connsiteX6" fmla="*/ 1055203 w 1936221"/>
                <a:gd name="connsiteY6" fmla="*/ 1757558 h 3613657"/>
                <a:gd name="connsiteX7" fmla="*/ 1124260 w 1936221"/>
                <a:gd name="connsiteY7" fmla="*/ 1500383 h 3613657"/>
                <a:gd name="connsiteX8" fmla="*/ 931378 w 1936221"/>
                <a:gd name="connsiteY8" fmla="*/ 993176 h 3613657"/>
                <a:gd name="connsiteX9" fmla="*/ 1040916 w 1936221"/>
                <a:gd name="connsiteY9" fmla="*/ 878875 h 3613657"/>
                <a:gd name="connsiteX10" fmla="*/ 1214747 w 1936221"/>
                <a:gd name="connsiteY10" fmla="*/ 795532 h 3613657"/>
                <a:gd name="connsiteX11" fmla="*/ 1343334 w 1936221"/>
                <a:gd name="connsiteY11" fmla="*/ 824107 h 3613657"/>
                <a:gd name="connsiteX12" fmla="*/ 1860066 w 1936221"/>
                <a:gd name="connsiteY12" fmla="*/ 352621 h 3613657"/>
                <a:gd name="connsiteX13" fmla="*/ 1934229 w 1936221"/>
                <a:gd name="connsiteY13" fmla="*/ 162120 h 3613657"/>
                <a:gd name="connsiteX14" fmla="*/ 1929122 w 1936221"/>
                <a:gd name="connsiteY14" fmla="*/ 476446 h 3613657"/>
                <a:gd name="connsiteX15" fmla="*/ 1031735 w 1936221"/>
                <a:gd name="connsiteY15" fmla="*/ 3613657 h 3613657"/>
                <a:gd name="connsiteX16" fmla="*/ 0 w 1936221"/>
                <a:gd name="connsiteY16" fmla="*/ 3613657 h 3613657"/>
                <a:gd name="connsiteX17" fmla="*/ 0 w 1936221"/>
                <a:gd name="connsiteY17" fmla="*/ 145451 h 3613657"/>
                <a:gd name="connsiteX0" fmla="*/ 0 w 1936221"/>
                <a:gd name="connsiteY0" fmla="*/ 238559 h 3706765"/>
                <a:gd name="connsiteX1" fmla="*/ 169378 w 1936221"/>
                <a:gd name="connsiteY1" fmla="*/ 381435 h 3706765"/>
                <a:gd name="connsiteX2" fmla="*/ 433697 w 1936221"/>
                <a:gd name="connsiteY2" fmla="*/ 800535 h 3706765"/>
                <a:gd name="connsiteX3" fmla="*/ 533710 w 1936221"/>
                <a:gd name="connsiteY3" fmla="*/ 819585 h 3706765"/>
                <a:gd name="connsiteX4" fmla="*/ 759928 w 1936221"/>
                <a:gd name="connsiteY4" fmla="*/ 921979 h 3706765"/>
                <a:gd name="connsiteX5" fmla="*/ 481322 w 1936221"/>
                <a:gd name="connsiteY5" fmla="*/ 1310122 h 3706765"/>
                <a:gd name="connsiteX6" fmla="*/ 428935 w 1936221"/>
                <a:gd name="connsiteY6" fmla="*/ 1788754 h 3706765"/>
                <a:gd name="connsiteX7" fmla="*/ 1055203 w 1936221"/>
                <a:gd name="connsiteY7" fmla="*/ 1850666 h 3706765"/>
                <a:gd name="connsiteX8" fmla="*/ 1124260 w 1936221"/>
                <a:gd name="connsiteY8" fmla="*/ 1593491 h 3706765"/>
                <a:gd name="connsiteX9" fmla="*/ 931378 w 1936221"/>
                <a:gd name="connsiteY9" fmla="*/ 1086284 h 3706765"/>
                <a:gd name="connsiteX10" fmla="*/ 1040916 w 1936221"/>
                <a:gd name="connsiteY10" fmla="*/ 971983 h 3706765"/>
                <a:gd name="connsiteX11" fmla="*/ 1214747 w 1936221"/>
                <a:gd name="connsiteY11" fmla="*/ 888640 h 3706765"/>
                <a:gd name="connsiteX12" fmla="*/ 1343334 w 1936221"/>
                <a:gd name="connsiteY12" fmla="*/ 917215 h 3706765"/>
                <a:gd name="connsiteX13" fmla="*/ 1860066 w 1936221"/>
                <a:gd name="connsiteY13" fmla="*/ 445729 h 3706765"/>
                <a:gd name="connsiteX14" fmla="*/ 1934229 w 1936221"/>
                <a:gd name="connsiteY14" fmla="*/ 255228 h 3706765"/>
                <a:gd name="connsiteX15" fmla="*/ 1929122 w 1936221"/>
                <a:gd name="connsiteY15" fmla="*/ 569554 h 3706765"/>
                <a:gd name="connsiteX16" fmla="*/ 1031735 w 1936221"/>
                <a:gd name="connsiteY16" fmla="*/ 3706765 h 3706765"/>
                <a:gd name="connsiteX17" fmla="*/ 0 w 1936221"/>
                <a:gd name="connsiteY17" fmla="*/ 3706765 h 3706765"/>
                <a:gd name="connsiteX18" fmla="*/ 0 w 1936221"/>
                <a:gd name="connsiteY18" fmla="*/ 238559 h 3706765"/>
                <a:gd name="connsiteX0" fmla="*/ 0 w 1936221"/>
                <a:gd name="connsiteY0" fmla="*/ 238559 h 3706765"/>
                <a:gd name="connsiteX1" fmla="*/ 169378 w 1936221"/>
                <a:gd name="connsiteY1" fmla="*/ 381435 h 3706765"/>
                <a:gd name="connsiteX2" fmla="*/ 433697 w 1936221"/>
                <a:gd name="connsiteY2" fmla="*/ 800535 h 3706765"/>
                <a:gd name="connsiteX3" fmla="*/ 533710 w 1936221"/>
                <a:gd name="connsiteY3" fmla="*/ 819585 h 3706765"/>
                <a:gd name="connsiteX4" fmla="*/ 759928 w 1936221"/>
                <a:gd name="connsiteY4" fmla="*/ 921979 h 3706765"/>
                <a:gd name="connsiteX5" fmla="*/ 481322 w 1936221"/>
                <a:gd name="connsiteY5" fmla="*/ 1310122 h 3706765"/>
                <a:gd name="connsiteX6" fmla="*/ 428935 w 1936221"/>
                <a:gd name="connsiteY6" fmla="*/ 1788754 h 3706765"/>
                <a:gd name="connsiteX7" fmla="*/ 1055203 w 1936221"/>
                <a:gd name="connsiteY7" fmla="*/ 1850666 h 3706765"/>
                <a:gd name="connsiteX8" fmla="*/ 1124260 w 1936221"/>
                <a:gd name="connsiteY8" fmla="*/ 1593491 h 3706765"/>
                <a:gd name="connsiteX9" fmla="*/ 931378 w 1936221"/>
                <a:gd name="connsiteY9" fmla="*/ 1086284 h 3706765"/>
                <a:gd name="connsiteX10" fmla="*/ 1040916 w 1936221"/>
                <a:gd name="connsiteY10" fmla="*/ 971983 h 3706765"/>
                <a:gd name="connsiteX11" fmla="*/ 1214747 w 1936221"/>
                <a:gd name="connsiteY11" fmla="*/ 888640 h 3706765"/>
                <a:gd name="connsiteX12" fmla="*/ 1343334 w 1936221"/>
                <a:gd name="connsiteY12" fmla="*/ 917215 h 3706765"/>
                <a:gd name="connsiteX13" fmla="*/ 1860066 w 1936221"/>
                <a:gd name="connsiteY13" fmla="*/ 445729 h 3706765"/>
                <a:gd name="connsiteX14" fmla="*/ 1934229 w 1936221"/>
                <a:gd name="connsiteY14" fmla="*/ 255228 h 3706765"/>
                <a:gd name="connsiteX15" fmla="*/ 1929122 w 1936221"/>
                <a:gd name="connsiteY15" fmla="*/ 569554 h 3706765"/>
                <a:gd name="connsiteX16" fmla="*/ 1031735 w 1936221"/>
                <a:gd name="connsiteY16" fmla="*/ 3706765 h 3706765"/>
                <a:gd name="connsiteX17" fmla="*/ 0 w 1936221"/>
                <a:gd name="connsiteY17" fmla="*/ 3706765 h 3706765"/>
                <a:gd name="connsiteX18" fmla="*/ 0 w 1936221"/>
                <a:gd name="connsiteY18" fmla="*/ 238559 h 3706765"/>
                <a:gd name="connsiteX0" fmla="*/ 0 w 1936221"/>
                <a:gd name="connsiteY0" fmla="*/ 68045 h 3536251"/>
                <a:gd name="connsiteX1" fmla="*/ 169378 w 1936221"/>
                <a:gd name="connsiteY1" fmla="*/ 210921 h 3536251"/>
                <a:gd name="connsiteX2" fmla="*/ 433697 w 1936221"/>
                <a:gd name="connsiteY2" fmla="*/ 630021 h 3536251"/>
                <a:gd name="connsiteX3" fmla="*/ 533710 w 1936221"/>
                <a:gd name="connsiteY3" fmla="*/ 649071 h 3536251"/>
                <a:gd name="connsiteX4" fmla="*/ 759928 w 1936221"/>
                <a:gd name="connsiteY4" fmla="*/ 751465 h 3536251"/>
                <a:gd name="connsiteX5" fmla="*/ 481322 w 1936221"/>
                <a:gd name="connsiteY5" fmla="*/ 1139608 h 3536251"/>
                <a:gd name="connsiteX6" fmla="*/ 428935 w 1936221"/>
                <a:gd name="connsiteY6" fmla="*/ 1618240 h 3536251"/>
                <a:gd name="connsiteX7" fmla="*/ 1055203 w 1936221"/>
                <a:gd name="connsiteY7" fmla="*/ 1680152 h 3536251"/>
                <a:gd name="connsiteX8" fmla="*/ 1124260 w 1936221"/>
                <a:gd name="connsiteY8" fmla="*/ 1422977 h 3536251"/>
                <a:gd name="connsiteX9" fmla="*/ 931378 w 1936221"/>
                <a:gd name="connsiteY9" fmla="*/ 915770 h 3536251"/>
                <a:gd name="connsiteX10" fmla="*/ 1040916 w 1936221"/>
                <a:gd name="connsiteY10" fmla="*/ 801469 h 3536251"/>
                <a:gd name="connsiteX11" fmla="*/ 1214747 w 1936221"/>
                <a:gd name="connsiteY11" fmla="*/ 718126 h 3536251"/>
                <a:gd name="connsiteX12" fmla="*/ 1343334 w 1936221"/>
                <a:gd name="connsiteY12" fmla="*/ 746701 h 3536251"/>
                <a:gd name="connsiteX13" fmla="*/ 1860066 w 1936221"/>
                <a:gd name="connsiteY13" fmla="*/ 275215 h 3536251"/>
                <a:gd name="connsiteX14" fmla="*/ 1934229 w 1936221"/>
                <a:gd name="connsiteY14" fmla="*/ 84714 h 3536251"/>
                <a:gd name="connsiteX15" fmla="*/ 1929122 w 1936221"/>
                <a:gd name="connsiteY15" fmla="*/ 399040 h 3536251"/>
                <a:gd name="connsiteX16" fmla="*/ 1031735 w 1936221"/>
                <a:gd name="connsiteY16" fmla="*/ 3536251 h 3536251"/>
                <a:gd name="connsiteX17" fmla="*/ 0 w 1936221"/>
                <a:gd name="connsiteY17" fmla="*/ 3536251 h 3536251"/>
                <a:gd name="connsiteX18" fmla="*/ 0 w 1936221"/>
                <a:gd name="connsiteY18" fmla="*/ 68045 h 3536251"/>
                <a:gd name="connsiteX0" fmla="*/ 0 w 1936221"/>
                <a:gd name="connsiteY0" fmla="*/ 264321 h 3732527"/>
                <a:gd name="connsiteX1" fmla="*/ 195572 w 1936221"/>
                <a:gd name="connsiteY1" fmla="*/ 245272 h 3732527"/>
                <a:gd name="connsiteX2" fmla="*/ 169378 w 1936221"/>
                <a:gd name="connsiteY2" fmla="*/ 407197 h 3732527"/>
                <a:gd name="connsiteX3" fmla="*/ 433697 w 1936221"/>
                <a:gd name="connsiteY3" fmla="*/ 826297 h 3732527"/>
                <a:gd name="connsiteX4" fmla="*/ 533710 w 1936221"/>
                <a:gd name="connsiteY4" fmla="*/ 845347 h 3732527"/>
                <a:gd name="connsiteX5" fmla="*/ 759928 w 1936221"/>
                <a:gd name="connsiteY5" fmla="*/ 947741 h 3732527"/>
                <a:gd name="connsiteX6" fmla="*/ 481322 w 1936221"/>
                <a:gd name="connsiteY6" fmla="*/ 1335884 h 3732527"/>
                <a:gd name="connsiteX7" fmla="*/ 428935 w 1936221"/>
                <a:gd name="connsiteY7" fmla="*/ 1814516 h 3732527"/>
                <a:gd name="connsiteX8" fmla="*/ 1055203 w 1936221"/>
                <a:gd name="connsiteY8" fmla="*/ 1876428 h 3732527"/>
                <a:gd name="connsiteX9" fmla="*/ 1124260 w 1936221"/>
                <a:gd name="connsiteY9" fmla="*/ 1619253 h 3732527"/>
                <a:gd name="connsiteX10" fmla="*/ 931378 w 1936221"/>
                <a:gd name="connsiteY10" fmla="*/ 1112046 h 3732527"/>
                <a:gd name="connsiteX11" fmla="*/ 1040916 w 1936221"/>
                <a:gd name="connsiteY11" fmla="*/ 997745 h 3732527"/>
                <a:gd name="connsiteX12" fmla="*/ 1214747 w 1936221"/>
                <a:gd name="connsiteY12" fmla="*/ 914402 h 3732527"/>
                <a:gd name="connsiteX13" fmla="*/ 1343334 w 1936221"/>
                <a:gd name="connsiteY13" fmla="*/ 942977 h 3732527"/>
                <a:gd name="connsiteX14" fmla="*/ 1860066 w 1936221"/>
                <a:gd name="connsiteY14" fmla="*/ 471491 h 3732527"/>
                <a:gd name="connsiteX15" fmla="*/ 1934229 w 1936221"/>
                <a:gd name="connsiteY15" fmla="*/ 280990 h 3732527"/>
                <a:gd name="connsiteX16" fmla="*/ 1929122 w 1936221"/>
                <a:gd name="connsiteY16" fmla="*/ 595316 h 3732527"/>
                <a:gd name="connsiteX17" fmla="*/ 1031735 w 1936221"/>
                <a:gd name="connsiteY17" fmla="*/ 3732527 h 3732527"/>
                <a:gd name="connsiteX18" fmla="*/ 0 w 1936221"/>
                <a:gd name="connsiteY18" fmla="*/ 3732527 h 3732527"/>
                <a:gd name="connsiteX19" fmla="*/ 0 w 1936221"/>
                <a:gd name="connsiteY19" fmla="*/ 264321 h 3732527"/>
                <a:gd name="connsiteX0" fmla="*/ 0 w 1936221"/>
                <a:gd name="connsiteY0" fmla="*/ 146122 h 3614328"/>
                <a:gd name="connsiteX1" fmla="*/ 195572 w 1936221"/>
                <a:gd name="connsiteY1" fmla="*/ 127073 h 3614328"/>
                <a:gd name="connsiteX2" fmla="*/ 169378 w 1936221"/>
                <a:gd name="connsiteY2" fmla="*/ 288998 h 3614328"/>
                <a:gd name="connsiteX3" fmla="*/ 433697 w 1936221"/>
                <a:gd name="connsiteY3" fmla="*/ 708098 h 3614328"/>
                <a:gd name="connsiteX4" fmla="*/ 533710 w 1936221"/>
                <a:gd name="connsiteY4" fmla="*/ 727148 h 3614328"/>
                <a:gd name="connsiteX5" fmla="*/ 759928 w 1936221"/>
                <a:gd name="connsiteY5" fmla="*/ 829542 h 3614328"/>
                <a:gd name="connsiteX6" fmla="*/ 481322 w 1936221"/>
                <a:gd name="connsiteY6" fmla="*/ 1217685 h 3614328"/>
                <a:gd name="connsiteX7" fmla="*/ 428935 w 1936221"/>
                <a:gd name="connsiteY7" fmla="*/ 1696317 h 3614328"/>
                <a:gd name="connsiteX8" fmla="*/ 1055203 w 1936221"/>
                <a:gd name="connsiteY8" fmla="*/ 1758229 h 3614328"/>
                <a:gd name="connsiteX9" fmla="*/ 1124260 w 1936221"/>
                <a:gd name="connsiteY9" fmla="*/ 1501054 h 3614328"/>
                <a:gd name="connsiteX10" fmla="*/ 931378 w 1936221"/>
                <a:gd name="connsiteY10" fmla="*/ 993847 h 3614328"/>
                <a:gd name="connsiteX11" fmla="*/ 1040916 w 1936221"/>
                <a:gd name="connsiteY11" fmla="*/ 879546 h 3614328"/>
                <a:gd name="connsiteX12" fmla="*/ 1214747 w 1936221"/>
                <a:gd name="connsiteY12" fmla="*/ 796203 h 3614328"/>
                <a:gd name="connsiteX13" fmla="*/ 1343334 w 1936221"/>
                <a:gd name="connsiteY13" fmla="*/ 824778 h 3614328"/>
                <a:gd name="connsiteX14" fmla="*/ 1860066 w 1936221"/>
                <a:gd name="connsiteY14" fmla="*/ 353292 h 3614328"/>
                <a:gd name="connsiteX15" fmla="*/ 1934229 w 1936221"/>
                <a:gd name="connsiteY15" fmla="*/ 162791 h 3614328"/>
                <a:gd name="connsiteX16" fmla="*/ 1929122 w 1936221"/>
                <a:gd name="connsiteY16" fmla="*/ 477117 h 3614328"/>
                <a:gd name="connsiteX17" fmla="*/ 1031735 w 1936221"/>
                <a:gd name="connsiteY17" fmla="*/ 3614328 h 3614328"/>
                <a:gd name="connsiteX18" fmla="*/ 0 w 1936221"/>
                <a:gd name="connsiteY18" fmla="*/ 3614328 h 3614328"/>
                <a:gd name="connsiteX19" fmla="*/ 0 w 1936221"/>
                <a:gd name="connsiteY19" fmla="*/ 146122 h 3614328"/>
                <a:gd name="connsiteX0" fmla="*/ 0 w 1936221"/>
                <a:gd name="connsiteY0" fmla="*/ 146834 h 3615040"/>
                <a:gd name="connsiteX1" fmla="*/ 205097 w 1936221"/>
                <a:gd name="connsiteY1" fmla="*/ 125404 h 3615040"/>
                <a:gd name="connsiteX2" fmla="*/ 169378 w 1936221"/>
                <a:gd name="connsiteY2" fmla="*/ 289710 h 3615040"/>
                <a:gd name="connsiteX3" fmla="*/ 433697 w 1936221"/>
                <a:gd name="connsiteY3" fmla="*/ 708810 h 3615040"/>
                <a:gd name="connsiteX4" fmla="*/ 533710 w 1936221"/>
                <a:gd name="connsiteY4" fmla="*/ 727860 h 3615040"/>
                <a:gd name="connsiteX5" fmla="*/ 759928 w 1936221"/>
                <a:gd name="connsiteY5" fmla="*/ 830254 h 3615040"/>
                <a:gd name="connsiteX6" fmla="*/ 481322 w 1936221"/>
                <a:gd name="connsiteY6" fmla="*/ 1218397 h 3615040"/>
                <a:gd name="connsiteX7" fmla="*/ 428935 w 1936221"/>
                <a:gd name="connsiteY7" fmla="*/ 1697029 h 3615040"/>
                <a:gd name="connsiteX8" fmla="*/ 1055203 w 1936221"/>
                <a:gd name="connsiteY8" fmla="*/ 1758941 h 3615040"/>
                <a:gd name="connsiteX9" fmla="*/ 1124260 w 1936221"/>
                <a:gd name="connsiteY9" fmla="*/ 1501766 h 3615040"/>
                <a:gd name="connsiteX10" fmla="*/ 931378 w 1936221"/>
                <a:gd name="connsiteY10" fmla="*/ 994559 h 3615040"/>
                <a:gd name="connsiteX11" fmla="*/ 1040916 w 1936221"/>
                <a:gd name="connsiteY11" fmla="*/ 880258 h 3615040"/>
                <a:gd name="connsiteX12" fmla="*/ 1214747 w 1936221"/>
                <a:gd name="connsiteY12" fmla="*/ 796915 h 3615040"/>
                <a:gd name="connsiteX13" fmla="*/ 1343334 w 1936221"/>
                <a:gd name="connsiteY13" fmla="*/ 825490 h 3615040"/>
                <a:gd name="connsiteX14" fmla="*/ 1860066 w 1936221"/>
                <a:gd name="connsiteY14" fmla="*/ 354004 h 3615040"/>
                <a:gd name="connsiteX15" fmla="*/ 1934229 w 1936221"/>
                <a:gd name="connsiteY15" fmla="*/ 163503 h 3615040"/>
                <a:gd name="connsiteX16" fmla="*/ 1929122 w 1936221"/>
                <a:gd name="connsiteY16" fmla="*/ 477829 h 3615040"/>
                <a:gd name="connsiteX17" fmla="*/ 1031735 w 1936221"/>
                <a:gd name="connsiteY17" fmla="*/ 3615040 h 3615040"/>
                <a:gd name="connsiteX18" fmla="*/ 0 w 1936221"/>
                <a:gd name="connsiteY18" fmla="*/ 3615040 h 3615040"/>
                <a:gd name="connsiteX19" fmla="*/ 0 w 1936221"/>
                <a:gd name="connsiteY19" fmla="*/ 146834 h 3615040"/>
                <a:gd name="connsiteX0" fmla="*/ 0 w 1936221"/>
                <a:gd name="connsiteY0" fmla="*/ 296114 h 3764320"/>
                <a:gd name="connsiteX1" fmla="*/ 121753 w 1936221"/>
                <a:gd name="connsiteY1" fmla="*/ 193720 h 3764320"/>
                <a:gd name="connsiteX2" fmla="*/ 205097 w 1936221"/>
                <a:gd name="connsiteY2" fmla="*/ 274684 h 3764320"/>
                <a:gd name="connsiteX3" fmla="*/ 169378 w 1936221"/>
                <a:gd name="connsiteY3" fmla="*/ 438990 h 3764320"/>
                <a:gd name="connsiteX4" fmla="*/ 433697 w 1936221"/>
                <a:gd name="connsiteY4" fmla="*/ 858090 h 3764320"/>
                <a:gd name="connsiteX5" fmla="*/ 533710 w 1936221"/>
                <a:gd name="connsiteY5" fmla="*/ 877140 h 3764320"/>
                <a:gd name="connsiteX6" fmla="*/ 759928 w 1936221"/>
                <a:gd name="connsiteY6" fmla="*/ 979534 h 3764320"/>
                <a:gd name="connsiteX7" fmla="*/ 481322 w 1936221"/>
                <a:gd name="connsiteY7" fmla="*/ 1367677 h 3764320"/>
                <a:gd name="connsiteX8" fmla="*/ 428935 w 1936221"/>
                <a:gd name="connsiteY8" fmla="*/ 1846309 h 3764320"/>
                <a:gd name="connsiteX9" fmla="*/ 1055203 w 1936221"/>
                <a:gd name="connsiteY9" fmla="*/ 1908221 h 3764320"/>
                <a:gd name="connsiteX10" fmla="*/ 1124260 w 1936221"/>
                <a:gd name="connsiteY10" fmla="*/ 1651046 h 3764320"/>
                <a:gd name="connsiteX11" fmla="*/ 931378 w 1936221"/>
                <a:gd name="connsiteY11" fmla="*/ 1143839 h 3764320"/>
                <a:gd name="connsiteX12" fmla="*/ 1040916 w 1936221"/>
                <a:gd name="connsiteY12" fmla="*/ 1029538 h 3764320"/>
                <a:gd name="connsiteX13" fmla="*/ 1214747 w 1936221"/>
                <a:gd name="connsiteY13" fmla="*/ 946195 h 3764320"/>
                <a:gd name="connsiteX14" fmla="*/ 1343334 w 1936221"/>
                <a:gd name="connsiteY14" fmla="*/ 974770 h 3764320"/>
                <a:gd name="connsiteX15" fmla="*/ 1860066 w 1936221"/>
                <a:gd name="connsiteY15" fmla="*/ 503284 h 3764320"/>
                <a:gd name="connsiteX16" fmla="*/ 1934229 w 1936221"/>
                <a:gd name="connsiteY16" fmla="*/ 312783 h 3764320"/>
                <a:gd name="connsiteX17" fmla="*/ 1929122 w 1936221"/>
                <a:gd name="connsiteY17" fmla="*/ 627109 h 3764320"/>
                <a:gd name="connsiteX18" fmla="*/ 1031735 w 1936221"/>
                <a:gd name="connsiteY18" fmla="*/ 3764320 h 3764320"/>
                <a:gd name="connsiteX19" fmla="*/ 0 w 1936221"/>
                <a:gd name="connsiteY19" fmla="*/ 3764320 h 3764320"/>
                <a:gd name="connsiteX20" fmla="*/ 0 w 1936221"/>
                <a:gd name="connsiteY20" fmla="*/ 296114 h 3764320"/>
                <a:gd name="connsiteX0" fmla="*/ 0 w 1940983"/>
                <a:gd name="connsiteY0" fmla="*/ 299925 h 3756225"/>
                <a:gd name="connsiteX1" fmla="*/ 126515 w 1940983"/>
                <a:gd name="connsiteY1" fmla="*/ 185625 h 3756225"/>
                <a:gd name="connsiteX2" fmla="*/ 209859 w 1940983"/>
                <a:gd name="connsiteY2" fmla="*/ 266589 h 3756225"/>
                <a:gd name="connsiteX3" fmla="*/ 174140 w 1940983"/>
                <a:gd name="connsiteY3" fmla="*/ 430895 h 3756225"/>
                <a:gd name="connsiteX4" fmla="*/ 438459 w 1940983"/>
                <a:gd name="connsiteY4" fmla="*/ 849995 h 3756225"/>
                <a:gd name="connsiteX5" fmla="*/ 538472 w 1940983"/>
                <a:gd name="connsiteY5" fmla="*/ 869045 h 3756225"/>
                <a:gd name="connsiteX6" fmla="*/ 764690 w 1940983"/>
                <a:gd name="connsiteY6" fmla="*/ 971439 h 3756225"/>
                <a:gd name="connsiteX7" fmla="*/ 486084 w 1940983"/>
                <a:gd name="connsiteY7" fmla="*/ 1359582 h 3756225"/>
                <a:gd name="connsiteX8" fmla="*/ 433697 w 1940983"/>
                <a:gd name="connsiteY8" fmla="*/ 1838214 h 3756225"/>
                <a:gd name="connsiteX9" fmla="*/ 1059965 w 1940983"/>
                <a:gd name="connsiteY9" fmla="*/ 1900126 h 3756225"/>
                <a:gd name="connsiteX10" fmla="*/ 1129022 w 1940983"/>
                <a:gd name="connsiteY10" fmla="*/ 1642951 h 3756225"/>
                <a:gd name="connsiteX11" fmla="*/ 936140 w 1940983"/>
                <a:gd name="connsiteY11" fmla="*/ 1135744 h 3756225"/>
                <a:gd name="connsiteX12" fmla="*/ 1045678 w 1940983"/>
                <a:gd name="connsiteY12" fmla="*/ 1021443 h 3756225"/>
                <a:gd name="connsiteX13" fmla="*/ 1219509 w 1940983"/>
                <a:gd name="connsiteY13" fmla="*/ 938100 h 3756225"/>
                <a:gd name="connsiteX14" fmla="*/ 1348096 w 1940983"/>
                <a:gd name="connsiteY14" fmla="*/ 966675 h 3756225"/>
                <a:gd name="connsiteX15" fmla="*/ 1864828 w 1940983"/>
                <a:gd name="connsiteY15" fmla="*/ 495189 h 3756225"/>
                <a:gd name="connsiteX16" fmla="*/ 1938991 w 1940983"/>
                <a:gd name="connsiteY16" fmla="*/ 304688 h 3756225"/>
                <a:gd name="connsiteX17" fmla="*/ 1933884 w 1940983"/>
                <a:gd name="connsiteY17" fmla="*/ 619014 h 3756225"/>
                <a:gd name="connsiteX18" fmla="*/ 1036497 w 1940983"/>
                <a:gd name="connsiteY18" fmla="*/ 3756225 h 3756225"/>
                <a:gd name="connsiteX19" fmla="*/ 4762 w 1940983"/>
                <a:gd name="connsiteY19" fmla="*/ 3756225 h 3756225"/>
                <a:gd name="connsiteX20" fmla="*/ 0 w 1940983"/>
                <a:gd name="connsiteY20" fmla="*/ 299925 h 3756225"/>
                <a:gd name="connsiteX0" fmla="*/ 0 w 1940983"/>
                <a:gd name="connsiteY0" fmla="*/ 131890 h 3588190"/>
                <a:gd name="connsiteX1" fmla="*/ 126515 w 1940983"/>
                <a:gd name="connsiteY1" fmla="*/ 17590 h 3588190"/>
                <a:gd name="connsiteX2" fmla="*/ 209859 w 1940983"/>
                <a:gd name="connsiteY2" fmla="*/ 98554 h 3588190"/>
                <a:gd name="connsiteX3" fmla="*/ 174140 w 1940983"/>
                <a:gd name="connsiteY3" fmla="*/ 262860 h 3588190"/>
                <a:gd name="connsiteX4" fmla="*/ 438459 w 1940983"/>
                <a:gd name="connsiteY4" fmla="*/ 681960 h 3588190"/>
                <a:gd name="connsiteX5" fmla="*/ 538472 w 1940983"/>
                <a:gd name="connsiteY5" fmla="*/ 701010 h 3588190"/>
                <a:gd name="connsiteX6" fmla="*/ 764690 w 1940983"/>
                <a:gd name="connsiteY6" fmla="*/ 803404 h 3588190"/>
                <a:gd name="connsiteX7" fmla="*/ 486084 w 1940983"/>
                <a:gd name="connsiteY7" fmla="*/ 1191547 h 3588190"/>
                <a:gd name="connsiteX8" fmla="*/ 433697 w 1940983"/>
                <a:gd name="connsiteY8" fmla="*/ 1670179 h 3588190"/>
                <a:gd name="connsiteX9" fmla="*/ 1059965 w 1940983"/>
                <a:gd name="connsiteY9" fmla="*/ 1732091 h 3588190"/>
                <a:gd name="connsiteX10" fmla="*/ 1129022 w 1940983"/>
                <a:gd name="connsiteY10" fmla="*/ 1474916 h 3588190"/>
                <a:gd name="connsiteX11" fmla="*/ 936140 w 1940983"/>
                <a:gd name="connsiteY11" fmla="*/ 967709 h 3588190"/>
                <a:gd name="connsiteX12" fmla="*/ 1045678 w 1940983"/>
                <a:gd name="connsiteY12" fmla="*/ 853408 h 3588190"/>
                <a:gd name="connsiteX13" fmla="*/ 1219509 w 1940983"/>
                <a:gd name="connsiteY13" fmla="*/ 770065 h 3588190"/>
                <a:gd name="connsiteX14" fmla="*/ 1348096 w 1940983"/>
                <a:gd name="connsiteY14" fmla="*/ 798640 h 3588190"/>
                <a:gd name="connsiteX15" fmla="*/ 1864828 w 1940983"/>
                <a:gd name="connsiteY15" fmla="*/ 327154 h 3588190"/>
                <a:gd name="connsiteX16" fmla="*/ 1938991 w 1940983"/>
                <a:gd name="connsiteY16" fmla="*/ 136653 h 3588190"/>
                <a:gd name="connsiteX17" fmla="*/ 1933884 w 1940983"/>
                <a:gd name="connsiteY17" fmla="*/ 450979 h 3588190"/>
                <a:gd name="connsiteX18" fmla="*/ 1036497 w 1940983"/>
                <a:gd name="connsiteY18" fmla="*/ 3588190 h 3588190"/>
                <a:gd name="connsiteX19" fmla="*/ 4762 w 1940983"/>
                <a:gd name="connsiteY19" fmla="*/ 3588190 h 3588190"/>
                <a:gd name="connsiteX20" fmla="*/ 0 w 1940983"/>
                <a:gd name="connsiteY20" fmla="*/ 131890 h 3588190"/>
                <a:gd name="connsiteX0" fmla="*/ 0 w 1940983"/>
                <a:gd name="connsiteY0" fmla="*/ 283494 h 3739794"/>
                <a:gd name="connsiteX1" fmla="*/ 69365 w 1940983"/>
                <a:gd name="connsiteY1" fmla="*/ 200150 h 3739794"/>
                <a:gd name="connsiteX2" fmla="*/ 126515 w 1940983"/>
                <a:gd name="connsiteY2" fmla="*/ 169194 h 3739794"/>
                <a:gd name="connsiteX3" fmla="*/ 209859 w 1940983"/>
                <a:gd name="connsiteY3" fmla="*/ 250158 h 3739794"/>
                <a:gd name="connsiteX4" fmla="*/ 174140 w 1940983"/>
                <a:gd name="connsiteY4" fmla="*/ 414464 h 3739794"/>
                <a:gd name="connsiteX5" fmla="*/ 438459 w 1940983"/>
                <a:gd name="connsiteY5" fmla="*/ 833564 h 3739794"/>
                <a:gd name="connsiteX6" fmla="*/ 538472 w 1940983"/>
                <a:gd name="connsiteY6" fmla="*/ 852614 h 3739794"/>
                <a:gd name="connsiteX7" fmla="*/ 764690 w 1940983"/>
                <a:gd name="connsiteY7" fmla="*/ 955008 h 3739794"/>
                <a:gd name="connsiteX8" fmla="*/ 486084 w 1940983"/>
                <a:gd name="connsiteY8" fmla="*/ 1343151 h 3739794"/>
                <a:gd name="connsiteX9" fmla="*/ 433697 w 1940983"/>
                <a:gd name="connsiteY9" fmla="*/ 1821783 h 3739794"/>
                <a:gd name="connsiteX10" fmla="*/ 1059965 w 1940983"/>
                <a:gd name="connsiteY10" fmla="*/ 1883695 h 3739794"/>
                <a:gd name="connsiteX11" fmla="*/ 1129022 w 1940983"/>
                <a:gd name="connsiteY11" fmla="*/ 1626520 h 3739794"/>
                <a:gd name="connsiteX12" fmla="*/ 936140 w 1940983"/>
                <a:gd name="connsiteY12" fmla="*/ 1119313 h 3739794"/>
                <a:gd name="connsiteX13" fmla="*/ 1045678 w 1940983"/>
                <a:gd name="connsiteY13" fmla="*/ 1005012 h 3739794"/>
                <a:gd name="connsiteX14" fmla="*/ 1219509 w 1940983"/>
                <a:gd name="connsiteY14" fmla="*/ 921669 h 3739794"/>
                <a:gd name="connsiteX15" fmla="*/ 1348096 w 1940983"/>
                <a:gd name="connsiteY15" fmla="*/ 950244 h 3739794"/>
                <a:gd name="connsiteX16" fmla="*/ 1864828 w 1940983"/>
                <a:gd name="connsiteY16" fmla="*/ 478758 h 3739794"/>
                <a:gd name="connsiteX17" fmla="*/ 1938991 w 1940983"/>
                <a:gd name="connsiteY17" fmla="*/ 288257 h 3739794"/>
                <a:gd name="connsiteX18" fmla="*/ 1933884 w 1940983"/>
                <a:gd name="connsiteY18" fmla="*/ 602583 h 3739794"/>
                <a:gd name="connsiteX19" fmla="*/ 1036497 w 1940983"/>
                <a:gd name="connsiteY19" fmla="*/ 3739794 h 3739794"/>
                <a:gd name="connsiteX20" fmla="*/ 4762 w 1940983"/>
                <a:gd name="connsiteY20" fmla="*/ 3739794 h 3739794"/>
                <a:gd name="connsiteX21" fmla="*/ 0 w 1940983"/>
                <a:gd name="connsiteY21" fmla="*/ 283494 h 3739794"/>
                <a:gd name="connsiteX0" fmla="*/ 0 w 1940983"/>
                <a:gd name="connsiteY0" fmla="*/ 118396 h 3574696"/>
                <a:gd name="connsiteX1" fmla="*/ 69365 w 1940983"/>
                <a:gd name="connsiteY1" fmla="*/ 35052 h 3574696"/>
                <a:gd name="connsiteX2" fmla="*/ 126515 w 1940983"/>
                <a:gd name="connsiteY2" fmla="*/ 4096 h 3574696"/>
                <a:gd name="connsiteX3" fmla="*/ 209859 w 1940983"/>
                <a:gd name="connsiteY3" fmla="*/ 85060 h 3574696"/>
                <a:gd name="connsiteX4" fmla="*/ 174140 w 1940983"/>
                <a:gd name="connsiteY4" fmla="*/ 249366 h 3574696"/>
                <a:gd name="connsiteX5" fmla="*/ 438459 w 1940983"/>
                <a:gd name="connsiteY5" fmla="*/ 668466 h 3574696"/>
                <a:gd name="connsiteX6" fmla="*/ 538472 w 1940983"/>
                <a:gd name="connsiteY6" fmla="*/ 687516 h 3574696"/>
                <a:gd name="connsiteX7" fmla="*/ 764690 w 1940983"/>
                <a:gd name="connsiteY7" fmla="*/ 789910 h 3574696"/>
                <a:gd name="connsiteX8" fmla="*/ 486084 w 1940983"/>
                <a:gd name="connsiteY8" fmla="*/ 1178053 h 3574696"/>
                <a:gd name="connsiteX9" fmla="*/ 433697 w 1940983"/>
                <a:gd name="connsiteY9" fmla="*/ 1656685 h 3574696"/>
                <a:gd name="connsiteX10" fmla="*/ 1059965 w 1940983"/>
                <a:gd name="connsiteY10" fmla="*/ 1718597 h 3574696"/>
                <a:gd name="connsiteX11" fmla="*/ 1129022 w 1940983"/>
                <a:gd name="connsiteY11" fmla="*/ 1461422 h 3574696"/>
                <a:gd name="connsiteX12" fmla="*/ 936140 w 1940983"/>
                <a:gd name="connsiteY12" fmla="*/ 954215 h 3574696"/>
                <a:gd name="connsiteX13" fmla="*/ 1045678 w 1940983"/>
                <a:gd name="connsiteY13" fmla="*/ 839914 h 3574696"/>
                <a:gd name="connsiteX14" fmla="*/ 1219509 w 1940983"/>
                <a:gd name="connsiteY14" fmla="*/ 756571 h 3574696"/>
                <a:gd name="connsiteX15" fmla="*/ 1348096 w 1940983"/>
                <a:gd name="connsiteY15" fmla="*/ 785146 h 3574696"/>
                <a:gd name="connsiteX16" fmla="*/ 1864828 w 1940983"/>
                <a:gd name="connsiteY16" fmla="*/ 313660 h 3574696"/>
                <a:gd name="connsiteX17" fmla="*/ 1938991 w 1940983"/>
                <a:gd name="connsiteY17" fmla="*/ 123159 h 3574696"/>
                <a:gd name="connsiteX18" fmla="*/ 1933884 w 1940983"/>
                <a:gd name="connsiteY18" fmla="*/ 437485 h 3574696"/>
                <a:gd name="connsiteX19" fmla="*/ 1036497 w 1940983"/>
                <a:gd name="connsiteY19" fmla="*/ 3574696 h 3574696"/>
                <a:gd name="connsiteX20" fmla="*/ 4762 w 1940983"/>
                <a:gd name="connsiteY20" fmla="*/ 3574696 h 3574696"/>
                <a:gd name="connsiteX21" fmla="*/ 0 w 1940983"/>
                <a:gd name="connsiteY21" fmla="*/ 118396 h 3574696"/>
                <a:gd name="connsiteX0" fmla="*/ 7311 w 1936388"/>
                <a:gd name="connsiteY0" fmla="*/ 146971 h 3574696"/>
                <a:gd name="connsiteX1" fmla="*/ 64770 w 1936388"/>
                <a:gd name="connsiteY1" fmla="*/ 35052 h 3574696"/>
                <a:gd name="connsiteX2" fmla="*/ 121920 w 1936388"/>
                <a:gd name="connsiteY2" fmla="*/ 4096 h 3574696"/>
                <a:gd name="connsiteX3" fmla="*/ 205264 w 1936388"/>
                <a:gd name="connsiteY3" fmla="*/ 85060 h 3574696"/>
                <a:gd name="connsiteX4" fmla="*/ 169545 w 1936388"/>
                <a:gd name="connsiteY4" fmla="*/ 249366 h 3574696"/>
                <a:gd name="connsiteX5" fmla="*/ 433864 w 1936388"/>
                <a:gd name="connsiteY5" fmla="*/ 668466 h 3574696"/>
                <a:gd name="connsiteX6" fmla="*/ 533877 w 1936388"/>
                <a:gd name="connsiteY6" fmla="*/ 687516 h 3574696"/>
                <a:gd name="connsiteX7" fmla="*/ 760095 w 1936388"/>
                <a:gd name="connsiteY7" fmla="*/ 789910 h 3574696"/>
                <a:gd name="connsiteX8" fmla="*/ 481489 w 1936388"/>
                <a:gd name="connsiteY8" fmla="*/ 1178053 h 3574696"/>
                <a:gd name="connsiteX9" fmla="*/ 429102 w 1936388"/>
                <a:gd name="connsiteY9" fmla="*/ 1656685 h 3574696"/>
                <a:gd name="connsiteX10" fmla="*/ 1055370 w 1936388"/>
                <a:gd name="connsiteY10" fmla="*/ 1718597 h 3574696"/>
                <a:gd name="connsiteX11" fmla="*/ 1124427 w 1936388"/>
                <a:gd name="connsiteY11" fmla="*/ 1461422 h 3574696"/>
                <a:gd name="connsiteX12" fmla="*/ 931545 w 1936388"/>
                <a:gd name="connsiteY12" fmla="*/ 954215 h 3574696"/>
                <a:gd name="connsiteX13" fmla="*/ 1041083 w 1936388"/>
                <a:gd name="connsiteY13" fmla="*/ 839914 h 3574696"/>
                <a:gd name="connsiteX14" fmla="*/ 1214914 w 1936388"/>
                <a:gd name="connsiteY14" fmla="*/ 756571 h 3574696"/>
                <a:gd name="connsiteX15" fmla="*/ 1343501 w 1936388"/>
                <a:gd name="connsiteY15" fmla="*/ 785146 h 3574696"/>
                <a:gd name="connsiteX16" fmla="*/ 1860233 w 1936388"/>
                <a:gd name="connsiteY16" fmla="*/ 313660 h 3574696"/>
                <a:gd name="connsiteX17" fmla="*/ 1934396 w 1936388"/>
                <a:gd name="connsiteY17" fmla="*/ 123159 h 3574696"/>
                <a:gd name="connsiteX18" fmla="*/ 1929289 w 1936388"/>
                <a:gd name="connsiteY18" fmla="*/ 437485 h 3574696"/>
                <a:gd name="connsiteX19" fmla="*/ 1031902 w 1936388"/>
                <a:gd name="connsiteY19" fmla="*/ 3574696 h 3574696"/>
                <a:gd name="connsiteX20" fmla="*/ 167 w 1936388"/>
                <a:gd name="connsiteY20" fmla="*/ 3574696 h 3574696"/>
                <a:gd name="connsiteX21" fmla="*/ 7311 w 1936388"/>
                <a:gd name="connsiteY21" fmla="*/ 146971 h 3574696"/>
                <a:gd name="connsiteX0" fmla="*/ 0 w 1945746"/>
                <a:gd name="connsiteY0" fmla="*/ 108871 h 3574696"/>
                <a:gd name="connsiteX1" fmla="*/ 74128 w 1945746"/>
                <a:gd name="connsiteY1" fmla="*/ 35052 h 3574696"/>
                <a:gd name="connsiteX2" fmla="*/ 131278 w 1945746"/>
                <a:gd name="connsiteY2" fmla="*/ 4096 h 3574696"/>
                <a:gd name="connsiteX3" fmla="*/ 214622 w 1945746"/>
                <a:gd name="connsiteY3" fmla="*/ 85060 h 3574696"/>
                <a:gd name="connsiteX4" fmla="*/ 178903 w 1945746"/>
                <a:gd name="connsiteY4" fmla="*/ 249366 h 3574696"/>
                <a:gd name="connsiteX5" fmla="*/ 443222 w 1945746"/>
                <a:gd name="connsiteY5" fmla="*/ 668466 h 3574696"/>
                <a:gd name="connsiteX6" fmla="*/ 543235 w 1945746"/>
                <a:gd name="connsiteY6" fmla="*/ 687516 h 3574696"/>
                <a:gd name="connsiteX7" fmla="*/ 769453 w 1945746"/>
                <a:gd name="connsiteY7" fmla="*/ 789910 h 3574696"/>
                <a:gd name="connsiteX8" fmla="*/ 490847 w 1945746"/>
                <a:gd name="connsiteY8" fmla="*/ 1178053 h 3574696"/>
                <a:gd name="connsiteX9" fmla="*/ 438460 w 1945746"/>
                <a:gd name="connsiteY9" fmla="*/ 1656685 h 3574696"/>
                <a:gd name="connsiteX10" fmla="*/ 1064728 w 1945746"/>
                <a:gd name="connsiteY10" fmla="*/ 1718597 h 3574696"/>
                <a:gd name="connsiteX11" fmla="*/ 1133785 w 1945746"/>
                <a:gd name="connsiteY11" fmla="*/ 1461422 h 3574696"/>
                <a:gd name="connsiteX12" fmla="*/ 940903 w 1945746"/>
                <a:gd name="connsiteY12" fmla="*/ 954215 h 3574696"/>
                <a:gd name="connsiteX13" fmla="*/ 1050441 w 1945746"/>
                <a:gd name="connsiteY13" fmla="*/ 839914 h 3574696"/>
                <a:gd name="connsiteX14" fmla="*/ 1224272 w 1945746"/>
                <a:gd name="connsiteY14" fmla="*/ 756571 h 3574696"/>
                <a:gd name="connsiteX15" fmla="*/ 1352859 w 1945746"/>
                <a:gd name="connsiteY15" fmla="*/ 785146 h 3574696"/>
                <a:gd name="connsiteX16" fmla="*/ 1869591 w 1945746"/>
                <a:gd name="connsiteY16" fmla="*/ 313660 h 3574696"/>
                <a:gd name="connsiteX17" fmla="*/ 1943754 w 1945746"/>
                <a:gd name="connsiteY17" fmla="*/ 123159 h 3574696"/>
                <a:gd name="connsiteX18" fmla="*/ 1938647 w 1945746"/>
                <a:gd name="connsiteY18" fmla="*/ 437485 h 3574696"/>
                <a:gd name="connsiteX19" fmla="*/ 1041260 w 1945746"/>
                <a:gd name="connsiteY19" fmla="*/ 3574696 h 3574696"/>
                <a:gd name="connsiteX20" fmla="*/ 9525 w 1945746"/>
                <a:gd name="connsiteY20" fmla="*/ 3574696 h 3574696"/>
                <a:gd name="connsiteX21" fmla="*/ 0 w 1945746"/>
                <a:gd name="connsiteY21" fmla="*/ 108871 h 3574696"/>
                <a:gd name="connsiteX0" fmla="*/ 0 w 1945746"/>
                <a:gd name="connsiteY0" fmla="*/ 110144 h 3575969"/>
                <a:gd name="connsiteX1" fmla="*/ 93178 w 1945746"/>
                <a:gd name="connsiteY1" fmla="*/ 26800 h 3575969"/>
                <a:gd name="connsiteX2" fmla="*/ 131278 w 1945746"/>
                <a:gd name="connsiteY2" fmla="*/ 5369 h 3575969"/>
                <a:gd name="connsiteX3" fmla="*/ 214622 w 1945746"/>
                <a:gd name="connsiteY3" fmla="*/ 86333 h 3575969"/>
                <a:gd name="connsiteX4" fmla="*/ 178903 w 1945746"/>
                <a:gd name="connsiteY4" fmla="*/ 250639 h 3575969"/>
                <a:gd name="connsiteX5" fmla="*/ 443222 w 1945746"/>
                <a:gd name="connsiteY5" fmla="*/ 669739 h 3575969"/>
                <a:gd name="connsiteX6" fmla="*/ 543235 w 1945746"/>
                <a:gd name="connsiteY6" fmla="*/ 688789 h 3575969"/>
                <a:gd name="connsiteX7" fmla="*/ 769453 w 1945746"/>
                <a:gd name="connsiteY7" fmla="*/ 791183 h 3575969"/>
                <a:gd name="connsiteX8" fmla="*/ 490847 w 1945746"/>
                <a:gd name="connsiteY8" fmla="*/ 1179326 h 3575969"/>
                <a:gd name="connsiteX9" fmla="*/ 438460 w 1945746"/>
                <a:gd name="connsiteY9" fmla="*/ 1657958 h 3575969"/>
                <a:gd name="connsiteX10" fmla="*/ 1064728 w 1945746"/>
                <a:gd name="connsiteY10" fmla="*/ 1719870 h 3575969"/>
                <a:gd name="connsiteX11" fmla="*/ 1133785 w 1945746"/>
                <a:gd name="connsiteY11" fmla="*/ 1462695 h 3575969"/>
                <a:gd name="connsiteX12" fmla="*/ 940903 w 1945746"/>
                <a:gd name="connsiteY12" fmla="*/ 955488 h 3575969"/>
                <a:gd name="connsiteX13" fmla="*/ 1050441 w 1945746"/>
                <a:gd name="connsiteY13" fmla="*/ 841187 h 3575969"/>
                <a:gd name="connsiteX14" fmla="*/ 1224272 w 1945746"/>
                <a:gd name="connsiteY14" fmla="*/ 757844 h 3575969"/>
                <a:gd name="connsiteX15" fmla="*/ 1352859 w 1945746"/>
                <a:gd name="connsiteY15" fmla="*/ 786419 h 3575969"/>
                <a:gd name="connsiteX16" fmla="*/ 1869591 w 1945746"/>
                <a:gd name="connsiteY16" fmla="*/ 314933 h 3575969"/>
                <a:gd name="connsiteX17" fmla="*/ 1943754 w 1945746"/>
                <a:gd name="connsiteY17" fmla="*/ 124432 h 3575969"/>
                <a:gd name="connsiteX18" fmla="*/ 1938647 w 1945746"/>
                <a:gd name="connsiteY18" fmla="*/ 438758 h 3575969"/>
                <a:gd name="connsiteX19" fmla="*/ 1041260 w 1945746"/>
                <a:gd name="connsiteY19" fmla="*/ 3575969 h 3575969"/>
                <a:gd name="connsiteX20" fmla="*/ 9525 w 1945746"/>
                <a:gd name="connsiteY20" fmla="*/ 3575969 h 3575969"/>
                <a:gd name="connsiteX21" fmla="*/ 0 w 1945746"/>
                <a:gd name="connsiteY21" fmla="*/ 110144 h 3575969"/>
                <a:gd name="connsiteX0" fmla="*/ 0 w 1945746"/>
                <a:gd name="connsiteY0" fmla="*/ 268656 h 3734481"/>
                <a:gd name="connsiteX1" fmla="*/ 33646 w 1945746"/>
                <a:gd name="connsiteY1" fmla="*/ 230556 h 3734481"/>
                <a:gd name="connsiteX2" fmla="*/ 93178 w 1945746"/>
                <a:gd name="connsiteY2" fmla="*/ 185312 h 3734481"/>
                <a:gd name="connsiteX3" fmla="*/ 131278 w 1945746"/>
                <a:gd name="connsiteY3" fmla="*/ 163881 h 3734481"/>
                <a:gd name="connsiteX4" fmla="*/ 214622 w 1945746"/>
                <a:gd name="connsiteY4" fmla="*/ 244845 h 3734481"/>
                <a:gd name="connsiteX5" fmla="*/ 178903 w 1945746"/>
                <a:gd name="connsiteY5" fmla="*/ 409151 h 3734481"/>
                <a:gd name="connsiteX6" fmla="*/ 443222 w 1945746"/>
                <a:gd name="connsiteY6" fmla="*/ 828251 h 3734481"/>
                <a:gd name="connsiteX7" fmla="*/ 543235 w 1945746"/>
                <a:gd name="connsiteY7" fmla="*/ 847301 h 3734481"/>
                <a:gd name="connsiteX8" fmla="*/ 769453 w 1945746"/>
                <a:gd name="connsiteY8" fmla="*/ 949695 h 3734481"/>
                <a:gd name="connsiteX9" fmla="*/ 490847 w 1945746"/>
                <a:gd name="connsiteY9" fmla="*/ 1337838 h 3734481"/>
                <a:gd name="connsiteX10" fmla="*/ 438460 w 1945746"/>
                <a:gd name="connsiteY10" fmla="*/ 1816470 h 3734481"/>
                <a:gd name="connsiteX11" fmla="*/ 1064728 w 1945746"/>
                <a:gd name="connsiteY11" fmla="*/ 1878382 h 3734481"/>
                <a:gd name="connsiteX12" fmla="*/ 1133785 w 1945746"/>
                <a:gd name="connsiteY12" fmla="*/ 1621207 h 3734481"/>
                <a:gd name="connsiteX13" fmla="*/ 940903 w 1945746"/>
                <a:gd name="connsiteY13" fmla="*/ 1114000 h 3734481"/>
                <a:gd name="connsiteX14" fmla="*/ 1050441 w 1945746"/>
                <a:gd name="connsiteY14" fmla="*/ 999699 h 3734481"/>
                <a:gd name="connsiteX15" fmla="*/ 1224272 w 1945746"/>
                <a:gd name="connsiteY15" fmla="*/ 916356 h 3734481"/>
                <a:gd name="connsiteX16" fmla="*/ 1352859 w 1945746"/>
                <a:gd name="connsiteY16" fmla="*/ 944931 h 3734481"/>
                <a:gd name="connsiteX17" fmla="*/ 1869591 w 1945746"/>
                <a:gd name="connsiteY17" fmla="*/ 473445 h 3734481"/>
                <a:gd name="connsiteX18" fmla="*/ 1943754 w 1945746"/>
                <a:gd name="connsiteY18" fmla="*/ 282944 h 3734481"/>
                <a:gd name="connsiteX19" fmla="*/ 1938647 w 1945746"/>
                <a:gd name="connsiteY19" fmla="*/ 597270 h 3734481"/>
                <a:gd name="connsiteX20" fmla="*/ 1041260 w 1945746"/>
                <a:gd name="connsiteY20" fmla="*/ 3734481 h 3734481"/>
                <a:gd name="connsiteX21" fmla="*/ 9525 w 1945746"/>
                <a:gd name="connsiteY21" fmla="*/ 3734481 h 3734481"/>
                <a:gd name="connsiteX22" fmla="*/ 0 w 1945746"/>
                <a:gd name="connsiteY22" fmla="*/ 268656 h 3734481"/>
                <a:gd name="connsiteX0" fmla="*/ 0 w 1945746"/>
                <a:gd name="connsiteY0" fmla="*/ 108649 h 3574474"/>
                <a:gd name="connsiteX1" fmla="*/ 33646 w 1945746"/>
                <a:gd name="connsiteY1" fmla="*/ 70549 h 3574474"/>
                <a:gd name="connsiteX2" fmla="*/ 93178 w 1945746"/>
                <a:gd name="connsiteY2" fmla="*/ 25305 h 3574474"/>
                <a:gd name="connsiteX3" fmla="*/ 131278 w 1945746"/>
                <a:gd name="connsiteY3" fmla="*/ 3874 h 3574474"/>
                <a:gd name="connsiteX4" fmla="*/ 214622 w 1945746"/>
                <a:gd name="connsiteY4" fmla="*/ 84838 h 3574474"/>
                <a:gd name="connsiteX5" fmla="*/ 178903 w 1945746"/>
                <a:gd name="connsiteY5" fmla="*/ 249144 h 3574474"/>
                <a:gd name="connsiteX6" fmla="*/ 443222 w 1945746"/>
                <a:gd name="connsiteY6" fmla="*/ 668244 h 3574474"/>
                <a:gd name="connsiteX7" fmla="*/ 543235 w 1945746"/>
                <a:gd name="connsiteY7" fmla="*/ 687294 h 3574474"/>
                <a:gd name="connsiteX8" fmla="*/ 769453 w 1945746"/>
                <a:gd name="connsiteY8" fmla="*/ 789688 h 3574474"/>
                <a:gd name="connsiteX9" fmla="*/ 490847 w 1945746"/>
                <a:gd name="connsiteY9" fmla="*/ 1177831 h 3574474"/>
                <a:gd name="connsiteX10" fmla="*/ 438460 w 1945746"/>
                <a:gd name="connsiteY10" fmla="*/ 1656463 h 3574474"/>
                <a:gd name="connsiteX11" fmla="*/ 1064728 w 1945746"/>
                <a:gd name="connsiteY11" fmla="*/ 1718375 h 3574474"/>
                <a:gd name="connsiteX12" fmla="*/ 1133785 w 1945746"/>
                <a:gd name="connsiteY12" fmla="*/ 1461200 h 3574474"/>
                <a:gd name="connsiteX13" fmla="*/ 940903 w 1945746"/>
                <a:gd name="connsiteY13" fmla="*/ 953993 h 3574474"/>
                <a:gd name="connsiteX14" fmla="*/ 1050441 w 1945746"/>
                <a:gd name="connsiteY14" fmla="*/ 839692 h 3574474"/>
                <a:gd name="connsiteX15" fmla="*/ 1224272 w 1945746"/>
                <a:gd name="connsiteY15" fmla="*/ 756349 h 3574474"/>
                <a:gd name="connsiteX16" fmla="*/ 1352859 w 1945746"/>
                <a:gd name="connsiteY16" fmla="*/ 784924 h 3574474"/>
                <a:gd name="connsiteX17" fmla="*/ 1869591 w 1945746"/>
                <a:gd name="connsiteY17" fmla="*/ 313438 h 3574474"/>
                <a:gd name="connsiteX18" fmla="*/ 1943754 w 1945746"/>
                <a:gd name="connsiteY18" fmla="*/ 122937 h 3574474"/>
                <a:gd name="connsiteX19" fmla="*/ 1938647 w 1945746"/>
                <a:gd name="connsiteY19" fmla="*/ 437263 h 3574474"/>
                <a:gd name="connsiteX20" fmla="*/ 1041260 w 1945746"/>
                <a:gd name="connsiteY20" fmla="*/ 3574474 h 3574474"/>
                <a:gd name="connsiteX21" fmla="*/ 9525 w 1945746"/>
                <a:gd name="connsiteY21" fmla="*/ 3574474 h 3574474"/>
                <a:gd name="connsiteX22" fmla="*/ 0 w 1945746"/>
                <a:gd name="connsiteY22" fmla="*/ 108649 h 3574474"/>
                <a:gd name="connsiteX0" fmla="*/ 0 w 1945746"/>
                <a:gd name="connsiteY0" fmla="*/ 108649 h 3574474"/>
                <a:gd name="connsiteX1" fmla="*/ 47934 w 1945746"/>
                <a:gd name="connsiteY1" fmla="*/ 58642 h 3574474"/>
                <a:gd name="connsiteX2" fmla="*/ 93178 w 1945746"/>
                <a:gd name="connsiteY2" fmla="*/ 25305 h 3574474"/>
                <a:gd name="connsiteX3" fmla="*/ 131278 w 1945746"/>
                <a:gd name="connsiteY3" fmla="*/ 3874 h 3574474"/>
                <a:gd name="connsiteX4" fmla="*/ 214622 w 1945746"/>
                <a:gd name="connsiteY4" fmla="*/ 84838 h 3574474"/>
                <a:gd name="connsiteX5" fmla="*/ 178903 w 1945746"/>
                <a:gd name="connsiteY5" fmla="*/ 249144 h 3574474"/>
                <a:gd name="connsiteX6" fmla="*/ 443222 w 1945746"/>
                <a:gd name="connsiteY6" fmla="*/ 668244 h 3574474"/>
                <a:gd name="connsiteX7" fmla="*/ 543235 w 1945746"/>
                <a:gd name="connsiteY7" fmla="*/ 687294 h 3574474"/>
                <a:gd name="connsiteX8" fmla="*/ 769453 w 1945746"/>
                <a:gd name="connsiteY8" fmla="*/ 789688 h 3574474"/>
                <a:gd name="connsiteX9" fmla="*/ 490847 w 1945746"/>
                <a:gd name="connsiteY9" fmla="*/ 1177831 h 3574474"/>
                <a:gd name="connsiteX10" fmla="*/ 438460 w 1945746"/>
                <a:gd name="connsiteY10" fmla="*/ 1656463 h 3574474"/>
                <a:gd name="connsiteX11" fmla="*/ 1064728 w 1945746"/>
                <a:gd name="connsiteY11" fmla="*/ 1718375 h 3574474"/>
                <a:gd name="connsiteX12" fmla="*/ 1133785 w 1945746"/>
                <a:gd name="connsiteY12" fmla="*/ 1461200 h 3574474"/>
                <a:gd name="connsiteX13" fmla="*/ 940903 w 1945746"/>
                <a:gd name="connsiteY13" fmla="*/ 953993 h 3574474"/>
                <a:gd name="connsiteX14" fmla="*/ 1050441 w 1945746"/>
                <a:gd name="connsiteY14" fmla="*/ 839692 h 3574474"/>
                <a:gd name="connsiteX15" fmla="*/ 1224272 w 1945746"/>
                <a:gd name="connsiteY15" fmla="*/ 756349 h 3574474"/>
                <a:gd name="connsiteX16" fmla="*/ 1352859 w 1945746"/>
                <a:gd name="connsiteY16" fmla="*/ 784924 h 3574474"/>
                <a:gd name="connsiteX17" fmla="*/ 1869591 w 1945746"/>
                <a:gd name="connsiteY17" fmla="*/ 313438 h 3574474"/>
                <a:gd name="connsiteX18" fmla="*/ 1943754 w 1945746"/>
                <a:gd name="connsiteY18" fmla="*/ 122937 h 3574474"/>
                <a:gd name="connsiteX19" fmla="*/ 1938647 w 1945746"/>
                <a:gd name="connsiteY19" fmla="*/ 437263 h 3574474"/>
                <a:gd name="connsiteX20" fmla="*/ 1041260 w 1945746"/>
                <a:gd name="connsiteY20" fmla="*/ 3574474 h 3574474"/>
                <a:gd name="connsiteX21" fmla="*/ 9525 w 1945746"/>
                <a:gd name="connsiteY21" fmla="*/ 3574474 h 3574474"/>
                <a:gd name="connsiteX22" fmla="*/ 0 w 1945746"/>
                <a:gd name="connsiteY22" fmla="*/ 108649 h 3574474"/>
                <a:gd name="connsiteX0" fmla="*/ 0 w 1945746"/>
                <a:gd name="connsiteY0" fmla="*/ 108649 h 3574474"/>
                <a:gd name="connsiteX1" fmla="*/ 47934 w 1945746"/>
                <a:gd name="connsiteY1" fmla="*/ 58642 h 3574474"/>
                <a:gd name="connsiteX2" fmla="*/ 93178 w 1945746"/>
                <a:gd name="connsiteY2" fmla="*/ 25305 h 3574474"/>
                <a:gd name="connsiteX3" fmla="*/ 131278 w 1945746"/>
                <a:gd name="connsiteY3" fmla="*/ 3874 h 3574474"/>
                <a:gd name="connsiteX4" fmla="*/ 214622 w 1945746"/>
                <a:gd name="connsiteY4" fmla="*/ 84838 h 3574474"/>
                <a:gd name="connsiteX5" fmla="*/ 178903 w 1945746"/>
                <a:gd name="connsiteY5" fmla="*/ 249144 h 3574474"/>
                <a:gd name="connsiteX6" fmla="*/ 443222 w 1945746"/>
                <a:gd name="connsiteY6" fmla="*/ 668244 h 3574474"/>
                <a:gd name="connsiteX7" fmla="*/ 543235 w 1945746"/>
                <a:gd name="connsiteY7" fmla="*/ 687294 h 3574474"/>
                <a:gd name="connsiteX8" fmla="*/ 769453 w 1945746"/>
                <a:gd name="connsiteY8" fmla="*/ 789688 h 3574474"/>
                <a:gd name="connsiteX9" fmla="*/ 490847 w 1945746"/>
                <a:gd name="connsiteY9" fmla="*/ 1177831 h 3574474"/>
                <a:gd name="connsiteX10" fmla="*/ 438460 w 1945746"/>
                <a:gd name="connsiteY10" fmla="*/ 1656463 h 3574474"/>
                <a:gd name="connsiteX11" fmla="*/ 1064728 w 1945746"/>
                <a:gd name="connsiteY11" fmla="*/ 1718375 h 3574474"/>
                <a:gd name="connsiteX12" fmla="*/ 1133785 w 1945746"/>
                <a:gd name="connsiteY12" fmla="*/ 1461200 h 3574474"/>
                <a:gd name="connsiteX13" fmla="*/ 940903 w 1945746"/>
                <a:gd name="connsiteY13" fmla="*/ 953993 h 3574474"/>
                <a:gd name="connsiteX14" fmla="*/ 1050441 w 1945746"/>
                <a:gd name="connsiteY14" fmla="*/ 839692 h 3574474"/>
                <a:gd name="connsiteX15" fmla="*/ 1224272 w 1945746"/>
                <a:gd name="connsiteY15" fmla="*/ 756349 h 3574474"/>
                <a:gd name="connsiteX16" fmla="*/ 1352859 w 1945746"/>
                <a:gd name="connsiteY16" fmla="*/ 784924 h 3574474"/>
                <a:gd name="connsiteX17" fmla="*/ 1869591 w 1945746"/>
                <a:gd name="connsiteY17" fmla="*/ 313438 h 3574474"/>
                <a:gd name="connsiteX18" fmla="*/ 1943754 w 1945746"/>
                <a:gd name="connsiteY18" fmla="*/ 122937 h 3574474"/>
                <a:gd name="connsiteX19" fmla="*/ 1938647 w 1945746"/>
                <a:gd name="connsiteY19" fmla="*/ 437263 h 3574474"/>
                <a:gd name="connsiteX20" fmla="*/ 1041260 w 1945746"/>
                <a:gd name="connsiteY20" fmla="*/ 3574474 h 3574474"/>
                <a:gd name="connsiteX21" fmla="*/ 9525 w 1945746"/>
                <a:gd name="connsiteY21" fmla="*/ 3574474 h 3574474"/>
                <a:gd name="connsiteX22" fmla="*/ 0 w 1945746"/>
                <a:gd name="connsiteY22" fmla="*/ 108649 h 3574474"/>
                <a:gd name="connsiteX0" fmla="*/ 0 w 1945746"/>
                <a:gd name="connsiteY0" fmla="*/ 108649 h 3574474"/>
                <a:gd name="connsiteX1" fmla="*/ 47934 w 1945746"/>
                <a:gd name="connsiteY1" fmla="*/ 58642 h 3574474"/>
                <a:gd name="connsiteX2" fmla="*/ 93178 w 1945746"/>
                <a:gd name="connsiteY2" fmla="*/ 25305 h 3574474"/>
                <a:gd name="connsiteX3" fmla="*/ 131278 w 1945746"/>
                <a:gd name="connsiteY3" fmla="*/ 3874 h 3574474"/>
                <a:gd name="connsiteX4" fmla="*/ 214622 w 1945746"/>
                <a:gd name="connsiteY4" fmla="*/ 84838 h 3574474"/>
                <a:gd name="connsiteX5" fmla="*/ 178903 w 1945746"/>
                <a:gd name="connsiteY5" fmla="*/ 249144 h 3574474"/>
                <a:gd name="connsiteX6" fmla="*/ 443222 w 1945746"/>
                <a:gd name="connsiteY6" fmla="*/ 668244 h 3574474"/>
                <a:gd name="connsiteX7" fmla="*/ 543235 w 1945746"/>
                <a:gd name="connsiteY7" fmla="*/ 687294 h 3574474"/>
                <a:gd name="connsiteX8" fmla="*/ 769453 w 1945746"/>
                <a:gd name="connsiteY8" fmla="*/ 789688 h 3574474"/>
                <a:gd name="connsiteX9" fmla="*/ 490847 w 1945746"/>
                <a:gd name="connsiteY9" fmla="*/ 1177831 h 3574474"/>
                <a:gd name="connsiteX10" fmla="*/ 438460 w 1945746"/>
                <a:gd name="connsiteY10" fmla="*/ 1656463 h 3574474"/>
                <a:gd name="connsiteX11" fmla="*/ 1064728 w 1945746"/>
                <a:gd name="connsiteY11" fmla="*/ 1718375 h 3574474"/>
                <a:gd name="connsiteX12" fmla="*/ 1133785 w 1945746"/>
                <a:gd name="connsiteY12" fmla="*/ 1461200 h 3574474"/>
                <a:gd name="connsiteX13" fmla="*/ 940903 w 1945746"/>
                <a:gd name="connsiteY13" fmla="*/ 953993 h 3574474"/>
                <a:gd name="connsiteX14" fmla="*/ 1050441 w 1945746"/>
                <a:gd name="connsiteY14" fmla="*/ 839692 h 3574474"/>
                <a:gd name="connsiteX15" fmla="*/ 1224272 w 1945746"/>
                <a:gd name="connsiteY15" fmla="*/ 756349 h 3574474"/>
                <a:gd name="connsiteX16" fmla="*/ 1352859 w 1945746"/>
                <a:gd name="connsiteY16" fmla="*/ 784924 h 3574474"/>
                <a:gd name="connsiteX17" fmla="*/ 1869591 w 1945746"/>
                <a:gd name="connsiteY17" fmla="*/ 313438 h 3574474"/>
                <a:gd name="connsiteX18" fmla="*/ 1943754 w 1945746"/>
                <a:gd name="connsiteY18" fmla="*/ 122937 h 3574474"/>
                <a:gd name="connsiteX19" fmla="*/ 1938647 w 1945746"/>
                <a:gd name="connsiteY19" fmla="*/ 437263 h 3574474"/>
                <a:gd name="connsiteX20" fmla="*/ 1041260 w 1945746"/>
                <a:gd name="connsiteY20" fmla="*/ 3574474 h 3574474"/>
                <a:gd name="connsiteX21" fmla="*/ 9525 w 1945746"/>
                <a:gd name="connsiteY21" fmla="*/ 3574474 h 3574474"/>
                <a:gd name="connsiteX22" fmla="*/ 0 w 1945746"/>
                <a:gd name="connsiteY22" fmla="*/ 108649 h 3574474"/>
                <a:gd name="connsiteX0" fmla="*/ 0 w 1945746"/>
                <a:gd name="connsiteY0" fmla="*/ 109117 h 3574942"/>
                <a:gd name="connsiteX1" fmla="*/ 47934 w 1945746"/>
                <a:gd name="connsiteY1" fmla="*/ 59110 h 3574942"/>
                <a:gd name="connsiteX2" fmla="*/ 93178 w 1945746"/>
                <a:gd name="connsiteY2" fmla="*/ 25773 h 3574942"/>
                <a:gd name="connsiteX3" fmla="*/ 131278 w 1945746"/>
                <a:gd name="connsiteY3" fmla="*/ 4342 h 3574942"/>
                <a:gd name="connsiteX4" fmla="*/ 214622 w 1945746"/>
                <a:gd name="connsiteY4" fmla="*/ 85306 h 3574942"/>
                <a:gd name="connsiteX5" fmla="*/ 178903 w 1945746"/>
                <a:gd name="connsiteY5" fmla="*/ 249612 h 3574942"/>
                <a:gd name="connsiteX6" fmla="*/ 443222 w 1945746"/>
                <a:gd name="connsiteY6" fmla="*/ 668712 h 3574942"/>
                <a:gd name="connsiteX7" fmla="*/ 543235 w 1945746"/>
                <a:gd name="connsiteY7" fmla="*/ 687762 h 3574942"/>
                <a:gd name="connsiteX8" fmla="*/ 769453 w 1945746"/>
                <a:gd name="connsiteY8" fmla="*/ 790156 h 3574942"/>
                <a:gd name="connsiteX9" fmla="*/ 490847 w 1945746"/>
                <a:gd name="connsiteY9" fmla="*/ 1178299 h 3574942"/>
                <a:gd name="connsiteX10" fmla="*/ 438460 w 1945746"/>
                <a:gd name="connsiteY10" fmla="*/ 1656931 h 3574942"/>
                <a:gd name="connsiteX11" fmla="*/ 1064728 w 1945746"/>
                <a:gd name="connsiteY11" fmla="*/ 1718843 h 3574942"/>
                <a:gd name="connsiteX12" fmla="*/ 1133785 w 1945746"/>
                <a:gd name="connsiteY12" fmla="*/ 1461668 h 3574942"/>
                <a:gd name="connsiteX13" fmla="*/ 940903 w 1945746"/>
                <a:gd name="connsiteY13" fmla="*/ 954461 h 3574942"/>
                <a:gd name="connsiteX14" fmla="*/ 1050441 w 1945746"/>
                <a:gd name="connsiteY14" fmla="*/ 840160 h 3574942"/>
                <a:gd name="connsiteX15" fmla="*/ 1224272 w 1945746"/>
                <a:gd name="connsiteY15" fmla="*/ 756817 h 3574942"/>
                <a:gd name="connsiteX16" fmla="*/ 1352859 w 1945746"/>
                <a:gd name="connsiteY16" fmla="*/ 785392 h 3574942"/>
                <a:gd name="connsiteX17" fmla="*/ 1869591 w 1945746"/>
                <a:gd name="connsiteY17" fmla="*/ 313906 h 3574942"/>
                <a:gd name="connsiteX18" fmla="*/ 1943754 w 1945746"/>
                <a:gd name="connsiteY18" fmla="*/ 123405 h 3574942"/>
                <a:gd name="connsiteX19" fmla="*/ 1938647 w 1945746"/>
                <a:gd name="connsiteY19" fmla="*/ 437731 h 3574942"/>
                <a:gd name="connsiteX20" fmla="*/ 1041260 w 1945746"/>
                <a:gd name="connsiteY20" fmla="*/ 3574942 h 3574942"/>
                <a:gd name="connsiteX21" fmla="*/ 9525 w 1945746"/>
                <a:gd name="connsiteY21" fmla="*/ 3574942 h 3574942"/>
                <a:gd name="connsiteX22" fmla="*/ 0 w 1945746"/>
                <a:gd name="connsiteY22" fmla="*/ 109117 h 3574942"/>
                <a:gd name="connsiteX0" fmla="*/ 0 w 1945746"/>
                <a:gd name="connsiteY0" fmla="*/ 109117 h 3574942"/>
                <a:gd name="connsiteX1" fmla="*/ 47934 w 1945746"/>
                <a:gd name="connsiteY1" fmla="*/ 59110 h 3574942"/>
                <a:gd name="connsiteX2" fmla="*/ 93178 w 1945746"/>
                <a:gd name="connsiteY2" fmla="*/ 25773 h 3574942"/>
                <a:gd name="connsiteX3" fmla="*/ 131278 w 1945746"/>
                <a:gd name="connsiteY3" fmla="*/ 4342 h 3574942"/>
                <a:gd name="connsiteX4" fmla="*/ 214622 w 1945746"/>
                <a:gd name="connsiteY4" fmla="*/ 85306 h 3574942"/>
                <a:gd name="connsiteX5" fmla="*/ 178903 w 1945746"/>
                <a:gd name="connsiteY5" fmla="*/ 249612 h 3574942"/>
                <a:gd name="connsiteX6" fmla="*/ 443222 w 1945746"/>
                <a:gd name="connsiteY6" fmla="*/ 668712 h 3574942"/>
                <a:gd name="connsiteX7" fmla="*/ 543235 w 1945746"/>
                <a:gd name="connsiteY7" fmla="*/ 687762 h 3574942"/>
                <a:gd name="connsiteX8" fmla="*/ 769453 w 1945746"/>
                <a:gd name="connsiteY8" fmla="*/ 790156 h 3574942"/>
                <a:gd name="connsiteX9" fmla="*/ 490847 w 1945746"/>
                <a:gd name="connsiteY9" fmla="*/ 1178299 h 3574942"/>
                <a:gd name="connsiteX10" fmla="*/ 438460 w 1945746"/>
                <a:gd name="connsiteY10" fmla="*/ 1656931 h 3574942"/>
                <a:gd name="connsiteX11" fmla="*/ 1064728 w 1945746"/>
                <a:gd name="connsiteY11" fmla="*/ 1718843 h 3574942"/>
                <a:gd name="connsiteX12" fmla="*/ 1133785 w 1945746"/>
                <a:gd name="connsiteY12" fmla="*/ 1461668 h 3574942"/>
                <a:gd name="connsiteX13" fmla="*/ 940903 w 1945746"/>
                <a:gd name="connsiteY13" fmla="*/ 954461 h 3574942"/>
                <a:gd name="connsiteX14" fmla="*/ 1050441 w 1945746"/>
                <a:gd name="connsiteY14" fmla="*/ 840160 h 3574942"/>
                <a:gd name="connsiteX15" fmla="*/ 1224272 w 1945746"/>
                <a:gd name="connsiteY15" fmla="*/ 756817 h 3574942"/>
                <a:gd name="connsiteX16" fmla="*/ 1352859 w 1945746"/>
                <a:gd name="connsiteY16" fmla="*/ 785392 h 3574942"/>
                <a:gd name="connsiteX17" fmla="*/ 1869591 w 1945746"/>
                <a:gd name="connsiteY17" fmla="*/ 313906 h 3574942"/>
                <a:gd name="connsiteX18" fmla="*/ 1943754 w 1945746"/>
                <a:gd name="connsiteY18" fmla="*/ 123405 h 3574942"/>
                <a:gd name="connsiteX19" fmla="*/ 1938647 w 1945746"/>
                <a:gd name="connsiteY19" fmla="*/ 437731 h 3574942"/>
                <a:gd name="connsiteX20" fmla="*/ 1041260 w 1945746"/>
                <a:gd name="connsiteY20" fmla="*/ 3574942 h 3574942"/>
                <a:gd name="connsiteX21" fmla="*/ 9525 w 1945746"/>
                <a:gd name="connsiteY21" fmla="*/ 3574942 h 3574942"/>
                <a:gd name="connsiteX22" fmla="*/ 0 w 1945746"/>
                <a:gd name="connsiteY22" fmla="*/ 109117 h 3574942"/>
                <a:gd name="connsiteX0" fmla="*/ 0 w 1945746"/>
                <a:gd name="connsiteY0" fmla="*/ 109117 h 3574942"/>
                <a:gd name="connsiteX1" fmla="*/ 47934 w 1945746"/>
                <a:gd name="connsiteY1" fmla="*/ 59110 h 3574942"/>
                <a:gd name="connsiteX2" fmla="*/ 93178 w 1945746"/>
                <a:gd name="connsiteY2" fmla="*/ 25773 h 3574942"/>
                <a:gd name="connsiteX3" fmla="*/ 131278 w 1945746"/>
                <a:gd name="connsiteY3" fmla="*/ 4342 h 3574942"/>
                <a:gd name="connsiteX4" fmla="*/ 214622 w 1945746"/>
                <a:gd name="connsiteY4" fmla="*/ 85306 h 3574942"/>
                <a:gd name="connsiteX5" fmla="*/ 178903 w 1945746"/>
                <a:gd name="connsiteY5" fmla="*/ 249612 h 3574942"/>
                <a:gd name="connsiteX6" fmla="*/ 443222 w 1945746"/>
                <a:gd name="connsiteY6" fmla="*/ 668712 h 3574942"/>
                <a:gd name="connsiteX7" fmla="*/ 543235 w 1945746"/>
                <a:gd name="connsiteY7" fmla="*/ 687762 h 3574942"/>
                <a:gd name="connsiteX8" fmla="*/ 769453 w 1945746"/>
                <a:gd name="connsiteY8" fmla="*/ 790156 h 3574942"/>
                <a:gd name="connsiteX9" fmla="*/ 490847 w 1945746"/>
                <a:gd name="connsiteY9" fmla="*/ 1178299 h 3574942"/>
                <a:gd name="connsiteX10" fmla="*/ 438460 w 1945746"/>
                <a:gd name="connsiteY10" fmla="*/ 1656931 h 3574942"/>
                <a:gd name="connsiteX11" fmla="*/ 1064728 w 1945746"/>
                <a:gd name="connsiteY11" fmla="*/ 1718843 h 3574942"/>
                <a:gd name="connsiteX12" fmla="*/ 1133785 w 1945746"/>
                <a:gd name="connsiteY12" fmla="*/ 1461668 h 3574942"/>
                <a:gd name="connsiteX13" fmla="*/ 940903 w 1945746"/>
                <a:gd name="connsiteY13" fmla="*/ 954461 h 3574942"/>
                <a:gd name="connsiteX14" fmla="*/ 1050441 w 1945746"/>
                <a:gd name="connsiteY14" fmla="*/ 840160 h 3574942"/>
                <a:gd name="connsiteX15" fmla="*/ 1224272 w 1945746"/>
                <a:gd name="connsiteY15" fmla="*/ 756817 h 3574942"/>
                <a:gd name="connsiteX16" fmla="*/ 1352859 w 1945746"/>
                <a:gd name="connsiteY16" fmla="*/ 785392 h 3574942"/>
                <a:gd name="connsiteX17" fmla="*/ 1869591 w 1945746"/>
                <a:gd name="connsiteY17" fmla="*/ 313906 h 3574942"/>
                <a:gd name="connsiteX18" fmla="*/ 1943754 w 1945746"/>
                <a:gd name="connsiteY18" fmla="*/ 123405 h 3574942"/>
                <a:gd name="connsiteX19" fmla="*/ 1938647 w 1945746"/>
                <a:gd name="connsiteY19" fmla="*/ 437731 h 3574942"/>
                <a:gd name="connsiteX20" fmla="*/ 1041260 w 1945746"/>
                <a:gd name="connsiteY20" fmla="*/ 3574942 h 3574942"/>
                <a:gd name="connsiteX21" fmla="*/ 9525 w 1945746"/>
                <a:gd name="connsiteY21" fmla="*/ 3574942 h 3574942"/>
                <a:gd name="connsiteX22" fmla="*/ 0 w 1945746"/>
                <a:gd name="connsiteY22" fmla="*/ 109117 h 3574942"/>
                <a:gd name="connsiteX0" fmla="*/ 19132 w 1936303"/>
                <a:gd name="connsiteY0" fmla="*/ 171030 h 3574942"/>
                <a:gd name="connsiteX1" fmla="*/ 38491 w 1936303"/>
                <a:gd name="connsiteY1" fmla="*/ 59110 h 3574942"/>
                <a:gd name="connsiteX2" fmla="*/ 83735 w 1936303"/>
                <a:gd name="connsiteY2" fmla="*/ 25773 h 3574942"/>
                <a:gd name="connsiteX3" fmla="*/ 121835 w 1936303"/>
                <a:gd name="connsiteY3" fmla="*/ 4342 h 3574942"/>
                <a:gd name="connsiteX4" fmla="*/ 205179 w 1936303"/>
                <a:gd name="connsiteY4" fmla="*/ 85306 h 3574942"/>
                <a:gd name="connsiteX5" fmla="*/ 169460 w 1936303"/>
                <a:gd name="connsiteY5" fmla="*/ 249612 h 3574942"/>
                <a:gd name="connsiteX6" fmla="*/ 433779 w 1936303"/>
                <a:gd name="connsiteY6" fmla="*/ 668712 h 3574942"/>
                <a:gd name="connsiteX7" fmla="*/ 533792 w 1936303"/>
                <a:gd name="connsiteY7" fmla="*/ 687762 h 3574942"/>
                <a:gd name="connsiteX8" fmla="*/ 760010 w 1936303"/>
                <a:gd name="connsiteY8" fmla="*/ 790156 h 3574942"/>
                <a:gd name="connsiteX9" fmla="*/ 481404 w 1936303"/>
                <a:gd name="connsiteY9" fmla="*/ 1178299 h 3574942"/>
                <a:gd name="connsiteX10" fmla="*/ 429017 w 1936303"/>
                <a:gd name="connsiteY10" fmla="*/ 1656931 h 3574942"/>
                <a:gd name="connsiteX11" fmla="*/ 1055285 w 1936303"/>
                <a:gd name="connsiteY11" fmla="*/ 1718843 h 3574942"/>
                <a:gd name="connsiteX12" fmla="*/ 1124342 w 1936303"/>
                <a:gd name="connsiteY12" fmla="*/ 1461668 h 3574942"/>
                <a:gd name="connsiteX13" fmla="*/ 931460 w 1936303"/>
                <a:gd name="connsiteY13" fmla="*/ 954461 h 3574942"/>
                <a:gd name="connsiteX14" fmla="*/ 1040998 w 1936303"/>
                <a:gd name="connsiteY14" fmla="*/ 840160 h 3574942"/>
                <a:gd name="connsiteX15" fmla="*/ 1214829 w 1936303"/>
                <a:gd name="connsiteY15" fmla="*/ 756817 h 3574942"/>
                <a:gd name="connsiteX16" fmla="*/ 1343416 w 1936303"/>
                <a:gd name="connsiteY16" fmla="*/ 785392 h 3574942"/>
                <a:gd name="connsiteX17" fmla="*/ 1860148 w 1936303"/>
                <a:gd name="connsiteY17" fmla="*/ 313906 h 3574942"/>
                <a:gd name="connsiteX18" fmla="*/ 1934311 w 1936303"/>
                <a:gd name="connsiteY18" fmla="*/ 123405 h 3574942"/>
                <a:gd name="connsiteX19" fmla="*/ 1929204 w 1936303"/>
                <a:gd name="connsiteY19" fmla="*/ 437731 h 3574942"/>
                <a:gd name="connsiteX20" fmla="*/ 1031817 w 1936303"/>
                <a:gd name="connsiteY20" fmla="*/ 3574942 h 3574942"/>
                <a:gd name="connsiteX21" fmla="*/ 82 w 1936303"/>
                <a:gd name="connsiteY21" fmla="*/ 3574942 h 3574942"/>
                <a:gd name="connsiteX22" fmla="*/ 19132 w 1936303"/>
                <a:gd name="connsiteY22" fmla="*/ 171030 h 3574942"/>
                <a:gd name="connsiteX0" fmla="*/ 19132 w 1936303"/>
                <a:gd name="connsiteY0" fmla="*/ 171030 h 3574942"/>
                <a:gd name="connsiteX1" fmla="*/ 38491 w 1936303"/>
                <a:gd name="connsiteY1" fmla="*/ 59110 h 3574942"/>
                <a:gd name="connsiteX2" fmla="*/ 83735 w 1936303"/>
                <a:gd name="connsiteY2" fmla="*/ 25773 h 3574942"/>
                <a:gd name="connsiteX3" fmla="*/ 121835 w 1936303"/>
                <a:gd name="connsiteY3" fmla="*/ 4342 h 3574942"/>
                <a:gd name="connsiteX4" fmla="*/ 205179 w 1936303"/>
                <a:gd name="connsiteY4" fmla="*/ 85306 h 3574942"/>
                <a:gd name="connsiteX5" fmla="*/ 169460 w 1936303"/>
                <a:gd name="connsiteY5" fmla="*/ 249612 h 3574942"/>
                <a:gd name="connsiteX6" fmla="*/ 433779 w 1936303"/>
                <a:gd name="connsiteY6" fmla="*/ 668712 h 3574942"/>
                <a:gd name="connsiteX7" fmla="*/ 533792 w 1936303"/>
                <a:gd name="connsiteY7" fmla="*/ 687762 h 3574942"/>
                <a:gd name="connsiteX8" fmla="*/ 760010 w 1936303"/>
                <a:gd name="connsiteY8" fmla="*/ 790156 h 3574942"/>
                <a:gd name="connsiteX9" fmla="*/ 481404 w 1936303"/>
                <a:gd name="connsiteY9" fmla="*/ 1178299 h 3574942"/>
                <a:gd name="connsiteX10" fmla="*/ 429017 w 1936303"/>
                <a:gd name="connsiteY10" fmla="*/ 1656931 h 3574942"/>
                <a:gd name="connsiteX11" fmla="*/ 1055285 w 1936303"/>
                <a:gd name="connsiteY11" fmla="*/ 1718843 h 3574942"/>
                <a:gd name="connsiteX12" fmla="*/ 1124342 w 1936303"/>
                <a:gd name="connsiteY12" fmla="*/ 1461668 h 3574942"/>
                <a:gd name="connsiteX13" fmla="*/ 931460 w 1936303"/>
                <a:gd name="connsiteY13" fmla="*/ 954461 h 3574942"/>
                <a:gd name="connsiteX14" fmla="*/ 1040998 w 1936303"/>
                <a:gd name="connsiteY14" fmla="*/ 840160 h 3574942"/>
                <a:gd name="connsiteX15" fmla="*/ 1214829 w 1936303"/>
                <a:gd name="connsiteY15" fmla="*/ 756817 h 3574942"/>
                <a:gd name="connsiteX16" fmla="*/ 1343416 w 1936303"/>
                <a:gd name="connsiteY16" fmla="*/ 785392 h 3574942"/>
                <a:gd name="connsiteX17" fmla="*/ 1860148 w 1936303"/>
                <a:gd name="connsiteY17" fmla="*/ 313906 h 3574942"/>
                <a:gd name="connsiteX18" fmla="*/ 1934311 w 1936303"/>
                <a:gd name="connsiteY18" fmla="*/ 123405 h 3574942"/>
                <a:gd name="connsiteX19" fmla="*/ 1929204 w 1936303"/>
                <a:gd name="connsiteY19" fmla="*/ 437731 h 3574942"/>
                <a:gd name="connsiteX20" fmla="*/ 1031817 w 1936303"/>
                <a:gd name="connsiteY20" fmla="*/ 3574942 h 3574942"/>
                <a:gd name="connsiteX21" fmla="*/ 82 w 1936303"/>
                <a:gd name="connsiteY21" fmla="*/ 3574942 h 3574942"/>
                <a:gd name="connsiteX22" fmla="*/ 19132 w 1936303"/>
                <a:gd name="connsiteY22" fmla="*/ 171030 h 3574942"/>
                <a:gd name="connsiteX0" fmla="*/ 19132 w 1936303"/>
                <a:gd name="connsiteY0" fmla="*/ 171030 h 3574942"/>
                <a:gd name="connsiteX1" fmla="*/ 38491 w 1936303"/>
                <a:gd name="connsiteY1" fmla="*/ 59110 h 3574942"/>
                <a:gd name="connsiteX2" fmla="*/ 83735 w 1936303"/>
                <a:gd name="connsiteY2" fmla="*/ 25773 h 3574942"/>
                <a:gd name="connsiteX3" fmla="*/ 121835 w 1936303"/>
                <a:gd name="connsiteY3" fmla="*/ 4342 h 3574942"/>
                <a:gd name="connsiteX4" fmla="*/ 205179 w 1936303"/>
                <a:gd name="connsiteY4" fmla="*/ 85306 h 3574942"/>
                <a:gd name="connsiteX5" fmla="*/ 169460 w 1936303"/>
                <a:gd name="connsiteY5" fmla="*/ 249612 h 3574942"/>
                <a:gd name="connsiteX6" fmla="*/ 433779 w 1936303"/>
                <a:gd name="connsiteY6" fmla="*/ 668712 h 3574942"/>
                <a:gd name="connsiteX7" fmla="*/ 533792 w 1936303"/>
                <a:gd name="connsiteY7" fmla="*/ 687762 h 3574942"/>
                <a:gd name="connsiteX8" fmla="*/ 760010 w 1936303"/>
                <a:gd name="connsiteY8" fmla="*/ 790156 h 3574942"/>
                <a:gd name="connsiteX9" fmla="*/ 481404 w 1936303"/>
                <a:gd name="connsiteY9" fmla="*/ 1178299 h 3574942"/>
                <a:gd name="connsiteX10" fmla="*/ 429017 w 1936303"/>
                <a:gd name="connsiteY10" fmla="*/ 1656931 h 3574942"/>
                <a:gd name="connsiteX11" fmla="*/ 1055285 w 1936303"/>
                <a:gd name="connsiteY11" fmla="*/ 1718843 h 3574942"/>
                <a:gd name="connsiteX12" fmla="*/ 1124342 w 1936303"/>
                <a:gd name="connsiteY12" fmla="*/ 1461668 h 3574942"/>
                <a:gd name="connsiteX13" fmla="*/ 931460 w 1936303"/>
                <a:gd name="connsiteY13" fmla="*/ 954461 h 3574942"/>
                <a:gd name="connsiteX14" fmla="*/ 1040998 w 1936303"/>
                <a:gd name="connsiteY14" fmla="*/ 840160 h 3574942"/>
                <a:gd name="connsiteX15" fmla="*/ 1214829 w 1936303"/>
                <a:gd name="connsiteY15" fmla="*/ 756817 h 3574942"/>
                <a:gd name="connsiteX16" fmla="*/ 1343416 w 1936303"/>
                <a:gd name="connsiteY16" fmla="*/ 785392 h 3574942"/>
                <a:gd name="connsiteX17" fmla="*/ 1860148 w 1936303"/>
                <a:gd name="connsiteY17" fmla="*/ 313906 h 3574942"/>
                <a:gd name="connsiteX18" fmla="*/ 1934311 w 1936303"/>
                <a:gd name="connsiteY18" fmla="*/ 123405 h 3574942"/>
                <a:gd name="connsiteX19" fmla="*/ 1929204 w 1936303"/>
                <a:gd name="connsiteY19" fmla="*/ 437731 h 3574942"/>
                <a:gd name="connsiteX20" fmla="*/ 1031817 w 1936303"/>
                <a:gd name="connsiteY20" fmla="*/ 3574942 h 3574942"/>
                <a:gd name="connsiteX21" fmla="*/ 82 w 1936303"/>
                <a:gd name="connsiteY21" fmla="*/ 3574942 h 3574942"/>
                <a:gd name="connsiteX22" fmla="*/ 19132 w 1936303"/>
                <a:gd name="connsiteY22" fmla="*/ 171030 h 3574942"/>
                <a:gd name="connsiteX0" fmla="*/ 19132 w 1936303"/>
                <a:gd name="connsiteY0" fmla="*/ 171030 h 3574942"/>
                <a:gd name="connsiteX1" fmla="*/ 38491 w 1936303"/>
                <a:gd name="connsiteY1" fmla="*/ 59110 h 3574942"/>
                <a:gd name="connsiteX2" fmla="*/ 83735 w 1936303"/>
                <a:gd name="connsiteY2" fmla="*/ 25773 h 3574942"/>
                <a:gd name="connsiteX3" fmla="*/ 121835 w 1936303"/>
                <a:gd name="connsiteY3" fmla="*/ 4342 h 3574942"/>
                <a:gd name="connsiteX4" fmla="*/ 205179 w 1936303"/>
                <a:gd name="connsiteY4" fmla="*/ 85306 h 3574942"/>
                <a:gd name="connsiteX5" fmla="*/ 169460 w 1936303"/>
                <a:gd name="connsiteY5" fmla="*/ 249612 h 3574942"/>
                <a:gd name="connsiteX6" fmla="*/ 433779 w 1936303"/>
                <a:gd name="connsiteY6" fmla="*/ 668712 h 3574942"/>
                <a:gd name="connsiteX7" fmla="*/ 533792 w 1936303"/>
                <a:gd name="connsiteY7" fmla="*/ 687762 h 3574942"/>
                <a:gd name="connsiteX8" fmla="*/ 760010 w 1936303"/>
                <a:gd name="connsiteY8" fmla="*/ 790156 h 3574942"/>
                <a:gd name="connsiteX9" fmla="*/ 481404 w 1936303"/>
                <a:gd name="connsiteY9" fmla="*/ 1178299 h 3574942"/>
                <a:gd name="connsiteX10" fmla="*/ 429017 w 1936303"/>
                <a:gd name="connsiteY10" fmla="*/ 1656931 h 3574942"/>
                <a:gd name="connsiteX11" fmla="*/ 1055285 w 1936303"/>
                <a:gd name="connsiteY11" fmla="*/ 1718843 h 3574942"/>
                <a:gd name="connsiteX12" fmla="*/ 1124342 w 1936303"/>
                <a:gd name="connsiteY12" fmla="*/ 1461668 h 3574942"/>
                <a:gd name="connsiteX13" fmla="*/ 931460 w 1936303"/>
                <a:gd name="connsiteY13" fmla="*/ 954461 h 3574942"/>
                <a:gd name="connsiteX14" fmla="*/ 1040998 w 1936303"/>
                <a:gd name="connsiteY14" fmla="*/ 840160 h 3574942"/>
                <a:gd name="connsiteX15" fmla="*/ 1214829 w 1936303"/>
                <a:gd name="connsiteY15" fmla="*/ 756817 h 3574942"/>
                <a:gd name="connsiteX16" fmla="*/ 1343416 w 1936303"/>
                <a:gd name="connsiteY16" fmla="*/ 785392 h 3574942"/>
                <a:gd name="connsiteX17" fmla="*/ 1860148 w 1936303"/>
                <a:gd name="connsiteY17" fmla="*/ 313906 h 3574942"/>
                <a:gd name="connsiteX18" fmla="*/ 1934311 w 1936303"/>
                <a:gd name="connsiteY18" fmla="*/ 123405 h 3574942"/>
                <a:gd name="connsiteX19" fmla="*/ 1929204 w 1936303"/>
                <a:gd name="connsiteY19" fmla="*/ 437731 h 3574942"/>
                <a:gd name="connsiteX20" fmla="*/ 1031817 w 1936303"/>
                <a:gd name="connsiteY20" fmla="*/ 3574942 h 3574942"/>
                <a:gd name="connsiteX21" fmla="*/ 82 w 1936303"/>
                <a:gd name="connsiteY21" fmla="*/ 3574942 h 3574942"/>
                <a:gd name="connsiteX22" fmla="*/ 19132 w 1936303"/>
                <a:gd name="connsiteY22" fmla="*/ 171030 h 3574942"/>
                <a:gd name="connsiteX0" fmla="*/ 80388 w 1997559"/>
                <a:gd name="connsiteY0" fmla="*/ 171030 h 3574942"/>
                <a:gd name="connsiteX1" fmla="*/ 99747 w 1997559"/>
                <a:gd name="connsiteY1" fmla="*/ 59110 h 3574942"/>
                <a:gd name="connsiteX2" fmla="*/ 144991 w 1997559"/>
                <a:gd name="connsiteY2" fmla="*/ 25773 h 3574942"/>
                <a:gd name="connsiteX3" fmla="*/ 183091 w 1997559"/>
                <a:gd name="connsiteY3" fmla="*/ 4342 h 3574942"/>
                <a:gd name="connsiteX4" fmla="*/ 266435 w 1997559"/>
                <a:gd name="connsiteY4" fmla="*/ 85306 h 3574942"/>
                <a:gd name="connsiteX5" fmla="*/ 230716 w 1997559"/>
                <a:gd name="connsiteY5" fmla="*/ 249612 h 3574942"/>
                <a:gd name="connsiteX6" fmla="*/ 495035 w 1997559"/>
                <a:gd name="connsiteY6" fmla="*/ 668712 h 3574942"/>
                <a:gd name="connsiteX7" fmla="*/ 595048 w 1997559"/>
                <a:gd name="connsiteY7" fmla="*/ 687762 h 3574942"/>
                <a:gd name="connsiteX8" fmla="*/ 821266 w 1997559"/>
                <a:gd name="connsiteY8" fmla="*/ 790156 h 3574942"/>
                <a:gd name="connsiteX9" fmla="*/ 542660 w 1997559"/>
                <a:gd name="connsiteY9" fmla="*/ 1178299 h 3574942"/>
                <a:gd name="connsiteX10" fmla="*/ 490273 w 1997559"/>
                <a:gd name="connsiteY10" fmla="*/ 1656931 h 3574942"/>
                <a:gd name="connsiteX11" fmla="*/ 1116541 w 1997559"/>
                <a:gd name="connsiteY11" fmla="*/ 1718843 h 3574942"/>
                <a:gd name="connsiteX12" fmla="*/ 1185598 w 1997559"/>
                <a:gd name="connsiteY12" fmla="*/ 1461668 h 3574942"/>
                <a:gd name="connsiteX13" fmla="*/ 992716 w 1997559"/>
                <a:gd name="connsiteY13" fmla="*/ 954461 h 3574942"/>
                <a:gd name="connsiteX14" fmla="*/ 1102254 w 1997559"/>
                <a:gd name="connsiteY14" fmla="*/ 840160 h 3574942"/>
                <a:gd name="connsiteX15" fmla="*/ 1276085 w 1997559"/>
                <a:gd name="connsiteY15" fmla="*/ 756817 h 3574942"/>
                <a:gd name="connsiteX16" fmla="*/ 1404672 w 1997559"/>
                <a:gd name="connsiteY16" fmla="*/ 785392 h 3574942"/>
                <a:gd name="connsiteX17" fmla="*/ 1921404 w 1997559"/>
                <a:gd name="connsiteY17" fmla="*/ 313906 h 3574942"/>
                <a:gd name="connsiteX18" fmla="*/ 1995567 w 1997559"/>
                <a:gd name="connsiteY18" fmla="*/ 123405 h 3574942"/>
                <a:gd name="connsiteX19" fmla="*/ 1990460 w 1997559"/>
                <a:gd name="connsiteY19" fmla="*/ 437731 h 3574942"/>
                <a:gd name="connsiteX20" fmla="*/ 1093073 w 1997559"/>
                <a:gd name="connsiteY20" fmla="*/ 3574942 h 3574942"/>
                <a:gd name="connsiteX21" fmla="*/ 61338 w 1997559"/>
                <a:gd name="connsiteY21" fmla="*/ 3574942 h 3574942"/>
                <a:gd name="connsiteX22" fmla="*/ 128322 w 1997559"/>
                <a:gd name="connsiteY22" fmla="*/ 292473 h 3574942"/>
                <a:gd name="connsiteX23" fmla="*/ 80388 w 1997559"/>
                <a:gd name="connsiteY23" fmla="*/ 171030 h 3574942"/>
                <a:gd name="connsiteX0" fmla="*/ 80388 w 1997559"/>
                <a:gd name="connsiteY0" fmla="*/ 171030 h 3574942"/>
                <a:gd name="connsiteX1" fmla="*/ 99747 w 1997559"/>
                <a:gd name="connsiteY1" fmla="*/ 59110 h 3574942"/>
                <a:gd name="connsiteX2" fmla="*/ 144991 w 1997559"/>
                <a:gd name="connsiteY2" fmla="*/ 25773 h 3574942"/>
                <a:gd name="connsiteX3" fmla="*/ 183091 w 1997559"/>
                <a:gd name="connsiteY3" fmla="*/ 4342 h 3574942"/>
                <a:gd name="connsiteX4" fmla="*/ 266435 w 1997559"/>
                <a:gd name="connsiteY4" fmla="*/ 85306 h 3574942"/>
                <a:gd name="connsiteX5" fmla="*/ 230716 w 1997559"/>
                <a:gd name="connsiteY5" fmla="*/ 249612 h 3574942"/>
                <a:gd name="connsiteX6" fmla="*/ 495035 w 1997559"/>
                <a:gd name="connsiteY6" fmla="*/ 668712 h 3574942"/>
                <a:gd name="connsiteX7" fmla="*/ 595048 w 1997559"/>
                <a:gd name="connsiteY7" fmla="*/ 687762 h 3574942"/>
                <a:gd name="connsiteX8" fmla="*/ 821266 w 1997559"/>
                <a:gd name="connsiteY8" fmla="*/ 790156 h 3574942"/>
                <a:gd name="connsiteX9" fmla="*/ 542660 w 1997559"/>
                <a:gd name="connsiteY9" fmla="*/ 1178299 h 3574942"/>
                <a:gd name="connsiteX10" fmla="*/ 490273 w 1997559"/>
                <a:gd name="connsiteY10" fmla="*/ 1656931 h 3574942"/>
                <a:gd name="connsiteX11" fmla="*/ 1116541 w 1997559"/>
                <a:gd name="connsiteY11" fmla="*/ 1718843 h 3574942"/>
                <a:gd name="connsiteX12" fmla="*/ 1185598 w 1997559"/>
                <a:gd name="connsiteY12" fmla="*/ 1461668 h 3574942"/>
                <a:gd name="connsiteX13" fmla="*/ 992716 w 1997559"/>
                <a:gd name="connsiteY13" fmla="*/ 954461 h 3574942"/>
                <a:gd name="connsiteX14" fmla="*/ 1102254 w 1997559"/>
                <a:gd name="connsiteY14" fmla="*/ 840160 h 3574942"/>
                <a:gd name="connsiteX15" fmla="*/ 1276085 w 1997559"/>
                <a:gd name="connsiteY15" fmla="*/ 756817 h 3574942"/>
                <a:gd name="connsiteX16" fmla="*/ 1404672 w 1997559"/>
                <a:gd name="connsiteY16" fmla="*/ 785392 h 3574942"/>
                <a:gd name="connsiteX17" fmla="*/ 1921404 w 1997559"/>
                <a:gd name="connsiteY17" fmla="*/ 313906 h 3574942"/>
                <a:gd name="connsiteX18" fmla="*/ 1995567 w 1997559"/>
                <a:gd name="connsiteY18" fmla="*/ 123405 h 3574942"/>
                <a:gd name="connsiteX19" fmla="*/ 1990460 w 1997559"/>
                <a:gd name="connsiteY19" fmla="*/ 437731 h 3574942"/>
                <a:gd name="connsiteX20" fmla="*/ 1093073 w 1997559"/>
                <a:gd name="connsiteY20" fmla="*/ 3574942 h 3574942"/>
                <a:gd name="connsiteX21" fmla="*/ 61338 w 1997559"/>
                <a:gd name="connsiteY21" fmla="*/ 3574942 h 3574942"/>
                <a:gd name="connsiteX22" fmla="*/ 128322 w 1997559"/>
                <a:gd name="connsiteY22" fmla="*/ 292473 h 3574942"/>
                <a:gd name="connsiteX23" fmla="*/ 80388 w 1997559"/>
                <a:gd name="connsiteY23" fmla="*/ 171030 h 3574942"/>
                <a:gd name="connsiteX0" fmla="*/ 89010 w 2006181"/>
                <a:gd name="connsiteY0" fmla="*/ 171030 h 3574942"/>
                <a:gd name="connsiteX1" fmla="*/ 108369 w 2006181"/>
                <a:gd name="connsiteY1" fmla="*/ 59110 h 3574942"/>
                <a:gd name="connsiteX2" fmla="*/ 153613 w 2006181"/>
                <a:gd name="connsiteY2" fmla="*/ 25773 h 3574942"/>
                <a:gd name="connsiteX3" fmla="*/ 191713 w 2006181"/>
                <a:gd name="connsiteY3" fmla="*/ 4342 h 3574942"/>
                <a:gd name="connsiteX4" fmla="*/ 275057 w 2006181"/>
                <a:gd name="connsiteY4" fmla="*/ 85306 h 3574942"/>
                <a:gd name="connsiteX5" fmla="*/ 239338 w 2006181"/>
                <a:gd name="connsiteY5" fmla="*/ 249612 h 3574942"/>
                <a:gd name="connsiteX6" fmla="*/ 503657 w 2006181"/>
                <a:gd name="connsiteY6" fmla="*/ 668712 h 3574942"/>
                <a:gd name="connsiteX7" fmla="*/ 603670 w 2006181"/>
                <a:gd name="connsiteY7" fmla="*/ 687762 h 3574942"/>
                <a:gd name="connsiteX8" fmla="*/ 829888 w 2006181"/>
                <a:gd name="connsiteY8" fmla="*/ 790156 h 3574942"/>
                <a:gd name="connsiteX9" fmla="*/ 551282 w 2006181"/>
                <a:gd name="connsiteY9" fmla="*/ 1178299 h 3574942"/>
                <a:gd name="connsiteX10" fmla="*/ 498895 w 2006181"/>
                <a:gd name="connsiteY10" fmla="*/ 1656931 h 3574942"/>
                <a:gd name="connsiteX11" fmla="*/ 1125163 w 2006181"/>
                <a:gd name="connsiteY11" fmla="*/ 1718843 h 3574942"/>
                <a:gd name="connsiteX12" fmla="*/ 1194220 w 2006181"/>
                <a:gd name="connsiteY12" fmla="*/ 1461668 h 3574942"/>
                <a:gd name="connsiteX13" fmla="*/ 1001338 w 2006181"/>
                <a:gd name="connsiteY13" fmla="*/ 954461 h 3574942"/>
                <a:gd name="connsiteX14" fmla="*/ 1110876 w 2006181"/>
                <a:gd name="connsiteY14" fmla="*/ 840160 h 3574942"/>
                <a:gd name="connsiteX15" fmla="*/ 1284707 w 2006181"/>
                <a:gd name="connsiteY15" fmla="*/ 756817 h 3574942"/>
                <a:gd name="connsiteX16" fmla="*/ 1413294 w 2006181"/>
                <a:gd name="connsiteY16" fmla="*/ 785392 h 3574942"/>
                <a:gd name="connsiteX17" fmla="*/ 1930026 w 2006181"/>
                <a:gd name="connsiteY17" fmla="*/ 313906 h 3574942"/>
                <a:gd name="connsiteX18" fmla="*/ 2004189 w 2006181"/>
                <a:gd name="connsiteY18" fmla="*/ 123405 h 3574942"/>
                <a:gd name="connsiteX19" fmla="*/ 1999082 w 2006181"/>
                <a:gd name="connsiteY19" fmla="*/ 437731 h 3574942"/>
                <a:gd name="connsiteX20" fmla="*/ 1101695 w 2006181"/>
                <a:gd name="connsiteY20" fmla="*/ 3574942 h 3574942"/>
                <a:gd name="connsiteX21" fmla="*/ 69960 w 2006181"/>
                <a:gd name="connsiteY21" fmla="*/ 3574942 h 3574942"/>
                <a:gd name="connsiteX22" fmla="*/ 86937 w 2006181"/>
                <a:gd name="connsiteY22" fmla="*/ 352004 h 3574942"/>
                <a:gd name="connsiteX23" fmla="*/ 136944 w 2006181"/>
                <a:gd name="connsiteY23" fmla="*/ 292473 h 3574942"/>
                <a:gd name="connsiteX24" fmla="*/ 89010 w 2006181"/>
                <a:gd name="connsiteY24" fmla="*/ 171030 h 3574942"/>
                <a:gd name="connsiteX0" fmla="*/ 89010 w 2006181"/>
                <a:gd name="connsiteY0" fmla="*/ 171030 h 3574942"/>
                <a:gd name="connsiteX1" fmla="*/ 108369 w 2006181"/>
                <a:gd name="connsiteY1" fmla="*/ 59110 h 3574942"/>
                <a:gd name="connsiteX2" fmla="*/ 153613 w 2006181"/>
                <a:gd name="connsiteY2" fmla="*/ 25773 h 3574942"/>
                <a:gd name="connsiteX3" fmla="*/ 191713 w 2006181"/>
                <a:gd name="connsiteY3" fmla="*/ 4342 h 3574942"/>
                <a:gd name="connsiteX4" fmla="*/ 275057 w 2006181"/>
                <a:gd name="connsiteY4" fmla="*/ 85306 h 3574942"/>
                <a:gd name="connsiteX5" fmla="*/ 239338 w 2006181"/>
                <a:gd name="connsiteY5" fmla="*/ 249612 h 3574942"/>
                <a:gd name="connsiteX6" fmla="*/ 503657 w 2006181"/>
                <a:gd name="connsiteY6" fmla="*/ 668712 h 3574942"/>
                <a:gd name="connsiteX7" fmla="*/ 603670 w 2006181"/>
                <a:gd name="connsiteY7" fmla="*/ 687762 h 3574942"/>
                <a:gd name="connsiteX8" fmla="*/ 829888 w 2006181"/>
                <a:gd name="connsiteY8" fmla="*/ 790156 h 3574942"/>
                <a:gd name="connsiteX9" fmla="*/ 551282 w 2006181"/>
                <a:gd name="connsiteY9" fmla="*/ 1178299 h 3574942"/>
                <a:gd name="connsiteX10" fmla="*/ 498895 w 2006181"/>
                <a:gd name="connsiteY10" fmla="*/ 1656931 h 3574942"/>
                <a:gd name="connsiteX11" fmla="*/ 1125163 w 2006181"/>
                <a:gd name="connsiteY11" fmla="*/ 1718843 h 3574942"/>
                <a:gd name="connsiteX12" fmla="*/ 1194220 w 2006181"/>
                <a:gd name="connsiteY12" fmla="*/ 1461668 h 3574942"/>
                <a:gd name="connsiteX13" fmla="*/ 1001338 w 2006181"/>
                <a:gd name="connsiteY13" fmla="*/ 954461 h 3574942"/>
                <a:gd name="connsiteX14" fmla="*/ 1110876 w 2006181"/>
                <a:gd name="connsiteY14" fmla="*/ 840160 h 3574942"/>
                <a:gd name="connsiteX15" fmla="*/ 1284707 w 2006181"/>
                <a:gd name="connsiteY15" fmla="*/ 756817 h 3574942"/>
                <a:gd name="connsiteX16" fmla="*/ 1413294 w 2006181"/>
                <a:gd name="connsiteY16" fmla="*/ 785392 h 3574942"/>
                <a:gd name="connsiteX17" fmla="*/ 1930026 w 2006181"/>
                <a:gd name="connsiteY17" fmla="*/ 313906 h 3574942"/>
                <a:gd name="connsiteX18" fmla="*/ 2004189 w 2006181"/>
                <a:gd name="connsiteY18" fmla="*/ 123405 h 3574942"/>
                <a:gd name="connsiteX19" fmla="*/ 1999082 w 2006181"/>
                <a:gd name="connsiteY19" fmla="*/ 437731 h 3574942"/>
                <a:gd name="connsiteX20" fmla="*/ 1101695 w 2006181"/>
                <a:gd name="connsiteY20" fmla="*/ 3574942 h 3574942"/>
                <a:gd name="connsiteX21" fmla="*/ 69960 w 2006181"/>
                <a:gd name="connsiteY21" fmla="*/ 3574942 h 3574942"/>
                <a:gd name="connsiteX22" fmla="*/ 86937 w 2006181"/>
                <a:gd name="connsiteY22" fmla="*/ 352004 h 3574942"/>
                <a:gd name="connsiteX23" fmla="*/ 136944 w 2006181"/>
                <a:gd name="connsiteY23" fmla="*/ 292473 h 3574942"/>
                <a:gd name="connsiteX24" fmla="*/ 89010 w 2006181"/>
                <a:gd name="connsiteY24"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49591 w 1968835"/>
                <a:gd name="connsiteY23" fmla="*/ 352004 h 3574942"/>
                <a:gd name="connsiteX24" fmla="*/ 99598 w 1968835"/>
                <a:gd name="connsiteY24" fmla="*/ 292473 h 3574942"/>
                <a:gd name="connsiteX25" fmla="*/ 51664 w 1968835"/>
                <a:gd name="connsiteY25"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49591 w 1968835"/>
                <a:gd name="connsiteY23" fmla="*/ 352004 h 3574942"/>
                <a:gd name="connsiteX24" fmla="*/ 99598 w 1968835"/>
                <a:gd name="connsiteY24" fmla="*/ 292473 h 3574942"/>
                <a:gd name="connsiteX25" fmla="*/ 51664 w 1968835"/>
                <a:gd name="connsiteY25"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39729 w 1956900"/>
                <a:gd name="connsiteY0" fmla="*/ 171030 h 3574942"/>
                <a:gd name="connsiteX1" fmla="*/ 59088 w 1956900"/>
                <a:gd name="connsiteY1" fmla="*/ 59110 h 3574942"/>
                <a:gd name="connsiteX2" fmla="*/ 104332 w 1956900"/>
                <a:gd name="connsiteY2" fmla="*/ 25773 h 3574942"/>
                <a:gd name="connsiteX3" fmla="*/ 142432 w 1956900"/>
                <a:gd name="connsiteY3" fmla="*/ 4342 h 3574942"/>
                <a:gd name="connsiteX4" fmla="*/ 225776 w 1956900"/>
                <a:gd name="connsiteY4" fmla="*/ 85306 h 3574942"/>
                <a:gd name="connsiteX5" fmla="*/ 190057 w 1956900"/>
                <a:gd name="connsiteY5" fmla="*/ 249612 h 3574942"/>
                <a:gd name="connsiteX6" fmla="*/ 454376 w 1956900"/>
                <a:gd name="connsiteY6" fmla="*/ 668712 h 3574942"/>
                <a:gd name="connsiteX7" fmla="*/ 554389 w 1956900"/>
                <a:gd name="connsiteY7" fmla="*/ 687762 h 3574942"/>
                <a:gd name="connsiteX8" fmla="*/ 780607 w 1956900"/>
                <a:gd name="connsiteY8" fmla="*/ 790156 h 3574942"/>
                <a:gd name="connsiteX9" fmla="*/ 502001 w 1956900"/>
                <a:gd name="connsiteY9" fmla="*/ 1178299 h 3574942"/>
                <a:gd name="connsiteX10" fmla="*/ 449614 w 1956900"/>
                <a:gd name="connsiteY10" fmla="*/ 1656931 h 3574942"/>
                <a:gd name="connsiteX11" fmla="*/ 1075882 w 1956900"/>
                <a:gd name="connsiteY11" fmla="*/ 1718843 h 3574942"/>
                <a:gd name="connsiteX12" fmla="*/ 1144939 w 1956900"/>
                <a:gd name="connsiteY12" fmla="*/ 1461668 h 3574942"/>
                <a:gd name="connsiteX13" fmla="*/ 952057 w 1956900"/>
                <a:gd name="connsiteY13" fmla="*/ 954461 h 3574942"/>
                <a:gd name="connsiteX14" fmla="*/ 1061595 w 1956900"/>
                <a:gd name="connsiteY14" fmla="*/ 840160 h 3574942"/>
                <a:gd name="connsiteX15" fmla="*/ 1235426 w 1956900"/>
                <a:gd name="connsiteY15" fmla="*/ 756817 h 3574942"/>
                <a:gd name="connsiteX16" fmla="*/ 1364013 w 1956900"/>
                <a:gd name="connsiteY16" fmla="*/ 785392 h 3574942"/>
                <a:gd name="connsiteX17" fmla="*/ 1880745 w 1956900"/>
                <a:gd name="connsiteY17" fmla="*/ 313906 h 3574942"/>
                <a:gd name="connsiteX18" fmla="*/ 1954908 w 1956900"/>
                <a:gd name="connsiteY18" fmla="*/ 123405 h 3574942"/>
                <a:gd name="connsiteX19" fmla="*/ 1949801 w 1956900"/>
                <a:gd name="connsiteY19" fmla="*/ 437731 h 3574942"/>
                <a:gd name="connsiteX20" fmla="*/ 1052414 w 1956900"/>
                <a:gd name="connsiteY20" fmla="*/ 3574942 h 3574942"/>
                <a:gd name="connsiteX21" fmla="*/ 20679 w 1956900"/>
                <a:gd name="connsiteY21" fmla="*/ 3574942 h 3574942"/>
                <a:gd name="connsiteX22" fmla="*/ 380556 w 1956900"/>
                <a:gd name="connsiteY22" fmla="*/ 1523579 h 3574942"/>
                <a:gd name="connsiteX23" fmla="*/ 437706 w 1956900"/>
                <a:gd name="connsiteY23" fmla="*/ 997323 h 3574942"/>
                <a:gd name="connsiteX24" fmla="*/ 156719 w 1956900"/>
                <a:gd name="connsiteY24" fmla="*/ 652041 h 3574942"/>
                <a:gd name="connsiteX25" fmla="*/ 37656 w 1956900"/>
                <a:gd name="connsiteY25" fmla="*/ 352004 h 3574942"/>
                <a:gd name="connsiteX26" fmla="*/ 87663 w 1956900"/>
                <a:gd name="connsiteY26" fmla="*/ 292473 h 3574942"/>
                <a:gd name="connsiteX27" fmla="*/ 39729 w 1956900"/>
                <a:gd name="connsiteY27" fmla="*/ 171030 h 3574942"/>
                <a:gd name="connsiteX0" fmla="*/ 39729 w 1956900"/>
                <a:gd name="connsiteY0" fmla="*/ 171030 h 3574942"/>
                <a:gd name="connsiteX1" fmla="*/ 59088 w 1956900"/>
                <a:gd name="connsiteY1" fmla="*/ 59110 h 3574942"/>
                <a:gd name="connsiteX2" fmla="*/ 104332 w 1956900"/>
                <a:gd name="connsiteY2" fmla="*/ 25773 h 3574942"/>
                <a:gd name="connsiteX3" fmla="*/ 142432 w 1956900"/>
                <a:gd name="connsiteY3" fmla="*/ 4342 h 3574942"/>
                <a:gd name="connsiteX4" fmla="*/ 225776 w 1956900"/>
                <a:gd name="connsiteY4" fmla="*/ 85306 h 3574942"/>
                <a:gd name="connsiteX5" fmla="*/ 190057 w 1956900"/>
                <a:gd name="connsiteY5" fmla="*/ 249612 h 3574942"/>
                <a:gd name="connsiteX6" fmla="*/ 454376 w 1956900"/>
                <a:gd name="connsiteY6" fmla="*/ 668712 h 3574942"/>
                <a:gd name="connsiteX7" fmla="*/ 554389 w 1956900"/>
                <a:gd name="connsiteY7" fmla="*/ 687762 h 3574942"/>
                <a:gd name="connsiteX8" fmla="*/ 780607 w 1956900"/>
                <a:gd name="connsiteY8" fmla="*/ 790156 h 3574942"/>
                <a:gd name="connsiteX9" fmla="*/ 502001 w 1956900"/>
                <a:gd name="connsiteY9" fmla="*/ 1178299 h 3574942"/>
                <a:gd name="connsiteX10" fmla="*/ 449614 w 1956900"/>
                <a:gd name="connsiteY10" fmla="*/ 1656931 h 3574942"/>
                <a:gd name="connsiteX11" fmla="*/ 1075882 w 1956900"/>
                <a:gd name="connsiteY11" fmla="*/ 1718843 h 3574942"/>
                <a:gd name="connsiteX12" fmla="*/ 1144939 w 1956900"/>
                <a:gd name="connsiteY12" fmla="*/ 1461668 h 3574942"/>
                <a:gd name="connsiteX13" fmla="*/ 952057 w 1956900"/>
                <a:gd name="connsiteY13" fmla="*/ 954461 h 3574942"/>
                <a:gd name="connsiteX14" fmla="*/ 1061595 w 1956900"/>
                <a:gd name="connsiteY14" fmla="*/ 840160 h 3574942"/>
                <a:gd name="connsiteX15" fmla="*/ 1235426 w 1956900"/>
                <a:gd name="connsiteY15" fmla="*/ 756817 h 3574942"/>
                <a:gd name="connsiteX16" fmla="*/ 1364013 w 1956900"/>
                <a:gd name="connsiteY16" fmla="*/ 785392 h 3574942"/>
                <a:gd name="connsiteX17" fmla="*/ 1880745 w 1956900"/>
                <a:gd name="connsiteY17" fmla="*/ 313906 h 3574942"/>
                <a:gd name="connsiteX18" fmla="*/ 1954908 w 1956900"/>
                <a:gd name="connsiteY18" fmla="*/ 123405 h 3574942"/>
                <a:gd name="connsiteX19" fmla="*/ 1949801 w 1956900"/>
                <a:gd name="connsiteY19" fmla="*/ 437731 h 3574942"/>
                <a:gd name="connsiteX20" fmla="*/ 1052414 w 1956900"/>
                <a:gd name="connsiteY20" fmla="*/ 3574942 h 3574942"/>
                <a:gd name="connsiteX21" fmla="*/ 20679 w 1956900"/>
                <a:gd name="connsiteY21" fmla="*/ 3574942 h 3574942"/>
                <a:gd name="connsiteX22" fmla="*/ 380556 w 1956900"/>
                <a:gd name="connsiteY22" fmla="*/ 1523579 h 3574942"/>
                <a:gd name="connsiteX23" fmla="*/ 325787 w 1956900"/>
                <a:gd name="connsiteY23" fmla="*/ 1337841 h 3574942"/>
                <a:gd name="connsiteX24" fmla="*/ 437706 w 1956900"/>
                <a:gd name="connsiteY24" fmla="*/ 997323 h 3574942"/>
                <a:gd name="connsiteX25" fmla="*/ 156719 w 1956900"/>
                <a:gd name="connsiteY25" fmla="*/ 652041 h 3574942"/>
                <a:gd name="connsiteX26" fmla="*/ 37656 w 1956900"/>
                <a:gd name="connsiteY26" fmla="*/ 352004 h 3574942"/>
                <a:gd name="connsiteX27" fmla="*/ 87663 w 1956900"/>
                <a:gd name="connsiteY27" fmla="*/ 292473 h 3574942"/>
                <a:gd name="connsiteX28" fmla="*/ 39729 w 1956900"/>
                <a:gd name="connsiteY28" fmla="*/ 171030 h 3574942"/>
                <a:gd name="connsiteX0" fmla="*/ 39729 w 1956900"/>
                <a:gd name="connsiteY0" fmla="*/ 171030 h 3574942"/>
                <a:gd name="connsiteX1" fmla="*/ 59088 w 1956900"/>
                <a:gd name="connsiteY1" fmla="*/ 59110 h 3574942"/>
                <a:gd name="connsiteX2" fmla="*/ 104332 w 1956900"/>
                <a:gd name="connsiteY2" fmla="*/ 25773 h 3574942"/>
                <a:gd name="connsiteX3" fmla="*/ 142432 w 1956900"/>
                <a:gd name="connsiteY3" fmla="*/ 4342 h 3574942"/>
                <a:gd name="connsiteX4" fmla="*/ 225776 w 1956900"/>
                <a:gd name="connsiteY4" fmla="*/ 85306 h 3574942"/>
                <a:gd name="connsiteX5" fmla="*/ 190057 w 1956900"/>
                <a:gd name="connsiteY5" fmla="*/ 249612 h 3574942"/>
                <a:gd name="connsiteX6" fmla="*/ 454376 w 1956900"/>
                <a:gd name="connsiteY6" fmla="*/ 668712 h 3574942"/>
                <a:gd name="connsiteX7" fmla="*/ 554389 w 1956900"/>
                <a:gd name="connsiteY7" fmla="*/ 687762 h 3574942"/>
                <a:gd name="connsiteX8" fmla="*/ 780607 w 1956900"/>
                <a:gd name="connsiteY8" fmla="*/ 790156 h 3574942"/>
                <a:gd name="connsiteX9" fmla="*/ 502001 w 1956900"/>
                <a:gd name="connsiteY9" fmla="*/ 1178299 h 3574942"/>
                <a:gd name="connsiteX10" fmla="*/ 449614 w 1956900"/>
                <a:gd name="connsiteY10" fmla="*/ 1656931 h 3574942"/>
                <a:gd name="connsiteX11" fmla="*/ 1075882 w 1956900"/>
                <a:gd name="connsiteY11" fmla="*/ 1718843 h 3574942"/>
                <a:gd name="connsiteX12" fmla="*/ 1144939 w 1956900"/>
                <a:gd name="connsiteY12" fmla="*/ 1461668 h 3574942"/>
                <a:gd name="connsiteX13" fmla="*/ 952057 w 1956900"/>
                <a:gd name="connsiteY13" fmla="*/ 954461 h 3574942"/>
                <a:gd name="connsiteX14" fmla="*/ 1061595 w 1956900"/>
                <a:gd name="connsiteY14" fmla="*/ 840160 h 3574942"/>
                <a:gd name="connsiteX15" fmla="*/ 1235426 w 1956900"/>
                <a:gd name="connsiteY15" fmla="*/ 756817 h 3574942"/>
                <a:gd name="connsiteX16" fmla="*/ 1364013 w 1956900"/>
                <a:gd name="connsiteY16" fmla="*/ 785392 h 3574942"/>
                <a:gd name="connsiteX17" fmla="*/ 1880745 w 1956900"/>
                <a:gd name="connsiteY17" fmla="*/ 313906 h 3574942"/>
                <a:gd name="connsiteX18" fmla="*/ 1954908 w 1956900"/>
                <a:gd name="connsiteY18" fmla="*/ 123405 h 3574942"/>
                <a:gd name="connsiteX19" fmla="*/ 1949801 w 1956900"/>
                <a:gd name="connsiteY19" fmla="*/ 437731 h 3574942"/>
                <a:gd name="connsiteX20" fmla="*/ 1052414 w 1956900"/>
                <a:gd name="connsiteY20" fmla="*/ 3574942 h 3574942"/>
                <a:gd name="connsiteX21" fmla="*/ 20679 w 1956900"/>
                <a:gd name="connsiteY21" fmla="*/ 3574942 h 3574942"/>
                <a:gd name="connsiteX22" fmla="*/ 380556 w 1956900"/>
                <a:gd name="connsiteY22" fmla="*/ 1523579 h 3574942"/>
                <a:gd name="connsiteX23" fmla="*/ 325787 w 1956900"/>
                <a:gd name="connsiteY23" fmla="*/ 1337841 h 3574942"/>
                <a:gd name="connsiteX24" fmla="*/ 437706 w 1956900"/>
                <a:gd name="connsiteY24" fmla="*/ 997323 h 3574942"/>
                <a:gd name="connsiteX25" fmla="*/ 156719 w 1956900"/>
                <a:gd name="connsiteY25" fmla="*/ 652041 h 3574942"/>
                <a:gd name="connsiteX26" fmla="*/ 37656 w 1956900"/>
                <a:gd name="connsiteY26" fmla="*/ 352004 h 3574942"/>
                <a:gd name="connsiteX27" fmla="*/ 87663 w 1956900"/>
                <a:gd name="connsiteY27" fmla="*/ 292473 h 3574942"/>
                <a:gd name="connsiteX28" fmla="*/ 39729 w 1956900"/>
                <a:gd name="connsiteY28" fmla="*/ 171030 h 3574942"/>
                <a:gd name="connsiteX0" fmla="*/ 39729 w 1956900"/>
                <a:gd name="connsiteY0" fmla="*/ 171030 h 3574942"/>
                <a:gd name="connsiteX1" fmla="*/ 59088 w 1956900"/>
                <a:gd name="connsiteY1" fmla="*/ 59110 h 3574942"/>
                <a:gd name="connsiteX2" fmla="*/ 104332 w 1956900"/>
                <a:gd name="connsiteY2" fmla="*/ 25773 h 3574942"/>
                <a:gd name="connsiteX3" fmla="*/ 142432 w 1956900"/>
                <a:gd name="connsiteY3" fmla="*/ 4342 h 3574942"/>
                <a:gd name="connsiteX4" fmla="*/ 225776 w 1956900"/>
                <a:gd name="connsiteY4" fmla="*/ 85306 h 3574942"/>
                <a:gd name="connsiteX5" fmla="*/ 190057 w 1956900"/>
                <a:gd name="connsiteY5" fmla="*/ 249612 h 3574942"/>
                <a:gd name="connsiteX6" fmla="*/ 454376 w 1956900"/>
                <a:gd name="connsiteY6" fmla="*/ 668712 h 3574942"/>
                <a:gd name="connsiteX7" fmla="*/ 554389 w 1956900"/>
                <a:gd name="connsiteY7" fmla="*/ 687762 h 3574942"/>
                <a:gd name="connsiteX8" fmla="*/ 780607 w 1956900"/>
                <a:gd name="connsiteY8" fmla="*/ 790156 h 3574942"/>
                <a:gd name="connsiteX9" fmla="*/ 502001 w 1956900"/>
                <a:gd name="connsiteY9" fmla="*/ 1178299 h 3574942"/>
                <a:gd name="connsiteX10" fmla="*/ 449614 w 1956900"/>
                <a:gd name="connsiteY10" fmla="*/ 1656931 h 3574942"/>
                <a:gd name="connsiteX11" fmla="*/ 1075882 w 1956900"/>
                <a:gd name="connsiteY11" fmla="*/ 1718843 h 3574942"/>
                <a:gd name="connsiteX12" fmla="*/ 1144939 w 1956900"/>
                <a:gd name="connsiteY12" fmla="*/ 1461668 h 3574942"/>
                <a:gd name="connsiteX13" fmla="*/ 952057 w 1956900"/>
                <a:gd name="connsiteY13" fmla="*/ 954461 h 3574942"/>
                <a:gd name="connsiteX14" fmla="*/ 1061595 w 1956900"/>
                <a:gd name="connsiteY14" fmla="*/ 840160 h 3574942"/>
                <a:gd name="connsiteX15" fmla="*/ 1235426 w 1956900"/>
                <a:gd name="connsiteY15" fmla="*/ 756817 h 3574942"/>
                <a:gd name="connsiteX16" fmla="*/ 1364013 w 1956900"/>
                <a:gd name="connsiteY16" fmla="*/ 785392 h 3574942"/>
                <a:gd name="connsiteX17" fmla="*/ 1880745 w 1956900"/>
                <a:gd name="connsiteY17" fmla="*/ 313906 h 3574942"/>
                <a:gd name="connsiteX18" fmla="*/ 1954908 w 1956900"/>
                <a:gd name="connsiteY18" fmla="*/ 123405 h 3574942"/>
                <a:gd name="connsiteX19" fmla="*/ 1949801 w 1956900"/>
                <a:gd name="connsiteY19" fmla="*/ 437731 h 3574942"/>
                <a:gd name="connsiteX20" fmla="*/ 1052414 w 1956900"/>
                <a:gd name="connsiteY20" fmla="*/ 3574942 h 3574942"/>
                <a:gd name="connsiteX21" fmla="*/ 20679 w 1956900"/>
                <a:gd name="connsiteY21" fmla="*/ 3574942 h 3574942"/>
                <a:gd name="connsiteX22" fmla="*/ 380556 w 1956900"/>
                <a:gd name="connsiteY22" fmla="*/ 1523579 h 3574942"/>
                <a:gd name="connsiteX23" fmla="*/ 325787 w 1956900"/>
                <a:gd name="connsiteY23" fmla="*/ 1337841 h 3574942"/>
                <a:gd name="connsiteX24" fmla="*/ 437706 w 1956900"/>
                <a:gd name="connsiteY24" fmla="*/ 997323 h 3574942"/>
                <a:gd name="connsiteX25" fmla="*/ 156719 w 1956900"/>
                <a:gd name="connsiteY25" fmla="*/ 652041 h 3574942"/>
                <a:gd name="connsiteX26" fmla="*/ 37656 w 1956900"/>
                <a:gd name="connsiteY26" fmla="*/ 352004 h 3574942"/>
                <a:gd name="connsiteX27" fmla="*/ 87663 w 1956900"/>
                <a:gd name="connsiteY27" fmla="*/ 292473 h 3574942"/>
                <a:gd name="connsiteX28" fmla="*/ 39729 w 1956900"/>
                <a:gd name="connsiteY28" fmla="*/ 171030 h 3574942"/>
                <a:gd name="connsiteX0" fmla="*/ 39729 w 1952678"/>
                <a:gd name="connsiteY0" fmla="*/ 171030 h 3574942"/>
                <a:gd name="connsiteX1" fmla="*/ 59088 w 1952678"/>
                <a:gd name="connsiteY1" fmla="*/ 59110 h 3574942"/>
                <a:gd name="connsiteX2" fmla="*/ 104332 w 1952678"/>
                <a:gd name="connsiteY2" fmla="*/ 25773 h 3574942"/>
                <a:gd name="connsiteX3" fmla="*/ 142432 w 1952678"/>
                <a:gd name="connsiteY3" fmla="*/ 4342 h 3574942"/>
                <a:gd name="connsiteX4" fmla="*/ 225776 w 1952678"/>
                <a:gd name="connsiteY4" fmla="*/ 85306 h 3574942"/>
                <a:gd name="connsiteX5" fmla="*/ 190057 w 1952678"/>
                <a:gd name="connsiteY5" fmla="*/ 249612 h 3574942"/>
                <a:gd name="connsiteX6" fmla="*/ 454376 w 1952678"/>
                <a:gd name="connsiteY6" fmla="*/ 668712 h 3574942"/>
                <a:gd name="connsiteX7" fmla="*/ 554389 w 1952678"/>
                <a:gd name="connsiteY7" fmla="*/ 687762 h 3574942"/>
                <a:gd name="connsiteX8" fmla="*/ 780607 w 1952678"/>
                <a:gd name="connsiteY8" fmla="*/ 790156 h 3574942"/>
                <a:gd name="connsiteX9" fmla="*/ 502001 w 1952678"/>
                <a:gd name="connsiteY9" fmla="*/ 1178299 h 3574942"/>
                <a:gd name="connsiteX10" fmla="*/ 449614 w 1952678"/>
                <a:gd name="connsiteY10" fmla="*/ 1656931 h 3574942"/>
                <a:gd name="connsiteX11" fmla="*/ 1075882 w 1952678"/>
                <a:gd name="connsiteY11" fmla="*/ 1718843 h 3574942"/>
                <a:gd name="connsiteX12" fmla="*/ 1144939 w 1952678"/>
                <a:gd name="connsiteY12" fmla="*/ 1461668 h 3574942"/>
                <a:gd name="connsiteX13" fmla="*/ 952057 w 1952678"/>
                <a:gd name="connsiteY13" fmla="*/ 954461 h 3574942"/>
                <a:gd name="connsiteX14" fmla="*/ 1061595 w 1952678"/>
                <a:gd name="connsiteY14" fmla="*/ 840160 h 3574942"/>
                <a:gd name="connsiteX15" fmla="*/ 1235426 w 1952678"/>
                <a:gd name="connsiteY15" fmla="*/ 756817 h 3574942"/>
                <a:gd name="connsiteX16" fmla="*/ 1364013 w 1952678"/>
                <a:gd name="connsiteY16" fmla="*/ 785392 h 3574942"/>
                <a:gd name="connsiteX17" fmla="*/ 1880745 w 1952678"/>
                <a:gd name="connsiteY17" fmla="*/ 313906 h 3574942"/>
                <a:gd name="connsiteX18" fmla="*/ 1878708 w 1952678"/>
                <a:gd name="connsiteY18" fmla="*/ 166267 h 3574942"/>
                <a:gd name="connsiteX19" fmla="*/ 1949801 w 1952678"/>
                <a:gd name="connsiteY19" fmla="*/ 437731 h 3574942"/>
                <a:gd name="connsiteX20" fmla="*/ 1052414 w 1952678"/>
                <a:gd name="connsiteY20" fmla="*/ 3574942 h 3574942"/>
                <a:gd name="connsiteX21" fmla="*/ 20679 w 1952678"/>
                <a:gd name="connsiteY21" fmla="*/ 3574942 h 3574942"/>
                <a:gd name="connsiteX22" fmla="*/ 380556 w 1952678"/>
                <a:gd name="connsiteY22" fmla="*/ 1523579 h 3574942"/>
                <a:gd name="connsiteX23" fmla="*/ 325787 w 1952678"/>
                <a:gd name="connsiteY23" fmla="*/ 1337841 h 3574942"/>
                <a:gd name="connsiteX24" fmla="*/ 437706 w 1952678"/>
                <a:gd name="connsiteY24" fmla="*/ 997323 h 3574942"/>
                <a:gd name="connsiteX25" fmla="*/ 156719 w 1952678"/>
                <a:gd name="connsiteY25" fmla="*/ 652041 h 3574942"/>
                <a:gd name="connsiteX26" fmla="*/ 37656 w 1952678"/>
                <a:gd name="connsiteY26" fmla="*/ 352004 h 3574942"/>
                <a:gd name="connsiteX27" fmla="*/ 87663 w 1952678"/>
                <a:gd name="connsiteY27" fmla="*/ 292473 h 3574942"/>
                <a:gd name="connsiteX28" fmla="*/ 39729 w 1952678"/>
                <a:gd name="connsiteY28" fmla="*/ 171030 h 3574942"/>
                <a:gd name="connsiteX0" fmla="*/ 39729 w 1989343"/>
                <a:gd name="connsiteY0" fmla="*/ 171030 h 3574942"/>
                <a:gd name="connsiteX1" fmla="*/ 59088 w 1989343"/>
                <a:gd name="connsiteY1" fmla="*/ 59110 h 3574942"/>
                <a:gd name="connsiteX2" fmla="*/ 104332 w 1989343"/>
                <a:gd name="connsiteY2" fmla="*/ 25773 h 3574942"/>
                <a:gd name="connsiteX3" fmla="*/ 142432 w 1989343"/>
                <a:gd name="connsiteY3" fmla="*/ 4342 h 3574942"/>
                <a:gd name="connsiteX4" fmla="*/ 225776 w 1989343"/>
                <a:gd name="connsiteY4" fmla="*/ 85306 h 3574942"/>
                <a:gd name="connsiteX5" fmla="*/ 190057 w 1989343"/>
                <a:gd name="connsiteY5" fmla="*/ 249612 h 3574942"/>
                <a:gd name="connsiteX6" fmla="*/ 454376 w 1989343"/>
                <a:gd name="connsiteY6" fmla="*/ 668712 h 3574942"/>
                <a:gd name="connsiteX7" fmla="*/ 554389 w 1989343"/>
                <a:gd name="connsiteY7" fmla="*/ 687762 h 3574942"/>
                <a:gd name="connsiteX8" fmla="*/ 780607 w 1989343"/>
                <a:gd name="connsiteY8" fmla="*/ 790156 h 3574942"/>
                <a:gd name="connsiteX9" fmla="*/ 502001 w 1989343"/>
                <a:gd name="connsiteY9" fmla="*/ 1178299 h 3574942"/>
                <a:gd name="connsiteX10" fmla="*/ 449614 w 1989343"/>
                <a:gd name="connsiteY10" fmla="*/ 1656931 h 3574942"/>
                <a:gd name="connsiteX11" fmla="*/ 1075882 w 1989343"/>
                <a:gd name="connsiteY11" fmla="*/ 1718843 h 3574942"/>
                <a:gd name="connsiteX12" fmla="*/ 1144939 w 1989343"/>
                <a:gd name="connsiteY12" fmla="*/ 1461668 h 3574942"/>
                <a:gd name="connsiteX13" fmla="*/ 952057 w 1989343"/>
                <a:gd name="connsiteY13" fmla="*/ 954461 h 3574942"/>
                <a:gd name="connsiteX14" fmla="*/ 1061595 w 1989343"/>
                <a:gd name="connsiteY14" fmla="*/ 840160 h 3574942"/>
                <a:gd name="connsiteX15" fmla="*/ 1235426 w 1989343"/>
                <a:gd name="connsiteY15" fmla="*/ 756817 h 3574942"/>
                <a:gd name="connsiteX16" fmla="*/ 1364013 w 1989343"/>
                <a:gd name="connsiteY16" fmla="*/ 785392 h 3574942"/>
                <a:gd name="connsiteX17" fmla="*/ 1880745 w 1989343"/>
                <a:gd name="connsiteY17" fmla="*/ 313906 h 3574942"/>
                <a:gd name="connsiteX18" fmla="*/ 1878708 w 1989343"/>
                <a:gd name="connsiteY18" fmla="*/ 166267 h 3574942"/>
                <a:gd name="connsiteX19" fmla="*/ 1949801 w 1989343"/>
                <a:gd name="connsiteY19" fmla="*/ 437731 h 3574942"/>
                <a:gd name="connsiteX20" fmla="*/ 1052414 w 1989343"/>
                <a:gd name="connsiteY20" fmla="*/ 3574942 h 3574942"/>
                <a:gd name="connsiteX21" fmla="*/ 20679 w 1989343"/>
                <a:gd name="connsiteY21" fmla="*/ 3574942 h 3574942"/>
                <a:gd name="connsiteX22" fmla="*/ 380556 w 1989343"/>
                <a:gd name="connsiteY22" fmla="*/ 1523579 h 3574942"/>
                <a:gd name="connsiteX23" fmla="*/ 325787 w 1989343"/>
                <a:gd name="connsiteY23" fmla="*/ 1337841 h 3574942"/>
                <a:gd name="connsiteX24" fmla="*/ 437706 w 1989343"/>
                <a:gd name="connsiteY24" fmla="*/ 997323 h 3574942"/>
                <a:gd name="connsiteX25" fmla="*/ 156719 w 1989343"/>
                <a:gd name="connsiteY25" fmla="*/ 652041 h 3574942"/>
                <a:gd name="connsiteX26" fmla="*/ 37656 w 1989343"/>
                <a:gd name="connsiteY26" fmla="*/ 352004 h 3574942"/>
                <a:gd name="connsiteX27" fmla="*/ 87663 w 1989343"/>
                <a:gd name="connsiteY27" fmla="*/ 292473 h 3574942"/>
                <a:gd name="connsiteX28" fmla="*/ 39729 w 1989343"/>
                <a:gd name="connsiteY28" fmla="*/ 171030 h 3574942"/>
                <a:gd name="connsiteX0" fmla="*/ 39729 w 1989343"/>
                <a:gd name="connsiteY0" fmla="*/ 171030 h 3574942"/>
                <a:gd name="connsiteX1" fmla="*/ 59088 w 1989343"/>
                <a:gd name="connsiteY1" fmla="*/ 59110 h 3574942"/>
                <a:gd name="connsiteX2" fmla="*/ 104332 w 1989343"/>
                <a:gd name="connsiteY2" fmla="*/ 25773 h 3574942"/>
                <a:gd name="connsiteX3" fmla="*/ 142432 w 1989343"/>
                <a:gd name="connsiteY3" fmla="*/ 4342 h 3574942"/>
                <a:gd name="connsiteX4" fmla="*/ 225776 w 1989343"/>
                <a:gd name="connsiteY4" fmla="*/ 85306 h 3574942"/>
                <a:gd name="connsiteX5" fmla="*/ 190057 w 1989343"/>
                <a:gd name="connsiteY5" fmla="*/ 249612 h 3574942"/>
                <a:gd name="connsiteX6" fmla="*/ 454376 w 1989343"/>
                <a:gd name="connsiteY6" fmla="*/ 668712 h 3574942"/>
                <a:gd name="connsiteX7" fmla="*/ 554389 w 1989343"/>
                <a:gd name="connsiteY7" fmla="*/ 687762 h 3574942"/>
                <a:gd name="connsiteX8" fmla="*/ 780607 w 1989343"/>
                <a:gd name="connsiteY8" fmla="*/ 790156 h 3574942"/>
                <a:gd name="connsiteX9" fmla="*/ 502001 w 1989343"/>
                <a:gd name="connsiteY9" fmla="*/ 1178299 h 3574942"/>
                <a:gd name="connsiteX10" fmla="*/ 449614 w 1989343"/>
                <a:gd name="connsiteY10" fmla="*/ 1656931 h 3574942"/>
                <a:gd name="connsiteX11" fmla="*/ 1075882 w 1989343"/>
                <a:gd name="connsiteY11" fmla="*/ 1718843 h 3574942"/>
                <a:gd name="connsiteX12" fmla="*/ 1144939 w 1989343"/>
                <a:gd name="connsiteY12" fmla="*/ 1461668 h 3574942"/>
                <a:gd name="connsiteX13" fmla="*/ 952057 w 1989343"/>
                <a:gd name="connsiteY13" fmla="*/ 954461 h 3574942"/>
                <a:gd name="connsiteX14" fmla="*/ 1061595 w 1989343"/>
                <a:gd name="connsiteY14" fmla="*/ 840160 h 3574942"/>
                <a:gd name="connsiteX15" fmla="*/ 1235426 w 1989343"/>
                <a:gd name="connsiteY15" fmla="*/ 756817 h 3574942"/>
                <a:gd name="connsiteX16" fmla="*/ 1364013 w 1989343"/>
                <a:gd name="connsiteY16" fmla="*/ 785392 h 3574942"/>
                <a:gd name="connsiteX17" fmla="*/ 1880745 w 1989343"/>
                <a:gd name="connsiteY17" fmla="*/ 313906 h 3574942"/>
                <a:gd name="connsiteX18" fmla="*/ 1878708 w 1989343"/>
                <a:gd name="connsiteY18" fmla="*/ 166267 h 3574942"/>
                <a:gd name="connsiteX19" fmla="*/ 1949801 w 1989343"/>
                <a:gd name="connsiteY19" fmla="*/ 437731 h 3574942"/>
                <a:gd name="connsiteX20" fmla="*/ 1052414 w 1989343"/>
                <a:gd name="connsiteY20" fmla="*/ 3574942 h 3574942"/>
                <a:gd name="connsiteX21" fmla="*/ 20679 w 1989343"/>
                <a:gd name="connsiteY21" fmla="*/ 3574942 h 3574942"/>
                <a:gd name="connsiteX22" fmla="*/ 380556 w 1989343"/>
                <a:gd name="connsiteY22" fmla="*/ 1523579 h 3574942"/>
                <a:gd name="connsiteX23" fmla="*/ 325787 w 1989343"/>
                <a:gd name="connsiteY23" fmla="*/ 1337841 h 3574942"/>
                <a:gd name="connsiteX24" fmla="*/ 437706 w 1989343"/>
                <a:gd name="connsiteY24" fmla="*/ 997323 h 3574942"/>
                <a:gd name="connsiteX25" fmla="*/ 156719 w 1989343"/>
                <a:gd name="connsiteY25" fmla="*/ 652041 h 3574942"/>
                <a:gd name="connsiteX26" fmla="*/ 37656 w 1989343"/>
                <a:gd name="connsiteY26" fmla="*/ 352004 h 3574942"/>
                <a:gd name="connsiteX27" fmla="*/ 87663 w 1989343"/>
                <a:gd name="connsiteY27" fmla="*/ 292473 h 3574942"/>
                <a:gd name="connsiteX28" fmla="*/ 39729 w 1989343"/>
                <a:gd name="connsiteY28" fmla="*/ 171030 h 3574942"/>
                <a:gd name="connsiteX0" fmla="*/ 39729 w 1989343"/>
                <a:gd name="connsiteY0" fmla="*/ 171030 h 3574942"/>
                <a:gd name="connsiteX1" fmla="*/ 59088 w 1989343"/>
                <a:gd name="connsiteY1" fmla="*/ 59110 h 3574942"/>
                <a:gd name="connsiteX2" fmla="*/ 104332 w 1989343"/>
                <a:gd name="connsiteY2" fmla="*/ 25773 h 3574942"/>
                <a:gd name="connsiteX3" fmla="*/ 142432 w 1989343"/>
                <a:gd name="connsiteY3" fmla="*/ 4342 h 3574942"/>
                <a:gd name="connsiteX4" fmla="*/ 225776 w 1989343"/>
                <a:gd name="connsiteY4" fmla="*/ 85306 h 3574942"/>
                <a:gd name="connsiteX5" fmla="*/ 190057 w 1989343"/>
                <a:gd name="connsiteY5" fmla="*/ 249612 h 3574942"/>
                <a:gd name="connsiteX6" fmla="*/ 454376 w 1989343"/>
                <a:gd name="connsiteY6" fmla="*/ 668712 h 3574942"/>
                <a:gd name="connsiteX7" fmla="*/ 554389 w 1989343"/>
                <a:gd name="connsiteY7" fmla="*/ 687762 h 3574942"/>
                <a:gd name="connsiteX8" fmla="*/ 780607 w 1989343"/>
                <a:gd name="connsiteY8" fmla="*/ 790156 h 3574942"/>
                <a:gd name="connsiteX9" fmla="*/ 502001 w 1989343"/>
                <a:gd name="connsiteY9" fmla="*/ 1178299 h 3574942"/>
                <a:gd name="connsiteX10" fmla="*/ 449614 w 1989343"/>
                <a:gd name="connsiteY10" fmla="*/ 1656931 h 3574942"/>
                <a:gd name="connsiteX11" fmla="*/ 1075882 w 1989343"/>
                <a:gd name="connsiteY11" fmla="*/ 1718843 h 3574942"/>
                <a:gd name="connsiteX12" fmla="*/ 1144939 w 1989343"/>
                <a:gd name="connsiteY12" fmla="*/ 1461668 h 3574942"/>
                <a:gd name="connsiteX13" fmla="*/ 952057 w 1989343"/>
                <a:gd name="connsiteY13" fmla="*/ 954461 h 3574942"/>
                <a:gd name="connsiteX14" fmla="*/ 1061595 w 1989343"/>
                <a:gd name="connsiteY14" fmla="*/ 840160 h 3574942"/>
                <a:gd name="connsiteX15" fmla="*/ 1235426 w 1989343"/>
                <a:gd name="connsiteY15" fmla="*/ 756817 h 3574942"/>
                <a:gd name="connsiteX16" fmla="*/ 1364013 w 1989343"/>
                <a:gd name="connsiteY16" fmla="*/ 785392 h 3574942"/>
                <a:gd name="connsiteX17" fmla="*/ 1880745 w 1989343"/>
                <a:gd name="connsiteY17" fmla="*/ 313906 h 3574942"/>
                <a:gd name="connsiteX18" fmla="*/ 1878708 w 1989343"/>
                <a:gd name="connsiteY18" fmla="*/ 166267 h 3574942"/>
                <a:gd name="connsiteX19" fmla="*/ 1949801 w 1989343"/>
                <a:gd name="connsiteY19" fmla="*/ 437731 h 3574942"/>
                <a:gd name="connsiteX20" fmla="*/ 1052414 w 1989343"/>
                <a:gd name="connsiteY20" fmla="*/ 3574942 h 3574942"/>
                <a:gd name="connsiteX21" fmla="*/ 20679 w 1989343"/>
                <a:gd name="connsiteY21" fmla="*/ 3574942 h 3574942"/>
                <a:gd name="connsiteX22" fmla="*/ 380556 w 1989343"/>
                <a:gd name="connsiteY22" fmla="*/ 1523579 h 3574942"/>
                <a:gd name="connsiteX23" fmla="*/ 325787 w 1989343"/>
                <a:gd name="connsiteY23" fmla="*/ 1337841 h 3574942"/>
                <a:gd name="connsiteX24" fmla="*/ 437706 w 1989343"/>
                <a:gd name="connsiteY24" fmla="*/ 997323 h 3574942"/>
                <a:gd name="connsiteX25" fmla="*/ 156719 w 1989343"/>
                <a:gd name="connsiteY25" fmla="*/ 652041 h 3574942"/>
                <a:gd name="connsiteX26" fmla="*/ 37656 w 1989343"/>
                <a:gd name="connsiteY26" fmla="*/ 352004 h 3574942"/>
                <a:gd name="connsiteX27" fmla="*/ 87663 w 1989343"/>
                <a:gd name="connsiteY27" fmla="*/ 292473 h 3574942"/>
                <a:gd name="connsiteX28" fmla="*/ 39729 w 1989343"/>
                <a:gd name="connsiteY28" fmla="*/ 171030 h 3574942"/>
                <a:gd name="connsiteX0" fmla="*/ 39729 w 2020155"/>
                <a:gd name="connsiteY0" fmla="*/ 171030 h 3574942"/>
                <a:gd name="connsiteX1" fmla="*/ 59088 w 2020155"/>
                <a:gd name="connsiteY1" fmla="*/ 59110 h 3574942"/>
                <a:gd name="connsiteX2" fmla="*/ 104332 w 2020155"/>
                <a:gd name="connsiteY2" fmla="*/ 25773 h 3574942"/>
                <a:gd name="connsiteX3" fmla="*/ 142432 w 2020155"/>
                <a:gd name="connsiteY3" fmla="*/ 4342 h 3574942"/>
                <a:gd name="connsiteX4" fmla="*/ 225776 w 2020155"/>
                <a:gd name="connsiteY4" fmla="*/ 85306 h 3574942"/>
                <a:gd name="connsiteX5" fmla="*/ 190057 w 2020155"/>
                <a:gd name="connsiteY5" fmla="*/ 249612 h 3574942"/>
                <a:gd name="connsiteX6" fmla="*/ 454376 w 2020155"/>
                <a:gd name="connsiteY6" fmla="*/ 668712 h 3574942"/>
                <a:gd name="connsiteX7" fmla="*/ 554389 w 2020155"/>
                <a:gd name="connsiteY7" fmla="*/ 687762 h 3574942"/>
                <a:gd name="connsiteX8" fmla="*/ 780607 w 2020155"/>
                <a:gd name="connsiteY8" fmla="*/ 790156 h 3574942"/>
                <a:gd name="connsiteX9" fmla="*/ 502001 w 2020155"/>
                <a:gd name="connsiteY9" fmla="*/ 1178299 h 3574942"/>
                <a:gd name="connsiteX10" fmla="*/ 449614 w 2020155"/>
                <a:gd name="connsiteY10" fmla="*/ 1656931 h 3574942"/>
                <a:gd name="connsiteX11" fmla="*/ 1075882 w 2020155"/>
                <a:gd name="connsiteY11" fmla="*/ 1718843 h 3574942"/>
                <a:gd name="connsiteX12" fmla="*/ 1144939 w 2020155"/>
                <a:gd name="connsiteY12" fmla="*/ 1461668 h 3574942"/>
                <a:gd name="connsiteX13" fmla="*/ 952057 w 2020155"/>
                <a:gd name="connsiteY13" fmla="*/ 954461 h 3574942"/>
                <a:gd name="connsiteX14" fmla="*/ 1061595 w 2020155"/>
                <a:gd name="connsiteY14" fmla="*/ 840160 h 3574942"/>
                <a:gd name="connsiteX15" fmla="*/ 1235426 w 2020155"/>
                <a:gd name="connsiteY15" fmla="*/ 756817 h 3574942"/>
                <a:gd name="connsiteX16" fmla="*/ 1364013 w 2020155"/>
                <a:gd name="connsiteY16" fmla="*/ 785392 h 3574942"/>
                <a:gd name="connsiteX17" fmla="*/ 1880745 w 2020155"/>
                <a:gd name="connsiteY17" fmla="*/ 313906 h 3574942"/>
                <a:gd name="connsiteX18" fmla="*/ 1878708 w 2020155"/>
                <a:gd name="connsiteY18" fmla="*/ 166267 h 3574942"/>
                <a:gd name="connsiteX19" fmla="*/ 1954562 w 2020155"/>
                <a:gd name="connsiteY19" fmla="*/ 125785 h 3574942"/>
                <a:gd name="connsiteX20" fmla="*/ 1949801 w 2020155"/>
                <a:gd name="connsiteY20" fmla="*/ 437731 h 3574942"/>
                <a:gd name="connsiteX21" fmla="*/ 1052414 w 2020155"/>
                <a:gd name="connsiteY21" fmla="*/ 3574942 h 3574942"/>
                <a:gd name="connsiteX22" fmla="*/ 20679 w 2020155"/>
                <a:gd name="connsiteY22" fmla="*/ 3574942 h 3574942"/>
                <a:gd name="connsiteX23" fmla="*/ 380556 w 2020155"/>
                <a:gd name="connsiteY23" fmla="*/ 1523579 h 3574942"/>
                <a:gd name="connsiteX24" fmla="*/ 325787 w 2020155"/>
                <a:gd name="connsiteY24" fmla="*/ 1337841 h 3574942"/>
                <a:gd name="connsiteX25" fmla="*/ 437706 w 2020155"/>
                <a:gd name="connsiteY25" fmla="*/ 997323 h 3574942"/>
                <a:gd name="connsiteX26" fmla="*/ 156719 w 2020155"/>
                <a:gd name="connsiteY26" fmla="*/ 652041 h 3574942"/>
                <a:gd name="connsiteX27" fmla="*/ 37656 w 2020155"/>
                <a:gd name="connsiteY27" fmla="*/ 352004 h 3574942"/>
                <a:gd name="connsiteX28" fmla="*/ 87663 w 2020155"/>
                <a:gd name="connsiteY28" fmla="*/ 292473 h 3574942"/>
                <a:gd name="connsiteX29" fmla="*/ 39729 w 2020155"/>
                <a:gd name="connsiteY29" fmla="*/ 171030 h 3574942"/>
                <a:gd name="connsiteX0" fmla="*/ 39729 w 2020155"/>
                <a:gd name="connsiteY0" fmla="*/ 171030 h 3574942"/>
                <a:gd name="connsiteX1" fmla="*/ 59088 w 2020155"/>
                <a:gd name="connsiteY1" fmla="*/ 59110 h 3574942"/>
                <a:gd name="connsiteX2" fmla="*/ 104332 w 2020155"/>
                <a:gd name="connsiteY2" fmla="*/ 25773 h 3574942"/>
                <a:gd name="connsiteX3" fmla="*/ 142432 w 2020155"/>
                <a:gd name="connsiteY3" fmla="*/ 4342 h 3574942"/>
                <a:gd name="connsiteX4" fmla="*/ 225776 w 2020155"/>
                <a:gd name="connsiteY4" fmla="*/ 85306 h 3574942"/>
                <a:gd name="connsiteX5" fmla="*/ 190057 w 2020155"/>
                <a:gd name="connsiteY5" fmla="*/ 249612 h 3574942"/>
                <a:gd name="connsiteX6" fmla="*/ 454376 w 2020155"/>
                <a:gd name="connsiteY6" fmla="*/ 668712 h 3574942"/>
                <a:gd name="connsiteX7" fmla="*/ 554389 w 2020155"/>
                <a:gd name="connsiteY7" fmla="*/ 687762 h 3574942"/>
                <a:gd name="connsiteX8" fmla="*/ 780607 w 2020155"/>
                <a:gd name="connsiteY8" fmla="*/ 790156 h 3574942"/>
                <a:gd name="connsiteX9" fmla="*/ 502001 w 2020155"/>
                <a:gd name="connsiteY9" fmla="*/ 1178299 h 3574942"/>
                <a:gd name="connsiteX10" fmla="*/ 449614 w 2020155"/>
                <a:gd name="connsiteY10" fmla="*/ 1656931 h 3574942"/>
                <a:gd name="connsiteX11" fmla="*/ 1075882 w 2020155"/>
                <a:gd name="connsiteY11" fmla="*/ 1718843 h 3574942"/>
                <a:gd name="connsiteX12" fmla="*/ 1144939 w 2020155"/>
                <a:gd name="connsiteY12" fmla="*/ 1461668 h 3574942"/>
                <a:gd name="connsiteX13" fmla="*/ 952057 w 2020155"/>
                <a:gd name="connsiteY13" fmla="*/ 954461 h 3574942"/>
                <a:gd name="connsiteX14" fmla="*/ 1061595 w 2020155"/>
                <a:gd name="connsiteY14" fmla="*/ 840160 h 3574942"/>
                <a:gd name="connsiteX15" fmla="*/ 1235426 w 2020155"/>
                <a:gd name="connsiteY15" fmla="*/ 756817 h 3574942"/>
                <a:gd name="connsiteX16" fmla="*/ 1364013 w 2020155"/>
                <a:gd name="connsiteY16" fmla="*/ 785392 h 3574942"/>
                <a:gd name="connsiteX17" fmla="*/ 1880745 w 2020155"/>
                <a:gd name="connsiteY17" fmla="*/ 313906 h 3574942"/>
                <a:gd name="connsiteX18" fmla="*/ 1878708 w 2020155"/>
                <a:gd name="connsiteY18" fmla="*/ 166267 h 3574942"/>
                <a:gd name="connsiteX19" fmla="*/ 1954562 w 2020155"/>
                <a:gd name="connsiteY19" fmla="*/ 125785 h 3574942"/>
                <a:gd name="connsiteX20" fmla="*/ 1949801 w 2020155"/>
                <a:gd name="connsiteY20" fmla="*/ 437731 h 3574942"/>
                <a:gd name="connsiteX21" fmla="*/ 1052414 w 2020155"/>
                <a:gd name="connsiteY21" fmla="*/ 3574942 h 3574942"/>
                <a:gd name="connsiteX22" fmla="*/ 20679 w 2020155"/>
                <a:gd name="connsiteY22" fmla="*/ 3574942 h 3574942"/>
                <a:gd name="connsiteX23" fmla="*/ 380556 w 2020155"/>
                <a:gd name="connsiteY23" fmla="*/ 1523579 h 3574942"/>
                <a:gd name="connsiteX24" fmla="*/ 325787 w 2020155"/>
                <a:gd name="connsiteY24" fmla="*/ 1337841 h 3574942"/>
                <a:gd name="connsiteX25" fmla="*/ 437706 w 2020155"/>
                <a:gd name="connsiteY25" fmla="*/ 997323 h 3574942"/>
                <a:gd name="connsiteX26" fmla="*/ 156719 w 2020155"/>
                <a:gd name="connsiteY26" fmla="*/ 652041 h 3574942"/>
                <a:gd name="connsiteX27" fmla="*/ 37656 w 2020155"/>
                <a:gd name="connsiteY27" fmla="*/ 352004 h 3574942"/>
                <a:gd name="connsiteX28" fmla="*/ 87663 w 2020155"/>
                <a:gd name="connsiteY28" fmla="*/ 292473 h 3574942"/>
                <a:gd name="connsiteX29" fmla="*/ 39729 w 2020155"/>
                <a:gd name="connsiteY29" fmla="*/ 171030 h 3574942"/>
                <a:gd name="connsiteX0" fmla="*/ 39729 w 2010224"/>
                <a:gd name="connsiteY0" fmla="*/ 171030 h 3574942"/>
                <a:gd name="connsiteX1" fmla="*/ 59088 w 2010224"/>
                <a:gd name="connsiteY1" fmla="*/ 59110 h 3574942"/>
                <a:gd name="connsiteX2" fmla="*/ 104332 w 2010224"/>
                <a:gd name="connsiteY2" fmla="*/ 25773 h 3574942"/>
                <a:gd name="connsiteX3" fmla="*/ 142432 w 2010224"/>
                <a:gd name="connsiteY3" fmla="*/ 4342 h 3574942"/>
                <a:gd name="connsiteX4" fmla="*/ 225776 w 2010224"/>
                <a:gd name="connsiteY4" fmla="*/ 85306 h 3574942"/>
                <a:gd name="connsiteX5" fmla="*/ 190057 w 2010224"/>
                <a:gd name="connsiteY5" fmla="*/ 249612 h 3574942"/>
                <a:gd name="connsiteX6" fmla="*/ 454376 w 2010224"/>
                <a:gd name="connsiteY6" fmla="*/ 668712 h 3574942"/>
                <a:gd name="connsiteX7" fmla="*/ 554389 w 2010224"/>
                <a:gd name="connsiteY7" fmla="*/ 687762 h 3574942"/>
                <a:gd name="connsiteX8" fmla="*/ 780607 w 2010224"/>
                <a:gd name="connsiteY8" fmla="*/ 790156 h 3574942"/>
                <a:gd name="connsiteX9" fmla="*/ 502001 w 2010224"/>
                <a:gd name="connsiteY9" fmla="*/ 1178299 h 3574942"/>
                <a:gd name="connsiteX10" fmla="*/ 449614 w 2010224"/>
                <a:gd name="connsiteY10" fmla="*/ 1656931 h 3574942"/>
                <a:gd name="connsiteX11" fmla="*/ 1075882 w 2010224"/>
                <a:gd name="connsiteY11" fmla="*/ 1718843 h 3574942"/>
                <a:gd name="connsiteX12" fmla="*/ 1144939 w 2010224"/>
                <a:gd name="connsiteY12" fmla="*/ 1461668 h 3574942"/>
                <a:gd name="connsiteX13" fmla="*/ 952057 w 2010224"/>
                <a:gd name="connsiteY13" fmla="*/ 954461 h 3574942"/>
                <a:gd name="connsiteX14" fmla="*/ 1061595 w 2010224"/>
                <a:gd name="connsiteY14" fmla="*/ 840160 h 3574942"/>
                <a:gd name="connsiteX15" fmla="*/ 1235426 w 2010224"/>
                <a:gd name="connsiteY15" fmla="*/ 756817 h 3574942"/>
                <a:gd name="connsiteX16" fmla="*/ 1364013 w 2010224"/>
                <a:gd name="connsiteY16" fmla="*/ 785392 h 3574942"/>
                <a:gd name="connsiteX17" fmla="*/ 1880745 w 2010224"/>
                <a:gd name="connsiteY17" fmla="*/ 313906 h 3574942"/>
                <a:gd name="connsiteX18" fmla="*/ 1878708 w 2010224"/>
                <a:gd name="connsiteY18" fmla="*/ 166267 h 3574942"/>
                <a:gd name="connsiteX19" fmla="*/ 1954562 w 2010224"/>
                <a:gd name="connsiteY19" fmla="*/ 125785 h 3574942"/>
                <a:gd name="connsiteX20" fmla="*/ 1935513 w 2010224"/>
                <a:gd name="connsiteY20" fmla="*/ 440112 h 3574942"/>
                <a:gd name="connsiteX21" fmla="*/ 1052414 w 2010224"/>
                <a:gd name="connsiteY21" fmla="*/ 3574942 h 3574942"/>
                <a:gd name="connsiteX22" fmla="*/ 20679 w 2010224"/>
                <a:gd name="connsiteY22" fmla="*/ 3574942 h 3574942"/>
                <a:gd name="connsiteX23" fmla="*/ 380556 w 2010224"/>
                <a:gd name="connsiteY23" fmla="*/ 1523579 h 3574942"/>
                <a:gd name="connsiteX24" fmla="*/ 325787 w 2010224"/>
                <a:gd name="connsiteY24" fmla="*/ 1337841 h 3574942"/>
                <a:gd name="connsiteX25" fmla="*/ 437706 w 2010224"/>
                <a:gd name="connsiteY25" fmla="*/ 997323 h 3574942"/>
                <a:gd name="connsiteX26" fmla="*/ 156719 w 2010224"/>
                <a:gd name="connsiteY26" fmla="*/ 652041 h 3574942"/>
                <a:gd name="connsiteX27" fmla="*/ 37656 w 2010224"/>
                <a:gd name="connsiteY27" fmla="*/ 352004 h 3574942"/>
                <a:gd name="connsiteX28" fmla="*/ 87663 w 2010224"/>
                <a:gd name="connsiteY28" fmla="*/ 292473 h 3574942"/>
                <a:gd name="connsiteX29" fmla="*/ 39729 w 2010224"/>
                <a:gd name="connsiteY29" fmla="*/ 171030 h 3574942"/>
                <a:gd name="connsiteX0" fmla="*/ 39729 w 1990527"/>
                <a:gd name="connsiteY0" fmla="*/ 171030 h 3574942"/>
                <a:gd name="connsiteX1" fmla="*/ 59088 w 1990527"/>
                <a:gd name="connsiteY1" fmla="*/ 59110 h 3574942"/>
                <a:gd name="connsiteX2" fmla="*/ 104332 w 1990527"/>
                <a:gd name="connsiteY2" fmla="*/ 25773 h 3574942"/>
                <a:gd name="connsiteX3" fmla="*/ 142432 w 1990527"/>
                <a:gd name="connsiteY3" fmla="*/ 4342 h 3574942"/>
                <a:gd name="connsiteX4" fmla="*/ 225776 w 1990527"/>
                <a:gd name="connsiteY4" fmla="*/ 85306 h 3574942"/>
                <a:gd name="connsiteX5" fmla="*/ 190057 w 1990527"/>
                <a:gd name="connsiteY5" fmla="*/ 249612 h 3574942"/>
                <a:gd name="connsiteX6" fmla="*/ 454376 w 1990527"/>
                <a:gd name="connsiteY6" fmla="*/ 668712 h 3574942"/>
                <a:gd name="connsiteX7" fmla="*/ 554389 w 1990527"/>
                <a:gd name="connsiteY7" fmla="*/ 687762 h 3574942"/>
                <a:gd name="connsiteX8" fmla="*/ 780607 w 1990527"/>
                <a:gd name="connsiteY8" fmla="*/ 790156 h 3574942"/>
                <a:gd name="connsiteX9" fmla="*/ 502001 w 1990527"/>
                <a:gd name="connsiteY9" fmla="*/ 1178299 h 3574942"/>
                <a:gd name="connsiteX10" fmla="*/ 449614 w 1990527"/>
                <a:gd name="connsiteY10" fmla="*/ 1656931 h 3574942"/>
                <a:gd name="connsiteX11" fmla="*/ 1075882 w 1990527"/>
                <a:gd name="connsiteY11" fmla="*/ 1718843 h 3574942"/>
                <a:gd name="connsiteX12" fmla="*/ 1144939 w 1990527"/>
                <a:gd name="connsiteY12" fmla="*/ 1461668 h 3574942"/>
                <a:gd name="connsiteX13" fmla="*/ 952057 w 1990527"/>
                <a:gd name="connsiteY13" fmla="*/ 954461 h 3574942"/>
                <a:gd name="connsiteX14" fmla="*/ 1061595 w 1990527"/>
                <a:gd name="connsiteY14" fmla="*/ 840160 h 3574942"/>
                <a:gd name="connsiteX15" fmla="*/ 1235426 w 1990527"/>
                <a:gd name="connsiteY15" fmla="*/ 756817 h 3574942"/>
                <a:gd name="connsiteX16" fmla="*/ 1364013 w 1990527"/>
                <a:gd name="connsiteY16" fmla="*/ 785392 h 3574942"/>
                <a:gd name="connsiteX17" fmla="*/ 1880745 w 1990527"/>
                <a:gd name="connsiteY17" fmla="*/ 313906 h 3574942"/>
                <a:gd name="connsiteX18" fmla="*/ 1878708 w 1990527"/>
                <a:gd name="connsiteY18" fmla="*/ 166267 h 3574942"/>
                <a:gd name="connsiteX19" fmla="*/ 1954562 w 1990527"/>
                <a:gd name="connsiteY19" fmla="*/ 125785 h 3574942"/>
                <a:gd name="connsiteX20" fmla="*/ 1935513 w 1990527"/>
                <a:gd name="connsiteY20" fmla="*/ 440112 h 3574942"/>
                <a:gd name="connsiteX21" fmla="*/ 1052414 w 1990527"/>
                <a:gd name="connsiteY21" fmla="*/ 3574942 h 3574942"/>
                <a:gd name="connsiteX22" fmla="*/ 20679 w 1990527"/>
                <a:gd name="connsiteY22" fmla="*/ 3574942 h 3574942"/>
                <a:gd name="connsiteX23" fmla="*/ 380556 w 1990527"/>
                <a:gd name="connsiteY23" fmla="*/ 1523579 h 3574942"/>
                <a:gd name="connsiteX24" fmla="*/ 325787 w 1990527"/>
                <a:gd name="connsiteY24" fmla="*/ 1337841 h 3574942"/>
                <a:gd name="connsiteX25" fmla="*/ 437706 w 1990527"/>
                <a:gd name="connsiteY25" fmla="*/ 997323 h 3574942"/>
                <a:gd name="connsiteX26" fmla="*/ 156719 w 1990527"/>
                <a:gd name="connsiteY26" fmla="*/ 652041 h 3574942"/>
                <a:gd name="connsiteX27" fmla="*/ 37656 w 1990527"/>
                <a:gd name="connsiteY27" fmla="*/ 352004 h 3574942"/>
                <a:gd name="connsiteX28" fmla="*/ 87663 w 1990527"/>
                <a:gd name="connsiteY28" fmla="*/ 292473 h 3574942"/>
                <a:gd name="connsiteX29" fmla="*/ 39729 w 1990527"/>
                <a:gd name="connsiteY29" fmla="*/ 171030 h 3574942"/>
                <a:gd name="connsiteX0" fmla="*/ 39729 w 2034900"/>
                <a:gd name="connsiteY0" fmla="*/ 171030 h 3574942"/>
                <a:gd name="connsiteX1" fmla="*/ 59088 w 2034900"/>
                <a:gd name="connsiteY1" fmla="*/ 59110 h 3574942"/>
                <a:gd name="connsiteX2" fmla="*/ 104332 w 2034900"/>
                <a:gd name="connsiteY2" fmla="*/ 25773 h 3574942"/>
                <a:gd name="connsiteX3" fmla="*/ 142432 w 2034900"/>
                <a:gd name="connsiteY3" fmla="*/ 4342 h 3574942"/>
                <a:gd name="connsiteX4" fmla="*/ 225776 w 2034900"/>
                <a:gd name="connsiteY4" fmla="*/ 85306 h 3574942"/>
                <a:gd name="connsiteX5" fmla="*/ 190057 w 2034900"/>
                <a:gd name="connsiteY5" fmla="*/ 249612 h 3574942"/>
                <a:gd name="connsiteX6" fmla="*/ 454376 w 2034900"/>
                <a:gd name="connsiteY6" fmla="*/ 668712 h 3574942"/>
                <a:gd name="connsiteX7" fmla="*/ 554389 w 2034900"/>
                <a:gd name="connsiteY7" fmla="*/ 687762 h 3574942"/>
                <a:gd name="connsiteX8" fmla="*/ 780607 w 2034900"/>
                <a:gd name="connsiteY8" fmla="*/ 790156 h 3574942"/>
                <a:gd name="connsiteX9" fmla="*/ 502001 w 2034900"/>
                <a:gd name="connsiteY9" fmla="*/ 1178299 h 3574942"/>
                <a:gd name="connsiteX10" fmla="*/ 449614 w 2034900"/>
                <a:gd name="connsiteY10" fmla="*/ 1656931 h 3574942"/>
                <a:gd name="connsiteX11" fmla="*/ 1075882 w 2034900"/>
                <a:gd name="connsiteY11" fmla="*/ 1718843 h 3574942"/>
                <a:gd name="connsiteX12" fmla="*/ 1144939 w 2034900"/>
                <a:gd name="connsiteY12" fmla="*/ 1461668 h 3574942"/>
                <a:gd name="connsiteX13" fmla="*/ 952057 w 2034900"/>
                <a:gd name="connsiteY13" fmla="*/ 954461 h 3574942"/>
                <a:gd name="connsiteX14" fmla="*/ 1061595 w 2034900"/>
                <a:gd name="connsiteY14" fmla="*/ 840160 h 3574942"/>
                <a:gd name="connsiteX15" fmla="*/ 1235426 w 2034900"/>
                <a:gd name="connsiteY15" fmla="*/ 756817 h 3574942"/>
                <a:gd name="connsiteX16" fmla="*/ 1364013 w 2034900"/>
                <a:gd name="connsiteY16" fmla="*/ 785392 h 3574942"/>
                <a:gd name="connsiteX17" fmla="*/ 1880745 w 2034900"/>
                <a:gd name="connsiteY17" fmla="*/ 313906 h 3574942"/>
                <a:gd name="connsiteX18" fmla="*/ 1878708 w 2034900"/>
                <a:gd name="connsiteY18" fmla="*/ 166267 h 3574942"/>
                <a:gd name="connsiteX19" fmla="*/ 1954562 w 2034900"/>
                <a:gd name="connsiteY19" fmla="*/ 125785 h 3574942"/>
                <a:gd name="connsiteX20" fmla="*/ 2021238 w 2034900"/>
                <a:gd name="connsiteY20" fmla="*/ 178173 h 3574942"/>
                <a:gd name="connsiteX21" fmla="*/ 1935513 w 2034900"/>
                <a:gd name="connsiteY21" fmla="*/ 440112 h 3574942"/>
                <a:gd name="connsiteX22" fmla="*/ 1052414 w 2034900"/>
                <a:gd name="connsiteY22" fmla="*/ 3574942 h 3574942"/>
                <a:gd name="connsiteX23" fmla="*/ 20679 w 2034900"/>
                <a:gd name="connsiteY23" fmla="*/ 3574942 h 3574942"/>
                <a:gd name="connsiteX24" fmla="*/ 380556 w 2034900"/>
                <a:gd name="connsiteY24" fmla="*/ 1523579 h 3574942"/>
                <a:gd name="connsiteX25" fmla="*/ 325787 w 2034900"/>
                <a:gd name="connsiteY25" fmla="*/ 1337841 h 3574942"/>
                <a:gd name="connsiteX26" fmla="*/ 437706 w 2034900"/>
                <a:gd name="connsiteY26" fmla="*/ 997323 h 3574942"/>
                <a:gd name="connsiteX27" fmla="*/ 156719 w 2034900"/>
                <a:gd name="connsiteY27" fmla="*/ 652041 h 3574942"/>
                <a:gd name="connsiteX28" fmla="*/ 37656 w 2034900"/>
                <a:gd name="connsiteY28" fmla="*/ 352004 h 3574942"/>
                <a:gd name="connsiteX29" fmla="*/ 87663 w 2034900"/>
                <a:gd name="connsiteY29" fmla="*/ 292473 h 3574942"/>
                <a:gd name="connsiteX30" fmla="*/ 39729 w 2034900"/>
                <a:gd name="connsiteY30" fmla="*/ 171030 h 3574942"/>
                <a:gd name="connsiteX0" fmla="*/ 39729 w 2034900"/>
                <a:gd name="connsiteY0" fmla="*/ 171030 h 3574942"/>
                <a:gd name="connsiteX1" fmla="*/ 59088 w 2034900"/>
                <a:gd name="connsiteY1" fmla="*/ 59110 h 3574942"/>
                <a:gd name="connsiteX2" fmla="*/ 104332 w 2034900"/>
                <a:gd name="connsiteY2" fmla="*/ 25773 h 3574942"/>
                <a:gd name="connsiteX3" fmla="*/ 142432 w 2034900"/>
                <a:gd name="connsiteY3" fmla="*/ 4342 h 3574942"/>
                <a:gd name="connsiteX4" fmla="*/ 225776 w 2034900"/>
                <a:gd name="connsiteY4" fmla="*/ 85306 h 3574942"/>
                <a:gd name="connsiteX5" fmla="*/ 190057 w 2034900"/>
                <a:gd name="connsiteY5" fmla="*/ 249612 h 3574942"/>
                <a:gd name="connsiteX6" fmla="*/ 454376 w 2034900"/>
                <a:gd name="connsiteY6" fmla="*/ 668712 h 3574942"/>
                <a:gd name="connsiteX7" fmla="*/ 554389 w 2034900"/>
                <a:gd name="connsiteY7" fmla="*/ 687762 h 3574942"/>
                <a:gd name="connsiteX8" fmla="*/ 780607 w 2034900"/>
                <a:gd name="connsiteY8" fmla="*/ 790156 h 3574942"/>
                <a:gd name="connsiteX9" fmla="*/ 502001 w 2034900"/>
                <a:gd name="connsiteY9" fmla="*/ 1178299 h 3574942"/>
                <a:gd name="connsiteX10" fmla="*/ 449614 w 2034900"/>
                <a:gd name="connsiteY10" fmla="*/ 1656931 h 3574942"/>
                <a:gd name="connsiteX11" fmla="*/ 1075882 w 2034900"/>
                <a:gd name="connsiteY11" fmla="*/ 1718843 h 3574942"/>
                <a:gd name="connsiteX12" fmla="*/ 1144939 w 2034900"/>
                <a:gd name="connsiteY12" fmla="*/ 1461668 h 3574942"/>
                <a:gd name="connsiteX13" fmla="*/ 952057 w 2034900"/>
                <a:gd name="connsiteY13" fmla="*/ 954461 h 3574942"/>
                <a:gd name="connsiteX14" fmla="*/ 1061595 w 2034900"/>
                <a:gd name="connsiteY14" fmla="*/ 840160 h 3574942"/>
                <a:gd name="connsiteX15" fmla="*/ 1235426 w 2034900"/>
                <a:gd name="connsiteY15" fmla="*/ 756817 h 3574942"/>
                <a:gd name="connsiteX16" fmla="*/ 1364013 w 2034900"/>
                <a:gd name="connsiteY16" fmla="*/ 785392 h 3574942"/>
                <a:gd name="connsiteX17" fmla="*/ 1880745 w 2034900"/>
                <a:gd name="connsiteY17" fmla="*/ 313906 h 3574942"/>
                <a:gd name="connsiteX18" fmla="*/ 1878708 w 2034900"/>
                <a:gd name="connsiteY18" fmla="*/ 166267 h 3574942"/>
                <a:gd name="connsiteX19" fmla="*/ 1954562 w 2034900"/>
                <a:gd name="connsiteY19" fmla="*/ 125785 h 3574942"/>
                <a:gd name="connsiteX20" fmla="*/ 2021238 w 2034900"/>
                <a:gd name="connsiteY20" fmla="*/ 178173 h 3574942"/>
                <a:gd name="connsiteX21" fmla="*/ 1935513 w 2034900"/>
                <a:gd name="connsiteY21" fmla="*/ 440112 h 3574942"/>
                <a:gd name="connsiteX22" fmla="*/ 1052414 w 2034900"/>
                <a:gd name="connsiteY22" fmla="*/ 3574942 h 3574942"/>
                <a:gd name="connsiteX23" fmla="*/ 20679 w 2034900"/>
                <a:gd name="connsiteY23" fmla="*/ 3574942 h 3574942"/>
                <a:gd name="connsiteX24" fmla="*/ 380556 w 2034900"/>
                <a:gd name="connsiteY24" fmla="*/ 1523579 h 3574942"/>
                <a:gd name="connsiteX25" fmla="*/ 325787 w 2034900"/>
                <a:gd name="connsiteY25" fmla="*/ 1337841 h 3574942"/>
                <a:gd name="connsiteX26" fmla="*/ 437706 w 2034900"/>
                <a:gd name="connsiteY26" fmla="*/ 997323 h 3574942"/>
                <a:gd name="connsiteX27" fmla="*/ 156719 w 2034900"/>
                <a:gd name="connsiteY27" fmla="*/ 652041 h 3574942"/>
                <a:gd name="connsiteX28" fmla="*/ 37656 w 2034900"/>
                <a:gd name="connsiteY28" fmla="*/ 352004 h 3574942"/>
                <a:gd name="connsiteX29" fmla="*/ 87663 w 2034900"/>
                <a:gd name="connsiteY29" fmla="*/ 292473 h 3574942"/>
                <a:gd name="connsiteX30" fmla="*/ 39729 w 2034900"/>
                <a:gd name="connsiteY30" fmla="*/ 171030 h 3574942"/>
                <a:gd name="connsiteX0" fmla="*/ 39729 w 2047505"/>
                <a:gd name="connsiteY0" fmla="*/ 171030 h 3574942"/>
                <a:gd name="connsiteX1" fmla="*/ 59088 w 2047505"/>
                <a:gd name="connsiteY1" fmla="*/ 59110 h 3574942"/>
                <a:gd name="connsiteX2" fmla="*/ 104332 w 2047505"/>
                <a:gd name="connsiteY2" fmla="*/ 25773 h 3574942"/>
                <a:gd name="connsiteX3" fmla="*/ 142432 w 2047505"/>
                <a:gd name="connsiteY3" fmla="*/ 4342 h 3574942"/>
                <a:gd name="connsiteX4" fmla="*/ 225776 w 2047505"/>
                <a:gd name="connsiteY4" fmla="*/ 85306 h 3574942"/>
                <a:gd name="connsiteX5" fmla="*/ 190057 w 2047505"/>
                <a:gd name="connsiteY5" fmla="*/ 249612 h 3574942"/>
                <a:gd name="connsiteX6" fmla="*/ 454376 w 2047505"/>
                <a:gd name="connsiteY6" fmla="*/ 668712 h 3574942"/>
                <a:gd name="connsiteX7" fmla="*/ 554389 w 2047505"/>
                <a:gd name="connsiteY7" fmla="*/ 687762 h 3574942"/>
                <a:gd name="connsiteX8" fmla="*/ 780607 w 2047505"/>
                <a:gd name="connsiteY8" fmla="*/ 790156 h 3574942"/>
                <a:gd name="connsiteX9" fmla="*/ 502001 w 2047505"/>
                <a:gd name="connsiteY9" fmla="*/ 1178299 h 3574942"/>
                <a:gd name="connsiteX10" fmla="*/ 449614 w 2047505"/>
                <a:gd name="connsiteY10" fmla="*/ 1656931 h 3574942"/>
                <a:gd name="connsiteX11" fmla="*/ 1075882 w 2047505"/>
                <a:gd name="connsiteY11" fmla="*/ 1718843 h 3574942"/>
                <a:gd name="connsiteX12" fmla="*/ 1144939 w 2047505"/>
                <a:gd name="connsiteY12" fmla="*/ 1461668 h 3574942"/>
                <a:gd name="connsiteX13" fmla="*/ 952057 w 2047505"/>
                <a:gd name="connsiteY13" fmla="*/ 954461 h 3574942"/>
                <a:gd name="connsiteX14" fmla="*/ 1061595 w 2047505"/>
                <a:gd name="connsiteY14" fmla="*/ 840160 h 3574942"/>
                <a:gd name="connsiteX15" fmla="*/ 1235426 w 2047505"/>
                <a:gd name="connsiteY15" fmla="*/ 756817 h 3574942"/>
                <a:gd name="connsiteX16" fmla="*/ 1364013 w 2047505"/>
                <a:gd name="connsiteY16" fmla="*/ 785392 h 3574942"/>
                <a:gd name="connsiteX17" fmla="*/ 1880745 w 2047505"/>
                <a:gd name="connsiteY17" fmla="*/ 313906 h 3574942"/>
                <a:gd name="connsiteX18" fmla="*/ 1878708 w 2047505"/>
                <a:gd name="connsiteY18" fmla="*/ 166267 h 3574942"/>
                <a:gd name="connsiteX19" fmla="*/ 1954562 w 2047505"/>
                <a:gd name="connsiteY19" fmla="*/ 125785 h 3574942"/>
                <a:gd name="connsiteX20" fmla="*/ 2021238 w 2047505"/>
                <a:gd name="connsiteY20" fmla="*/ 178173 h 3574942"/>
                <a:gd name="connsiteX21" fmla="*/ 1935513 w 2047505"/>
                <a:gd name="connsiteY21" fmla="*/ 440112 h 3574942"/>
                <a:gd name="connsiteX22" fmla="*/ 1052414 w 2047505"/>
                <a:gd name="connsiteY22" fmla="*/ 3574942 h 3574942"/>
                <a:gd name="connsiteX23" fmla="*/ 20679 w 2047505"/>
                <a:gd name="connsiteY23" fmla="*/ 3574942 h 3574942"/>
                <a:gd name="connsiteX24" fmla="*/ 380556 w 2047505"/>
                <a:gd name="connsiteY24" fmla="*/ 1523579 h 3574942"/>
                <a:gd name="connsiteX25" fmla="*/ 325787 w 2047505"/>
                <a:gd name="connsiteY25" fmla="*/ 1337841 h 3574942"/>
                <a:gd name="connsiteX26" fmla="*/ 437706 w 2047505"/>
                <a:gd name="connsiteY26" fmla="*/ 997323 h 3574942"/>
                <a:gd name="connsiteX27" fmla="*/ 156719 w 2047505"/>
                <a:gd name="connsiteY27" fmla="*/ 652041 h 3574942"/>
                <a:gd name="connsiteX28" fmla="*/ 37656 w 2047505"/>
                <a:gd name="connsiteY28" fmla="*/ 352004 h 3574942"/>
                <a:gd name="connsiteX29" fmla="*/ 87663 w 2047505"/>
                <a:gd name="connsiteY29" fmla="*/ 292473 h 3574942"/>
                <a:gd name="connsiteX30" fmla="*/ 39729 w 2047505"/>
                <a:gd name="connsiteY30" fmla="*/ 171030 h 3574942"/>
                <a:gd name="connsiteX0" fmla="*/ 39729 w 2029502"/>
                <a:gd name="connsiteY0" fmla="*/ 171030 h 3574942"/>
                <a:gd name="connsiteX1" fmla="*/ 59088 w 2029502"/>
                <a:gd name="connsiteY1" fmla="*/ 59110 h 3574942"/>
                <a:gd name="connsiteX2" fmla="*/ 104332 w 2029502"/>
                <a:gd name="connsiteY2" fmla="*/ 25773 h 3574942"/>
                <a:gd name="connsiteX3" fmla="*/ 142432 w 2029502"/>
                <a:gd name="connsiteY3" fmla="*/ 4342 h 3574942"/>
                <a:gd name="connsiteX4" fmla="*/ 225776 w 2029502"/>
                <a:gd name="connsiteY4" fmla="*/ 85306 h 3574942"/>
                <a:gd name="connsiteX5" fmla="*/ 190057 w 2029502"/>
                <a:gd name="connsiteY5" fmla="*/ 249612 h 3574942"/>
                <a:gd name="connsiteX6" fmla="*/ 454376 w 2029502"/>
                <a:gd name="connsiteY6" fmla="*/ 668712 h 3574942"/>
                <a:gd name="connsiteX7" fmla="*/ 554389 w 2029502"/>
                <a:gd name="connsiteY7" fmla="*/ 687762 h 3574942"/>
                <a:gd name="connsiteX8" fmla="*/ 780607 w 2029502"/>
                <a:gd name="connsiteY8" fmla="*/ 790156 h 3574942"/>
                <a:gd name="connsiteX9" fmla="*/ 502001 w 2029502"/>
                <a:gd name="connsiteY9" fmla="*/ 1178299 h 3574942"/>
                <a:gd name="connsiteX10" fmla="*/ 449614 w 2029502"/>
                <a:gd name="connsiteY10" fmla="*/ 1656931 h 3574942"/>
                <a:gd name="connsiteX11" fmla="*/ 1075882 w 2029502"/>
                <a:gd name="connsiteY11" fmla="*/ 1718843 h 3574942"/>
                <a:gd name="connsiteX12" fmla="*/ 1144939 w 2029502"/>
                <a:gd name="connsiteY12" fmla="*/ 1461668 h 3574942"/>
                <a:gd name="connsiteX13" fmla="*/ 952057 w 2029502"/>
                <a:gd name="connsiteY13" fmla="*/ 954461 h 3574942"/>
                <a:gd name="connsiteX14" fmla="*/ 1061595 w 2029502"/>
                <a:gd name="connsiteY14" fmla="*/ 840160 h 3574942"/>
                <a:gd name="connsiteX15" fmla="*/ 1235426 w 2029502"/>
                <a:gd name="connsiteY15" fmla="*/ 756817 h 3574942"/>
                <a:gd name="connsiteX16" fmla="*/ 1364013 w 2029502"/>
                <a:gd name="connsiteY16" fmla="*/ 785392 h 3574942"/>
                <a:gd name="connsiteX17" fmla="*/ 1880745 w 2029502"/>
                <a:gd name="connsiteY17" fmla="*/ 313906 h 3574942"/>
                <a:gd name="connsiteX18" fmla="*/ 1878708 w 2029502"/>
                <a:gd name="connsiteY18" fmla="*/ 166267 h 3574942"/>
                <a:gd name="connsiteX19" fmla="*/ 1954562 w 2029502"/>
                <a:gd name="connsiteY19" fmla="*/ 125785 h 3574942"/>
                <a:gd name="connsiteX20" fmla="*/ 2021238 w 2029502"/>
                <a:gd name="connsiteY20" fmla="*/ 178173 h 3574942"/>
                <a:gd name="connsiteX21" fmla="*/ 1935513 w 2029502"/>
                <a:gd name="connsiteY21" fmla="*/ 440112 h 3574942"/>
                <a:gd name="connsiteX22" fmla="*/ 1052414 w 2029502"/>
                <a:gd name="connsiteY22" fmla="*/ 3574942 h 3574942"/>
                <a:gd name="connsiteX23" fmla="*/ 20679 w 2029502"/>
                <a:gd name="connsiteY23" fmla="*/ 3574942 h 3574942"/>
                <a:gd name="connsiteX24" fmla="*/ 380556 w 2029502"/>
                <a:gd name="connsiteY24" fmla="*/ 1523579 h 3574942"/>
                <a:gd name="connsiteX25" fmla="*/ 325787 w 2029502"/>
                <a:gd name="connsiteY25" fmla="*/ 1337841 h 3574942"/>
                <a:gd name="connsiteX26" fmla="*/ 437706 w 2029502"/>
                <a:gd name="connsiteY26" fmla="*/ 997323 h 3574942"/>
                <a:gd name="connsiteX27" fmla="*/ 156719 w 2029502"/>
                <a:gd name="connsiteY27" fmla="*/ 652041 h 3574942"/>
                <a:gd name="connsiteX28" fmla="*/ 37656 w 2029502"/>
                <a:gd name="connsiteY28" fmla="*/ 352004 h 3574942"/>
                <a:gd name="connsiteX29" fmla="*/ 87663 w 2029502"/>
                <a:gd name="connsiteY29" fmla="*/ 292473 h 3574942"/>
                <a:gd name="connsiteX30" fmla="*/ 39729 w 2029502"/>
                <a:gd name="connsiteY30" fmla="*/ 171030 h 3574942"/>
                <a:gd name="connsiteX0" fmla="*/ 39729 w 2021125"/>
                <a:gd name="connsiteY0" fmla="*/ 171030 h 3574942"/>
                <a:gd name="connsiteX1" fmla="*/ 59088 w 2021125"/>
                <a:gd name="connsiteY1" fmla="*/ 59110 h 3574942"/>
                <a:gd name="connsiteX2" fmla="*/ 104332 w 2021125"/>
                <a:gd name="connsiteY2" fmla="*/ 25773 h 3574942"/>
                <a:gd name="connsiteX3" fmla="*/ 142432 w 2021125"/>
                <a:gd name="connsiteY3" fmla="*/ 4342 h 3574942"/>
                <a:gd name="connsiteX4" fmla="*/ 225776 w 2021125"/>
                <a:gd name="connsiteY4" fmla="*/ 85306 h 3574942"/>
                <a:gd name="connsiteX5" fmla="*/ 190057 w 2021125"/>
                <a:gd name="connsiteY5" fmla="*/ 249612 h 3574942"/>
                <a:gd name="connsiteX6" fmla="*/ 454376 w 2021125"/>
                <a:gd name="connsiteY6" fmla="*/ 668712 h 3574942"/>
                <a:gd name="connsiteX7" fmla="*/ 554389 w 2021125"/>
                <a:gd name="connsiteY7" fmla="*/ 687762 h 3574942"/>
                <a:gd name="connsiteX8" fmla="*/ 780607 w 2021125"/>
                <a:gd name="connsiteY8" fmla="*/ 790156 h 3574942"/>
                <a:gd name="connsiteX9" fmla="*/ 502001 w 2021125"/>
                <a:gd name="connsiteY9" fmla="*/ 1178299 h 3574942"/>
                <a:gd name="connsiteX10" fmla="*/ 449614 w 2021125"/>
                <a:gd name="connsiteY10" fmla="*/ 1656931 h 3574942"/>
                <a:gd name="connsiteX11" fmla="*/ 1075882 w 2021125"/>
                <a:gd name="connsiteY11" fmla="*/ 1718843 h 3574942"/>
                <a:gd name="connsiteX12" fmla="*/ 1144939 w 2021125"/>
                <a:gd name="connsiteY12" fmla="*/ 1461668 h 3574942"/>
                <a:gd name="connsiteX13" fmla="*/ 952057 w 2021125"/>
                <a:gd name="connsiteY13" fmla="*/ 954461 h 3574942"/>
                <a:gd name="connsiteX14" fmla="*/ 1061595 w 2021125"/>
                <a:gd name="connsiteY14" fmla="*/ 840160 h 3574942"/>
                <a:gd name="connsiteX15" fmla="*/ 1235426 w 2021125"/>
                <a:gd name="connsiteY15" fmla="*/ 756817 h 3574942"/>
                <a:gd name="connsiteX16" fmla="*/ 1364013 w 2021125"/>
                <a:gd name="connsiteY16" fmla="*/ 785392 h 3574942"/>
                <a:gd name="connsiteX17" fmla="*/ 1880745 w 2021125"/>
                <a:gd name="connsiteY17" fmla="*/ 313906 h 3574942"/>
                <a:gd name="connsiteX18" fmla="*/ 1878708 w 2021125"/>
                <a:gd name="connsiteY18" fmla="*/ 166267 h 3574942"/>
                <a:gd name="connsiteX19" fmla="*/ 1954562 w 2021125"/>
                <a:gd name="connsiteY19" fmla="*/ 125785 h 3574942"/>
                <a:gd name="connsiteX20" fmla="*/ 2011713 w 2021125"/>
                <a:gd name="connsiteY20" fmla="*/ 175792 h 3574942"/>
                <a:gd name="connsiteX21" fmla="*/ 1935513 w 2021125"/>
                <a:gd name="connsiteY21" fmla="*/ 440112 h 3574942"/>
                <a:gd name="connsiteX22" fmla="*/ 1052414 w 2021125"/>
                <a:gd name="connsiteY22" fmla="*/ 3574942 h 3574942"/>
                <a:gd name="connsiteX23" fmla="*/ 20679 w 2021125"/>
                <a:gd name="connsiteY23" fmla="*/ 3574942 h 3574942"/>
                <a:gd name="connsiteX24" fmla="*/ 380556 w 2021125"/>
                <a:gd name="connsiteY24" fmla="*/ 1523579 h 3574942"/>
                <a:gd name="connsiteX25" fmla="*/ 325787 w 2021125"/>
                <a:gd name="connsiteY25" fmla="*/ 1337841 h 3574942"/>
                <a:gd name="connsiteX26" fmla="*/ 437706 w 2021125"/>
                <a:gd name="connsiteY26" fmla="*/ 997323 h 3574942"/>
                <a:gd name="connsiteX27" fmla="*/ 156719 w 2021125"/>
                <a:gd name="connsiteY27" fmla="*/ 652041 h 3574942"/>
                <a:gd name="connsiteX28" fmla="*/ 37656 w 2021125"/>
                <a:gd name="connsiteY28" fmla="*/ 352004 h 3574942"/>
                <a:gd name="connsiteX29" fmla="*/ 87663 w 2021125"/>
                <a:gd name="connsiteY29" fmla="*/ 292473 h 3574942"/>
                <a:gd name="connsiteX30" fmla="*/ 39729 w 2021125"/>
                <a:gd name="connsiteY30" fmla="*/ 171030 h 3574942"/>
                <a:gd name="connsiteX0" fmla="*/ 39729 w 2052272"/>
                <a:gd name="connsiteY0" fmla="*/ 171030 h 3574942"/>
                <a:gd name="connsiteX1" fmla="*/ 59088 w 2052272"/>
                <a:gd name="connsiteY1" fmla="*/ 59110 h 3574942"/>
                <a:gd name="connsiteX2" fmla="*/ 104332 w 2052272"/>
                <a:gd name="connsiteY2" fmla="*/ 25773 h 3574942"/>
                <a:gd name="connsiteX3" fmla="*/ 142432 w 2052272"/>
                <a:gd name="connsiteY3" fmla="*/ 4342 h 3574942"/>
                <a:gd name="connsiteX4" fmla="*/ 225776 w 2052272"/>
                <a:gd name="connsiteY4" fmla="*/ 85306 h 3574942"/>
                <a:gd name="connsiteX5" fmla="*/ 190057 w 2052272"/>
                <a:gd name="connsiteY5" fmla="*/ 249612 h 3574942"/>
                <a:gd name="connsiteX6" fmla="*/ 454376 w 2052272"/>
                <a:gd name="connsiteY6" fmla="*/ 668712 h 3574942"/>
                <a:gd name="connsiteX7" fmla="*/ 554389 w 2052272"/>
                <a:gd name="connsiteY7" fmla="*/ 687762 h 3574942"/>
                <a:gd name="connsiteX8" fmla="*/ 780607 w 2052272"/>
                <a:gd name="connsiteY8" fmla="*/ 790156 h 3574942"/>
                <a:gd name="connsiteX9" fmla="*/ 502001 w 2052272"/>
                <a:gd name="connsiteY9" fmla="*/ 1178299 h 3574942"/>
                <a:gd name="connsiteX10" fmla="*/ 449614 w 2052272"/>
                <a:gd name="connsiteY10" fmla="*/ 1656931 h 3574942"/>
                <a:gd name="connsiteX11" fmla="*/ 1075882 w 2052272"/>
                <a:gd name="connsiteY11" fmla="*/ 1718843 h 3574942"/>
                <a:gd name="connsiteX12" fmla="*/ 1144939 w 2052272"/>
                <a:gd name="connsiteY12" fmla="*/ 1461668 h 3574942"/>
                <a:gd name="connsiteX13" fmla="*/ 952057 w 2052272"/>
                <a:gd name="connsiteY13" fmla="*/ 954461 h 3574942"/>
                <a:gd name="connsiteX14" fmla="*/ 1061595 w 2052272"/>
                <a:gd name="connsiteY14" fmla="*/ 840160 h 3574942"/>
                <a:gd name="connsiteX15" fmla="*/ 1235426 w 2052272"/>
                <a:gd name="connsiteY15" fmla="*/ 756817 h 3574942"/>
                <a:gd name="connsiteX16" fmla="*/ 1364013 w 2052272"/>
                <a:gd name="connsiteY16" fmla="*/ 785392 h 3574942"/>
                <a:gd name="connsiteX17" fmla="*/ 1880745 w 2052272"/>
                <a:gd name="connsiteY17" fmla="*/ 313906 h 3574942"/>
                <a:gd name="connsiteX18" fmla="*/ 1878708 w 2052272"/>
                <a:gd name="connsiteY18" fmla="*/ 166267 h 3574942"/>
                <a:gd name="connsiteX19" fmla="*/ 1954562 w 2052272"/>
                <a:gd name="connsiteY19" fmla="*/ 125785 h 3574942"/>
                <a:gd name="connsiteX20" fmla="*/ 2011713 w 2052272"/>
                <a:gd name="connsiteY20" fmla="*/ 175792 h 3574942"/>
                <a:gd name="connsiteX21" fmla="*/ 2049813 w 2052272"/>
                <a:gd name="connsiteY21" fmla="*/ 242466 h 3574942"/>
                <a:gd name="connsiteX22" fmla="*/ 1935513 w 2052272"/>
                <a:gd name="connsiteY22" fmla="*/ 440112 h 3574942"/>
                <a:gd name="connsiteX23" fmla="*/ 1052414 w 2052272"/>
                <a:gd name="connsiteY23" fmla="*/ 3574942 h 3574942"/>
                <a:gd name="connsiteX24" fmla="*/ 20679 w 2052272"/>
                <a:gd name="connsiteY24" fmla="*/ 3574942 h 3574942"/>
                <a:gd name="connsiteX25" fmla="*/ 380556 w 2052272"/>
                <a:gd name="connsiteY25" fmla="*/ 1523579 h 3574942"/>
                <a:gd name="connsiteX26" fmla="*/ 325787 w 2052272"/>
                <a:gd name="connsiteY26" fmla="*/ 1337841 h 3574942"/>
                <a:gd name="connsiteX27" fmla="*/ 437706 w 2052272"/>
                <a:gd name="connsiteY27" fmla="*/ 997323 h 3574942"/>
                <a:gd name="connsiteX28" fmla="*/ 156719 w 2052272"/>
                <a:gd name="connsiteY28" fmla="*/ 652041 h 3574942"/>
                <a:gd name="connsiteX29" fmla="*/ 37656 w 2052272"/>
                <a:gd name="connsiteY29" fmla="*/ 352004 h 3574942"/>
                <a:gd name="connsiteX30" fmla="*/ 87663 w 2052272"/>
                <a:gd name="connsiteY30" fmla="*/ 292473 h 3574942"/>
                <a:gd name="connsiteX31" fmla="*/ 39729 w 2052272"/>
                <a:gd name="connsiteY31" fmla="*/ 171030 h 3574942"/>
                <a:gd name="connsiteX0" fmla="*/ 39729 w 2052272"/>
                <a:gd name="connsiteY0" fmla="*/ 171030 h 3574942"/>
                <a:gd name="connsiteX1" fmla="*/ 59088 w 2052272"/>
                <a:gd name="connsiteY1" fmla="*/ 59110 h 3574942"/>
                <a:gd name="connsiteX2" fmla="*/ 104332 w 2052272"/>
                <a:gd name="connsiteY2" fmla="*/ 25773 h 3574942"/>
                <a:gd name="connsiteX3" fmla="*/ 142432 w 2052272"/>
                <a:gd name="connsiteY3" fmla="*/ 4342 h 3574942"/>
                <a:gd name="connsiteX4" fmla="*/ 225776 w 2052272"/>
                <a:gd name="connsiteY4" fmla="*/ 85306 h 3574942"/>
                <a:gd name="connsiteX5" fmla="*/ 190057 w 2052272"/>
                <a:gd name="connsiteY5" fmla="*/ 249612 h 3574942"/>
                <a:gd name="connsiteX6" fmla="*/ 454376 w 2052272"/>
                <a:gd name="connsiteY6" fmla="*/ 668712 h 3574942"/>
                <a:gd name="connsiteX7" fmla="*/ 554389 w 2052272"/>
                <a:gd name="connsiteY7" fmla="*/ 687762 h 3574942"/>
                <a:gd name="connsiteX8" fmla="*/ 780607 w 2052272"/>
                <a:gd name="connsiteY8" fmla="*/ 790156 h 3574942"/>
                <a:gd name="connsiteX9" fmla="*/ 502001 w 2052272"/>
                <a:gd name="connsiteY9" fmla="*/ 1178299 h 3574942"/>
                <a:gd name="connsiteX10" fmla="*/ 449614 w 2052272"/>
                <a:gd name="connsiteY10" fmla="*/ 1656931 h 3574942"/>
                <a:gd name="connsiteX11" fmla="*/ 1075882 w 2052272"/>
                <a:gd name="connsiteY11" fmla="*/ 1718843 h 3574942"/>
                <a:gd name="connsiteX12" fmla="*/ 1144939 w 2052272"/>
                <a:gd name="connsiteY12" fmla="*/ 1461668 h 3574942"/>
                <a:gd name="connsiteX13" fmla="*/ 952057 w 2052272"/>
                <a:gd name="connsiteY13" fmla="*/ 954461 h 3574942"/>
                <a:gd name="connsiteX14" fmla="*/ 1061595 w 2052272"/>
                <a:gd name="connsiteY14" fmla="*/ 840160 h 3574942"/>
                <a:gd name="connsiteX15" fmla="*/ 1235426 w 2052272"/>
                <a:gd name="connsiteY15" fmla="*/ 756817 h 3574942"/>
                <a:gd name="connsiteX16" fmla="*/ 1364013 w 2052272"/>
                <a:gd name="connsiteY16" fmla="*/ 785392 h 3574942"/>
                <a:gd name="connsiteX17" fmla="*/ 1880745 w 2052272"/>
                <a:gd name="connsiteY17" fmla="*/ 313906 h 3574942"/>
                <a:gd name="connsiteX18" fmla="*/ 1878708 w 2052272"/>
                <a:gd name="connsiteY18" fmla="*/ 166267 h 3574942"/>
                <a:gd name="connsiteX19" fmla="*/ 1954562 w 2052272"/>
                <a:gd name="connsiteY19" fmla="*/ 125785 h 3574942"/>
                <a:gd name="connsiteX20" fmla="*/ 2011713 w 2052272"/>
                <a:gd name="connsiteY20" fmla="*/ 175792 h 3574942"/>
                <a:gd name="connsiteX21" fmla="*/ 2049813 w 2052272"/>
                <a:gd name="connsiteY21" fmla="*/ 242466 h 3574942"/>
                <a:gd name="connsiteX22" fmla="*/ 1935513 w 2052272"/>
                <a:gd name="connsiteY22" fmla="*/ 440112 h 3574942"/>
                <a:gd name="connsiteX23" fmla="*/ 1052414 w 2052272"/>
                <a:gd name="connsiteY23" fmla="*/ 3574942 h 3574942"/>
                <a:gd name="connsiteX24" fmla="*/ 20679 w 2052272"/>
                <a:gd name="connsiteY24" fmla="*/ 3574942 h 3574942"/>
                <a:gd name="connsiteX25" fmla="*/ 380556 w 2052272"/>
                <a:gd name="connsiteY25" fmla="*/ 1523579 h 3574942"/>
                <a:gd name="connsiteX26" fmla="*/ 325787 w 2052272"/>
                <a:gd name="connsiteY26" fmla="*/ 1337841 h 3574942"/>
                <a:gd name="connsiteX27" fmla="*/ 437706 w 2052272"/>
                <a:gd name="connsiteY27" fmla="*/ 997323 h 3574942"/>
                <a:gd name="connsiteX28" fmla="*/ 156719 w 2052272"/>
                <a:gd name="connsiteY28" fmla="*/ 652041 h 3574942"/>
                <a:gd name="connsiteX29" fmla="*/ 37656 w 2052272"/>
                <a:gd name="connsiteY29" fmla="*/ 352004 h 3574942"/>
                <a:gd name="connsiteX30" fmla="*/ 87663 w 2052272"/>
                <a:gd name="connsiteY30" fmla="*/ 292473 h 3574942"/>
                <a:gd name="connsiteX31" fmla="*/ 39729 w 2052272"/>
                <a:gd name="connsiteY31" fmla="*/ 171030 h 3574942"/>
                <a:gd name="connsiteX0" fmla="*/ 39729 w 2052272"/>
                <a:gd name="connsiteY0" fmla="*/ 171030 h 3574942"/>
                <a:gd name="connsiteX1" fmla="*/ 59088 w 2052272"/>
                <a:gd name="connsiteY1" fmla="*/ 59110 h 3574942"/>
                <a:gd name="connsiteX2" fmla="*/ 104332 w 2052272"/>
                <a:gd name="connsiteY2" fmla="*/ 25773 h 3574942"/>
                <a:gd name="connsiteX3" fmla="*/ 142432 w 2052272"/>
                <a:gd name="connsiteY3" fmla="*/ 4342 h 3574942"/>
                <a:gd name="connsiteX4" fmla="*/ 225776 w 2052272"/>
                <a:gd name="connsiteY4" fmla="*/ 85306 h 3574942"/>
                <a:gd name="connsiteX5" fmla="*/ 190057 w 2052272"/>
                <a:gd name="connsiteY5" fmla="*/ 249612 h 3574942"/>
                <a:gd name="connsiteX6" fmla="*/ 454376 w 2052272"/>
                <a:gd name="connsiteY6" fmla="*/ 668712 h 3574942"/>
                <a:gd name="connsiteX7" fmla="*/ 554389 w 2052272"/>
                <a:gd name="connsiteY7" fmla="*/ 687762 h 3574942"/>
                <a:gd name="connsiteX8" fmla="*/ 780607 w 2052272"/>
                <a:gd name="connsiteY8" fmla="*/ 790156 h 3574942"/>
                <a:gd name="connsiteX9" fmla="*/ 502001 w 2052272"/>
                <a:gd name="connsiteY9" fmla="*/ 1178299 h 3574942"/>
                <a:gd name="connsiteX10" fmla="*/ 449614 w 2052272"/>
                <a:gd name="connsiteY10" fmla="*/ 1656931 h 3574942"/>
                <a:gd name="connsiteX11" fmla="*/ 1075882 w 2052272"/>
                <a:gd name="connsiteY11" fmla="*/ 1718843 h 3574942"/>
                <a:gd name="connsiteX12" fmla="*/ 1144939 w 2052272"/>
                <a:gd name="connsiteY12" fmla="*/ 1461668 h 3574942"/>
                <a:gd name="connsiteX13" fmla="*/ 952057 w 2052272"/>
                <a:gd name="connsiteY13" fmla="*/ 954461 h 3574942"/>
                <a:gd name="connsiteX14" fmla="*/ 1061595 w 2052272"/>
                <a:gd name="connsiteY14" fmla="*/ 840160 h 3574942"/>
                <a:gd name="connsiteX15" fmla="*/ 1235426 w 2052272"/>
                <a:gd name="connsiteY15" fmla="*/ 756817 h 3574942"/>
                <a:gd name="connsiteX16" fmla="*/ 1364013 w 2052272"/>
                <a:gd name="connsiteY16" fmla="*/ 785392 h 3574942"/>
                <a:gd name="connsiteX17" fmla="*/ 1880745 w 2052272"/>
                <a:gd name="connsiteY17" fmla="*/ 313906 h 3574942"/>
                <a:gd name="connsiteX18" fmla="*/ 1878708 w 2052272"/>
                <a:gd name="connsiteY18" fmla="*/ 166267 h 3574942"/>
                <a:gd name="connsiteX19" fmla="*/ 1954562 w 2052272"/>
                <a:gd name="connsiteY19" fmla="*/ 125785 h 3574942"/>
                <a:gd name="connsiteX20" fmla="*/ 2011713 w 2052272"/>
                <a:gd name="connsiteY20" fmla="*/ 175792 h 3574942"/>
                <a:gd name="connsiteX21" fmla="*/ 2049813 w 2052272"/>
                <a:gd name="connsiteY21" fmla="*/ 228178 h 3574942"/>
                <a:gd name="connsiteX22" fmla="*/ 1935513 w 2052272"/>
                <a:gd name="connsiteY22" fmla="*/ 440112 h 3574942"/>
                <a:gd name="connsiteX23" fmla="*/ 1052414 w 2052272"/>
                <a:gd name="connsiteY23" fmla="*/ 3574942 h 3574942"/>
                <a:gd name="connsiteX24" fmla="*/ 20679 w 2052272"/>
                <a:gd name="connsiteY24" fmla="*/ 3574942 h 3574942"/>
                <a:gd name="connsiteX25" fmla="*/ 380556 w 2052272"/>
                <a:gd name="connsiteY25" fmla="*/ 1523579 h 3574942"/>
                <a:gd name="connsiteX26" fmla="*/ 325787 w 2052272"/>
                <a:gd name="connsiteY26" fmla="*/ 1337841 h 3574942"/>
                <a:gd name="connsiteX27" fmla="*/ 437706 w 2052272"/>
                <a:gd name="connsiteY27" fmla="*/ 997323 h 3574942"/>
                <a:gd name="connsiteX28" fmla="*/ 156719 w 2052272"/>
                <a:gd name="connsiteY28" fmla="*/ 652041 h 3574942"/>
                <a:gd name="connsiteX29" fmla="*/ 37656 w 2052272"/>
                <a:gd name="connsiteY29" fmla="*/ 352004 h 3574942"/>
                <a:gd name="connsiteX30" fmla="*/ 87663 w 2052272"/>
                <a:gd name="connsiteY30" fmla="*/ 292473 h 3574942"/>
                <a:gd name="connsiteX31" fmla="*/ 39729 w 2052272"/>
                <a:gd name="connsiteY31" fmla="*/ 171030 h 3574942"/>
                <a:gd name="connsiteX0" fmla="*/ 39729 w 2051797"/>
                <a:gd name="connsiteY0" fmla="*/ 171030 h 3574942"/>
                <a:gd name="connsiteX1" fmla="*/ 59088 w 2051797"/>
                <a:gd name="connsiteY1" fmla="*/ 59110 h 3574942"/>
                <a:gd name="connsiteX2" fmla="*/ 104332 w 2051797"/>
                <a:gd name="connsiteY2" fmla="*/ 25773 h 3574942"/>
                <a:gd name="connsiteX3" fmla="*/ 142432 w 2051797"/>
                <a:gd name="connsiteY3" fmla="*/ 4342 h 3574942"/>
                <a:gd name="connsiteX4" fmla="*/ 225776 w 2051797"/>
                <a:gd name="connsiteY4" fmla="*/ 85306 h 3574942"/>
                <a:gd name="connsiteX5" fmla="*/ 190057 w 2051797"/>
                <a:gd name="connsiteY5" fmla="*/ 249612 h 3574942"/>
                <a:gd name="connsiteX6" fmla="*/ 454376 w 2051797"/>
                <a:gd name="connsiteY6" fmla="*/ 668712 h 3574942"/>
                <a:gd name="connsiteX7" fmla="*/ 554389 w 2051797"/>
                <a:gd name="connsiteY7" fmla="*/ 687762 h 3574942"/>
                <a:gd name="connsiteX8" fmla="*/ 780607 w 2051797"/>
                <a:gd name="connsiteY8" fmla="*/ 790156 h 3574942"/>
                <a:gd name="connsiteX9" fmla="*/ 502001 w 2051797"/>
                <a:gd name="connsiteY9" fmla="*/ 1178299 h 3574942"/>
                <a:gd name="connsiteX10" fmla="*/ 449614 w 2051797"/>
                <a:gd name="connsiteY10" fmla="*/ 1656931 h 3574942"/>
                <a:gd name="connsiteX11" fmla="*/ 1075882 w 2051797"/>
                <a:gd name="connsiteY11" fmla="*/ 1718843 h 3574942"/>
                <a:gd name="connsiteX12" fmla="*/ 1144939 w 2051797"/>
                <a:gd name="connsiteY12" fmla="*/ 1461668 h 3574942"/>
                <a:gd name="connsiteX13" fmla="*/ 952057 w 2051797"/>
                <a:gd name="connsiteY13" fmla="*/ 954461 h 3574942"/>
                <a:gd name="connsiteX14" fmla="*/ 1061595 w 2051797"/>
                <a:gd name="connsiteY14" fmla="*/ 840160 h 3574942"/>
                <a:gd name="connsiteX15" fmla="*/ 1235426 w 2051797"/>
                <a:gd name="connsiteY15" fmla="*/ 756817 h 3574942"/>
                <a:gd name="connsiteX16" fmla="*/ 1364013 w 2051797"/>
                <a:gd name="connsiteY16" fmla="*/ 785392 h 3574942"/>
                <a:gd name="connsiteX17" fmla="*/ 1880745 w 2051797"/>
                <a:gd name="connsiteY17" fmla="*/ 313906 h 3574942"/>
                <a:gd name="connsiteX18" fmla="*/ 1878708 w 2051797"/>
                <a:gd name="connsiteY18" fmla="*/ 166267 h 3574942"/>
                <a:gd name="connsiteX19" fmla="*/ 1954562 w 2051797"/>
                <a:gd name="connsiteY19" fmla="*/ 125785 h 3574942"/>
                <a:gd name="connsiteX20" fmla="*/ 1999807 w 2051797"/>
                <a:gd name="connsiteY20" fmla="*/ 168649 h 3574942"/>
                <a:gd name="connsiteX21" fmla="*/ 2049813 w 2051797"/>
                <a:gd name="connsiteY21" fmla="*/ 228178 h 3574942"/>
                <a:gd name="connsiteX22" fmla="*/ 1935513 w 2051797"/>
                <a:gd name="connsiteY22" fmla="*/ 440112 h 3574942"/>
                <a:gd name="connsiteX23" fmla="*/ 1052414 w 2051797"/>
                <a:gd name="connsiteY23" fmla="*/ 3574942 h 3574942"/>
                <a:gd name="connsiteX24" fmla="*/ 20679 w 2051797"/>
                <a:gd name="connsiteY24" fmla="*/ 3574942 h 3574942"/>
                <a:gd name="connsiteX25" fmla="*/ 380556 w 2051797"/>
                <a:gd name="connsiteY25" fmla="*/ 1523579 h 3574942"/>
                <a:gd name="connsiteX26" fmla="*/ 325787 w 2051797"/>
                <a:gd name="connsiteY26" fmla="*/ 1337841 h 3574942"/>
                <a:gd name="connsiteX27" fmla="*/ 437706 w 2051797"/>
                <a:gd name="connsiteY27" fmla="*/ 997323 h 3574942"/>
                <a:gd name="connsiteX28" fmla="*/ 156719 w 2051797"/>
                <a:gd name="connsiteY28" fmla="*/ 652041 h 3574942"/>
                <a:gd name="connsiteX29" fmla="*/ 37656 w 2051797"/>
                <a:gd name="connsiteY29" fmla="*/ 352004 h 3574942"/>
                <a:gd name="connsiteX30" fmla="*/ 87663 w 2051797"/>
                <a:gd name="connsiteY30" fmla="*/ 292473 h 3574942"/>
                <a:gd name="connsiteX31" fmla="*/ 39729 w 2051797"/>
                <a:gd name="connsiteY31" fmla="*/ 171030 h 3574942"/>
                <a:gd name="connsiteX0" fmla="*/ 39729 w 2038108"/>
                <a:gd name="connsiteY0" fmla="*/ 171030 h 3574942"/>
                <a:gd name="connsiteX1" fmla="*/ 59088 w 2038108"/>
                <a:gd name="connsiteY1" fmla="*/ 59110 h 3574942"/>
                <a:gd name="connsiteX2" fmla="*/ 104332 w 2038108"/>
                <a:gd name="connsiteY2" fmla="*/ 25773 h 3574942"/>
                <a:gd name="connsiteX3" fmla="*/ 142432 w 2038108"/>
                <a:gd name="connsiteY3" fmla="*/ 4342 h 3574942"/>
                <a:gd name="connsiteX4" fmla="*/ 225776 w 2038108"/>
                <a:gd name="connsiteY4" fmla="*/ 85306 h 3574942"/>
                <a:gd name="connsiteX5" fmla="*/ 190057 w 2038108"/>
                <a:gd name="connsiteY5" fmla="*/ 249612 h 3574942"/>
                <a:gd name="connsiteX6" fmla="*/ 454376 w 2038108"/>
                <a:gd name="connsiteY6" fmla="*/ 668712 h 3574942"/>
                <a:gd name="connsiteX7" fmla="*/ 554389 w 2038108"/>
                <a:gd name="connsiteY7" fmla="*/ 687762 h 3574942"/>
                <a:gd name="connsiteX8" fmla="*/ 780607 w 2038108"/>
                <a:gd name="connsiteY8" fmla="*/ 790156 h 3574942"/>
                <a:gd name="connsiteX9" fmla="*/ 502001 w 2038108"/>
                <a:gd name="connsiteY9" fmla="*/ 1178299 h 3574942"/>
                <a:gd name="connsiteX10" fmla="*/ 449614 w 2038108"/>
                <a:gd name="connsiteY10" fmla="*/ 1656931 h 3574942"/>
                <a:gd name="connsiteX11" fmla="*/ 1075882 w 2038108"/>
                <a:gd name="connsiteY11" fmla="*/ 1718843 h 3574942"/>
                <a:gd name="connsiteX12" fmla="*/ 1144939 w 2038108"/>
                <a:gd name="connsiteY12" fmla="*/ 1461668 h 3574942"/>
                <a:gd name="connsiteX13" fmla="*/ 952057 w 2038108"/>
                <a:gd name="connsiteY13" fmla="*/ 954461 h 3574942"/>
                <a:gd name="connsiteX14" fmla="*/ 1061595 w 2038108"/>
                <a:gd name="connsiteY14" fmla="*/ 840160 h 3574942"/>
                <a:gd name="connsiteX15" fmla="*/ 1235426 w 2038108"/>
                <a:gd name="connsiteY15" fmla="*/ 756817 h 3574942"/>
                <a:gd name="connsiteX16" fmla="*/ 1364013 w 2038108"/>
                <a:gd name="connsiteY16" fmla="*/ 785392 h 3574942"/>
                <a:gd name="connsiteX17" fmla="*/ 1880745 w 2038108"/>
                <a:gd name="connsiteY17" fmla="*/ 313906 h 3574942"/>
                <a:gd name="connsiteX18" fmla="*/ 1878708 w 2038108"/>
                <a:gd name="connsiteY18" fmla="*/ 166267 h 3574942"/>
                <a:gd name="connsiteX19" fmla="*/ 1954562 w 2038108"/>
                <a:gd name="connsiteY19" fmla="*/ 125785 h 3574942"/>
                <a:gd name="connsiteX20" fmla="*/ 1999807 w 2038108"/>
                <a:gd name="connsiteY20" fmla="*/ 168649 h 3574942"/>
                <a:gd name="connsiteX21" fmla="*/ 2035526 w 2038108"/>
                <a:gd name="connsiteY21" fmla="*/ 218653 h 3574942"/>
                <a:gd name="connsiteX22" fmla="*/ 1935513 w 2038108"/>
                <a:gd name="connsiteY22" fmla="*/ 440112 h 3574942"/>
                <a:gd name="connsiteX23" fmla="*/ 1052414 w 2038108"/>
                <a:gd name="connsiteY23" fmla="*/ 3574942 h 3574942"/>
                <a:gd name="connsiteX24" fmla="*/ 20679 w 2038108"/>
                <a:gd name="connsiteY24" fmla="*/ 3574942 h 3574942"/>
                <a:gd name="connsiteX25" fmla="*/ 380556 w 2038108"/>
                <a:gd name="connsiteY25" fmla="*/ 1523579 h 3574942"/>
                <a:gd name="connsiteX26" fmla="*/ 325787 w 2038108"/>
                <a:gd name="connsiteY26" fmla="*/ 1337841 h 3574942"/>
                <a:gd name="connsiteX27" fmla="*/ 437706 w 2038108"/>
                <a:gd name="connsiteY27" fmla="*/ 997323 h 3574942"/>
                <a:gd name="connsiteX28" fmla="*/ 156719 w 2038108"/>
                <a:gd name="connsiteY28" fmla="*/ 652041 h 3574942"/>
                <a:gd name="connsiteX29" fmla="*/ 37656 w 2038108"/>
                <a:gd name="connsiteY29" fmla="*/ 352004 h 3574942"/>
                <a:gd name="connsiteX30" fmla="*/ 87663 w 2038108"/>
                <a:gd name="connsiteY30" fmla="*/ 292473 h 3574942"/>
                <a:gd name="connsiteX31" fmla="*/ 39729 w 2038108"/>
                <a:gd name="connsiteY31" fmla="*/ 171030 h 3574942"/>
                <a:gd name="connsiteX0" fmla="*/ 39729 w 2055101"/>
                <a:gd name="connsiteY0" fmla="*/ 171030 h 3574942"/>
                <a:gd name="connsiteX1" fmla="*/ 59088 w 2055101"/>
                <a:gd name="connsiteY1" fmla="*/ 59110 h 3574942"/>
                <a:gd name="connsiteX2" fmla="*/ 104332 w 2055101"/>
                <a:gd name="connsiteY2" fmla="*/ 25773 h 3574942"/>
                <a:gd name="connsiteX3" fmla="*/ 142432 w 2055101"/>
                <a:gd name="connsiteY3" fmla="*/ 4342 h 3574942"/>
                <a:gd name="connsiteX4" fmla="*/ 225776 w 2055101"/>
                <a:gd name="connsiteY4" fmla="*/ 85306 h 3574942"/>
                <a:gd name="connsiteX5" fmla="*/ 190057 w 2055101"/>
                <a:gd name="connsiteY5" fmla="*/ 249612 h 3574942"/>
                <a:gd name="connsiteX6" fmla="*/ 454376 w 2055101"/>
                <a:gd name="connsiteY6" fmla="*/ 668712 h 3574942"/>
                <a:gd name="connsiteX7" fmla="*/ 554389 w 2055101"/>
                <a:gd name="connsiteY7" fmla="*/ 687762 h 3574942"/>
                <a:gd name="connsiteX8" fmla="*/ 780607 w 2055101"/>
                <a:gd name="connsiteY8" fmla="*/ 790156 h 3574942"/>
                <a:gd name="connsiteX9" fmla="*/ 502001 w 2055101"/>
                <a:gd name="connsiteY9" fmla="*/ 1178299 h 3574942"/>
                <a:gd name="connsiteX10" fmla="*/ 449614 w 2055101"/>
                <a:gd name="connsiteY10" fmla="*/ 1656931 h 3574942"/>
                <a:gd name="connsiteX11" fmla="*/ 1075882 w 2055101"/>
                <a:gd name="connsiteY11" fmla="*/ 1718843 h 3574942"/>
                <a:gd name="connsiteX12" fmla="*/ 1144939 w 2055101"/>
                <a:gd name="connsiteY12" fmla="*/ 1461668 h 3574942"/>
                <a:gd name="connsiteX13" fmla="*/ 952057 w 2055101"/>
                <a:gd name="connsiteY13" fmla="*/ 954461 h 3574942"/>
                <a:gd name="connsiteX14" fmla="*/ 1061595 w 2055101"/>
                <a:gd name="connsiteY14" fmla="*/ 840160 h 3574942"/>
                <a:gd name="connsiteX15" fmla="*/ 1235426 w 2055101"/>
                <a:gd name="connsiteY15" fmla="*/ 756817 h 3574942"/>
                <a:gd name="connsiteX16" fmla="*/ 1364013 w 2055101"/>
                <a:gd name="connsiteY16" fmla="*/ 785392 h 3574942"/>
                <a:gd name="connsiteX17" fmla="*/ 1880745 w 2055101"/>
                <a:gd name="connsiteY17" fmla="*/ 313906 h 3574942"/>
                <a:gd name="connsiteX18" fmla="*/ 1878708 w 2055101"/>
                <a:gd name="connsiteY18" fmla="*/ 166267 h 3574942"/>
                <a:gd name="connsiteX19" fmla="*/ 1954562 w 2055101"/>
                <a:gd name="connsiteY19" fmla="*/ 125785 h 3574942"/>
                <a:gd name="connsiteX20" fmla="*/ 1999807 w 2055101"/>
                <a:gd name="connsiteY20" fmla="*/ 168649 h 3574942"/>
                <a:gd name="connsiteX21" fmla="*/ 2035526 w 2055101"/>
                <a:gd name="connsiteY21" fmla="*/ 218653 h 3574942"/>
                <a:gd name="connsiteX22" fmla="*/ 2049813 w 2055101"/>
                <a:gd name="connsiteY22" fmla="*/ 299616 h 3574942"/>
                <a:gd name="connsiteX23" fmla="*/ 1935513 w 2055101"/>
                <a:gd name="connsiteY23" fmla="*/ 440112 h 3574942"/>
                <a:gd name="connsiteX24" fmla="*/ 1052414 w 2055101"/>
                <a:gd name="connsiteY24" fmla="*/ 3574942 h 3574942"/>
                <a:gd name="connsiteX25" fmla="*/ 20679 w 2055101"/>
                <a:gd name="connsiteY25" fmla="*/ 3574942 h 3574942"/>
                <a:gd name="connsiteX26" fmla="*/ 380556 w 2055101"/>
                <a:gd name="connsiteY26" fmla="*/ 1523579 h 3574942"/>
                <a:gd name="connsiteX27" fmla="*/ 325787 w 2055101"/>
                <a:gd name="connsiteY27" fmla="*/ 1337841 h 3574942"/>
                <a:gd name="connsiteX28" fmla="*/ 437706 w 2055101"/>
                <a:gd name="connsiteY28" fmla="*/ 997323 h 3574942"/>
                <a:gd name="connsiteX29" fmla="*/ 156719 w 2055101"/>
                <a:gd name="connsiteY29" fmla="*/ 652041 h 3574942"/>
                <a:gd name="connsiteX30" fmla="*/ 37656 w 2055101"/>
                <a:gd name="connsiteY30" fmla="*/ 352004 h 3574942"/>
                <a:gd name="connsiteX31" fmla="*/ 87663 w 2055101"/>
                <a:gd name="connsiteY31" fmla="*/ 292473 h 3574942"/>
                <a:gd name="connsiteX32" fmla="*/ 39729 w 2055101"/>
                <a:gd name="connsiteY32" fmla="*/ 171030 h 3574942"/>
                <a:gd name="connsiteX0" fmla="*/ 39729 w 2055101"/>
                <a:gd name="connsiteY0" fmla="*/ 171030 h 3574942"/>
                <a:gd name="connsiteX1" fmla="*/ 59088 w 2055101"/>
                <a:gd name="connsiteY1" fmla="*/ 59110 h 3574942"/>
                <a:gd name="connsiteX2" fmla="*/ 104332 w 2055101"/>
                <a:gd name="connsiteY2" fmla="*/ 25773 h 3574942"/>
                <a:gd name="connsiteX3" fmla="*/ 142432 w 2055101"/>
                <a:gd name="connsiteY3" fmla="*/ 4342 h 3574942"/>
                <a:gd name="connsiteX4" fmla="*/ 225776 w 2055101"/>
                <a:gd name="connsiteY4" fmla="*/ 85306 h 3574942"/>
                <a:gd name="connsiteX5" fmla="*/ 190057 w 2055101"/>
                <a:gd name="connsiteY5" fmla="*/ 249612 h 3574942"/>
                <a:gd name="connsiteX6" fmla="*/ 454376 w 2055101"/>
                <a:gd name="connsiteY6" fmla="*/ 668712 h 3574942"/>
                <a:gd name="connsiteX7" fmla="*/ 554389 w 2055101"/>
                <a:gd name="connsiteY7" fmla="*/ 687762 h 3574942"/>
                <a:gd name="connsiteX8" fmla="*/ 780607 w 2055101"/>
                <a:gd name="connsiteY8" fmla="*/ 790156 h 3574942"/>
                <a:gd name="connsiteX9" fmla="*/ 502001 w 2055101"/>
                <a:gd name="connsiteY9" fmla="*/ 1178299 h 3574942"/>
                <a:gd name="connsiteX10" fmla="*/ 449614 w 2055101"/>
                <a:gd name="connsiteY10" fmla="*/ 1656931 h 3574942"/>
                <a:gd name="connsiteX11" fmla="*/ 1075882 w 2055101"/>
                <a:gd name="connsiteY11" fmla="*/ 1718843 h 3574942"/>
                <a:gd name="connsiteX12" fmla="*/ 1144939 w 2055101"/>
                <a:gd name="connsiteY12" fmla="*/ 1461668 h 3574942"/>
                <a:gd name="connsiteX13" fmla="*/ 952057 w 2055101"/>
                <a:gd name="connsiteY13" fmla="*/ 954461 h 3574942"/>
                <a:gd name="connsiteX14" fmla="*/ 1061595 w 2055101"/>
                <a:gd name="connsiteY14" fmla="*/ 840160 h 3574942"/>
                <a:gd name="connsiteX15" fmla="*/ 1235426 w 2055101"/>
                <a:gd name="connsiteY15" fmla="*/ 756817 h 3574942"/>
                <a:gd name="connsiteX16" fmla="*/ 1364013 w 2055101"/>
                <a:gd name="connsiteY16" fmla="*/ 785392 h 3574942"/>
                <a:gd name="connsiteX17" fmla="*/ 1880745 w 2055101"/>
                <a:gd name="connsiteY17" fmla="*/ 313906 h 3574942"/>
                <a:gd name="connsiteX18" fmla="*/ 1878708 w 2055101"/>
                <a:gd name="connsiteY18" fmla="*/ 166267 h 3574942"/>
                <a:gd name="connsiteX19" fmla="*/ 1954562 w 2055101"/>
                <a:gd name="connsiteY19" fmla="*/ 125785 h 3574942"/>
                <a:gd name="connsiteX20" fmla="*/ 1999807 w 2055101"/>
                <a:gd name="connsiteY20" fmla="*/ 168649 h 3574942"/>
                <a:gd name="connsiteX21" fmla="*/ 2035526 w 2055101"/>
                <a:gd name="connsiteY21" fmla="*/ 218653 h 3574942"/>
                <a:gd name="connsiteX22" fmla="*/ 2049813 w 2055101"/>
                <a:gd name="connsiteY22" fmla="*/ 299616 h 3574942"/>
                <a:gd name="connsiteX23" fmla="*/ 1935513 w 2055101"/>
                <a:gd name="connsiteY23" fmla="*/ 440112 h 3574942"/>
                <a:gd name="connsiteX24" fmla="*/ 1052414 w 2055101"/>
                <a:gd name="connsiteY24" fmla="*/ 3574942 h 3574942"/>
                <a:gd name="connsiteX25" fmla="*/ 20679 w 2055101"/>
                <a:gd name="connsiteY25" fmla="*/ 3574942 h 3574942"/>
                <a:gd name="connsiteX26" fmla="*/ 380556 w 2055101"/>
                <a:gd name="connsiteY26" fmla="*/ 1523579 h 3574942"/>
                <a:gd name="connsiteX27" fmla="*/ 325787 w 2055101"/>
                <a:gd name="connsiteY27" fmla="*/ 1337841 h 3574942"/>
                <a:gd name="connsiteX28" fmla="*/ 437706 w 2055101"/>
                <a:gd name="connsiteY28" fmla="*/ 997323 h 3574942"/>
                <a:gd name="connsiteX29" fmla="*/ 156719 w 2055101"/>
                <a:gd name="connsiteY29" fmla="*/ 652041 h 3574942"/>
                <a:gd name="connsiteX30" fmla="*/ 37656 w 2055101"/>
                <a:gd name="connsiteY30" fmla="*/ 352004 h 3574942"/>
                <a:gd name="connsiteX31" fmla="*/ 87663 w 2055101"/>
                <a:gd name="connsiteY31" fmla="*/ 292473 h 3574942"/>
                <a:gd name="connsiteX32" fmla="*/ 39729 w 205510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66267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66267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052414 w 2056491"/>
                <a:gd name="connsiteY25" fmla="*/ 3574942 h 3574942"/>
                <a:gd name="connsiteX26" fmla="*/ 20679 w 2056491"/>
                <a:gd name="connsiteY26" fmla="*/ 3574942 h 3574942"/>
                <a:gd name="connsiteX27" fmla="*/ 380556 w 2056491"/>
                <a:gd name="connsiteY27" fmla="*/ 1523579 h 3574942"/>
                <a:gd name="connsiteX28" fmla="*/ 325787 w 2056491"/>
                <a:gd name="connsiteY28" fmla="*/ 1337841 h 3574942"/>
                <a:gd name="connsiteX29" fmla="*/ 437706 w 2056491"/>
                <a:gd name="connsiteY29" fmla="*/ 997323 h 3574942"/>
                <a:gd name="connsiteX30" fmla="*/ 156719 w 2056491"/>
                <a:gd name="connsiteY30" fmla="*/ 652041 h 3574942"/>
                <a:gd name="connsiteX31" fmla="*/ 37656 w 2056491"/>
                <a:gd name="connsiteY31" fmla="*/ 352004 h 3574942"/>
                <a:gd name="connsiteX32" fmla="*/ 87663 w 2056491"/>
                <a:gd name="connsiteY32" fmla="*/ 292473 h 3574942"/>
                <a:gd name="connsiteX33" fmla="*/ 39729 w 2056491"/>
                <a:gd name="connsiteY33"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344963 w 2056491"/>
                <a:gd name="connsiteY25" fmla="*/ 1090191 h 3574942"/>
                <a:gd name="connsiteX26" fmla="*/ 1052414 w 2056491"/>
                <a:gd name="connsiteY26" fmla="*/ 3574942 h 3574942"/>
                <a:gd name="connsiteX27" fmla="*/ 20679 w 2056491"/>
                <a:gd name="connsiteY27" fmla="*/ 3574942 h 3574942"/>
                <a:gd name="connsiteX28" fmla="*/ 380556 w 2056491"/>
                <a:gd name="connsiteY28" fmla="*/ 1523579 h 3574942"/>
                <a:gd name="connsiteX29" fmla="*/ 325787 w 2056491"/>
                <a:gd name="connsiteY29" fmla="*/ 1337841 h 3574942"/>
                <a:gd name="connsiteX30" fmla="*/ 437706 w 2056491"/>
                <a:gd name="connsiteY30" fmla="*/ 997323 h 3574942"/>
                <a:gd name="connsiteX31" fmla="*/ 156719 w 2056491"/>
                <a:gd name="connsiteY31" fmla="*/ 652041 h 3574942"/>
                <a:gd name="connsiteX32" fmla="*/ 37656 w 2056491"/>
                <a:gd name="connsiteY32" fmla="*/ 352004 h 3574942"/>
                <a:gd name="connsiteX33" fmla="*/ 87663 w 2056491"/>
                <a:gd name="connsiteY33" fmla="*/ 292473 h 3574942"/>
                <a:gd name="connsiteX34" fmla="*/ 39729 w 2056491"/>
                <a:gd name="connsiteY34"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4963 w 2056491"/>
                <a:gd name="connsiteY26" fmla="*/ 1090191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4963 w 2056491"/>
                <a:gd name="connsiteY26" fmla="*/ 1090191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4963 w 2056491"/>
                <a:gd name="connsiteY26" fmla="*/ 1090191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4963 w 2056491"/>
                <a:gd name="connsiteY26" fmla="*/ 1090191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052414 w 2056491"/>
                <a:gd name="connsiteY28" fmla="*/ 3574942 h 3574942"/>
                <a:gd name="connsiteX29" fmla="*/ 20679 w 2056491"/>
                <a:gd name="connsiteY29" fmla="*/ 3574942 h 3574942"/>
                <a:gd name="connsiteX30" fmla="*/ 380556 w 2056491"/>
                <a:gd name="connsiteY30" fmla="*/ 1523579 h 3574942"/>
                <a:gd name="connsiteX31" fmla="*/ 325787 w 2056491"/>
                <a:gd name="connsiteY31" fmla="*/ 1337841 h 3574942"/>
                <a:gd name="connsiteX32" fmla="*/ 437706 w 2056491"/>
                <a:gd name="connsiteY32" fmla="*/ 997323 h 3574942"/>
                <a:gd name="connsiteX33" fmla="*/ 156719 w 2056491"/>
                <a:gd name="connsiteY33" fmla="*/ 652041 h 3574942"/>
                <a:gd name="connsiteX34" fmla="*/ 37656 w 2056491"/>
                <a:gd name="connsiteY34" fmla="*/ 352004 h 3574942"/>
                <a:gd name="connsiteX35" fmla="*/ 87663 w 2056491"/>
                <a:gd name="connsiteY35" fmla="*/ 292473 h 3574942"/>
                <a:gd name="connsiteX36" fmla="*/ 39729 w 2056491"/>
                <a:gd name="connsiteY36"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052414 w 2056491"/>
                <a:gd name="connsiteY28" fmla="*/ 3574942 h 3574942"/>
                <a:gd name="connsiteX29" fmla="*/ 20679 w 2056491"/>
                <a:gd name="connsiteY29" fmla="*/ 3574942 h 3574942"/>
                <a:gd name="connsiteX30" fmla="*/ 380556 w 2056491"/>
                <a:gd name="connsiteY30" fmla="*/ 1523579 h 3574942"/>
                <a:gd name="connsiteX31" fmla="*/ 325787 w 2056491"/>
                <a:gd name="connsiteY31" fmla="*/ 1337841 h 3574942"/>
                <a:gd name="connsiteX32" fmla="*/ 437706 w 2056491"/>
                <a:gd name="connsiteY32" fmla="*/ 997323 h 3574942"/>
                <a:gd name="connsiteX33" fmla="*/ 156719 w 2056491"/>
                <a:gd name="connsiteY33" fmla="*/ 652041 h 3574942"/>
                <a:gd name="connsiteX34" fmla="*/ 37656 w 2056491"/>
                <a:gd name="connsiteY34" fmla="*/ 352004 h 3574942"/>
                <a:gd name="connsiteX35" fmla="*/ 87663 w 2056491"/>
                <a:gd name="connsiteY35" fmla="*/ 292473 h 3574942"/>
                <a:gd name="connsiteX36" fmla="*/ 39729 w 2056491"/>
                <a:gd name="connsiteY36"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052414 w 2056491"/>
                <a:gd name="connsiteY28" fmla="*/ 3574942 h 3574942"/>
                <a:gd name="connsiteX29" fmla="*/ 20679 w 2056491"/>
                <a:gd name="connsiteY29" fmla="*/ 3574942 h 3574942"/>
                <a:gd name="connsiteX30" fmla="*/ 380556 w 2056491"/>
                <a:gd name="connsiteY30" fmla="*/ 1523579 h 3574942"/>
                <a:gd name="connsiteX31" fmla="*/ 325787 w 2056491"/>
                <a:gd name="connsiteY31" fmla="*/ 1337841 h 3574942"/>
                <a:gd name="connsiteX32" fmla="*/ 437706 w 2056491"/>
                <a:gd name="connsiteY32" fmla="*/ 997323 h 3574942"/>
                <a:gd name="connsiteX33" fmla="*/ 156719 w 2056491"/>
                <a:gd name="connsiteY33" fmla="*/ 652041 h 3574942"/>
                <a:gd name="connsiteX34" fmla="*/ 37656 w 2056491"/>
                <a:gd name="connsiteY34" fmla="*/ 352004 h 3574942"/>
                <a:gd name="connsiteX35" fmla="*/ 87663 w 2056491"/>
                <a:gd name="connsiteY35" fmla="*/ 292473 h 3574942"/>
                <a:gd name="connsiteX36" fmla="*/ 39729 w 2056491"/>
                <a:gd name="connsiteY36"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052414 w 2056491"/>
                <a:gd name="connsiteY28" fmla="*/ 3574942 h 3574942"/>
                <a:gd name="connsiteX29" fmla="*/ 20679 w 2056491"/>
                <a:gd name="connsiteY29" fmla="*/ 3574942 h 3574942"/>
                <a:gd name="connsiteX30" fmla="*/ 380556 w 2056491"/>
                <a:gd name="connsiteY30" fmla="*/ 1523579 h 3574942"/>
                <a:gd name="connsiteX31" fmla="*/ 325787 w 2056491"/>
                <a:gd name="connsiteY31" fmla="*/ 1337841 h 3574942"/>
                <a:gd name="connsiteX32" fmla="*/ 437706 w 2056491"/>
                <a:gd name="connsiteY32" fmla="*/ 997323 h 3574942"/>
                <a:gd name="connsiteX33" fmla="*/ 156719 w 2056491"/>
                <a:gd name="connsiteY33" fmla="*/ 652041 h 3574942"/>
                <a:gd name="connsiteX34" fmla="*/ 37656 w 2056491"/>
                <a:gd name="connsiteY34" fmla="*/ 352004 h 3574942"/>
                <a:gd name="connsiteX35" fmla="*/ 87663 w 2056491"/>
                <a:gd name="connsiteY35" fmla="*/ 292473 h 3574942"/>
                <a:gd name="connsiteX36" fmla="*/ 39729 w 2056491"/>
                <a:gd name="connsiteY36"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113981 w 2056491"/>
                <a:gd name="connsiteY28" fmla="*/ 2018879 h 3574942"/>
                <a:gd name="connsiteX29" fmla="*/ 1052414 w 2056491"/>
                <a:gd name="connsiteY29" fmla="*/ 3574942 h 3574942"/>
                <a:gd name="connsiteX30" fmla="*/ 20679 w 2056491"/>
                <a:gd name="connsiteY30" fmla="*/ 3574942 h 3574942"/>
                <a:gd name="connsiteX31" fmla="*/ 380556 w 2056491"/>
                <a:gd name="connsiteY31" fmla="*/ 1523579 h 3574942"/>
                <a:gd name="connsiteX32" fmla="*/ 325787 w 2056491"/>
                <a:gd name="connsiteY32" fmla="*/ 1337841 h 3574942"/>
                <a:gd name="connsiteX33" fmla="*/ 437706 w 2056491"/>
                <a:gd name="connsiteY33" fmla="*/ 997323 h 3574942"/>
                <a:gd name="connsiteX34" fmla="*/ 156719 w 2056491"/>
                <a:gd name="connsiteY34" fmla="*/ 652041 h 3574942"/>
                <a:gd name="connsiteX35" fmla="*/ 37656 w 2056491"/>
                <a:gd name="connsiteY35" fmla="*/ 352004 h 3574942"/>
                <a:gd name="connsiteX36" fmla="*/ 87663 w 2056491"/>
                <a:gd name="connsiteY36" fmla="*/ 292473 h 3574942"/>
                <a:gd name="connsiteX37" fmla="*/ 39729 w 2056491"/>
                <a:gd name="connsiteY37"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113981 w 2056491"/>
                <a:gd name="connsiteY28" fmla="*/ 2018879 h 3574942"/>
                <a:gd name="connsiteX29" fmla="*/ 1052414 w 2056491"/>
                <a:gd name="connsiteY29" fmla="*/ 3574942 h 3574942"/>
                <a:gd name="connsiteX30" fmla="*/ 20679 w 2056491"/>
                <a:gd name="connsiteY30" fmla="*/ 3574942 h 3574942"/>
                <a:gd name="connsiteX31" fmla="*/ 380556 w 2056491"/>
                <a:gd name="connsiteY31" fmla="*/ 1523579 h 3574942"/>
                <a:gd name="connsiteX32" fmla="*/ 325787 w 2056491"/>
                <a:gd name="connsiteY32" fmla="*/ 1337841 h 3574942"/>
                <a:gd name="connsiteX33" fmla="*/ 437706 w 2056491"/>
                <a:gd name="connsiteY33" fmla="*/ 997323 h 3574942"/>
                <a:gd name="connsiteX34" fmla="*/ 156719 w 2056491"/>
                <a:gd name="connsiteY34" fmla="*/ 652041 h 3574942"/>
                <a:gd name="connsiteX35" fmla="*/ 37656 w 2056491"/>
                <a:gd name="connsiteY35" fmla="*/ 352004 h 3574942"/>
                <a:gd name="connsiteX36" fmla="*/ 87663 w 2056491"/>
                <a:gd name="connsiteY36" fmla="*/ 292473 h 3574942"/>
                <a:gd name="connsiteX37" fmla="*/ 39729 w 2056491"/>
                <a:gd name="connsiteY37"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113981 w 2056491"/>
                <a:gd name="connsiteY28" fmla="*/ 2018879 h 3574942"/>
                <a:gd name="connsiteX29" fmla="*/ 1052414 w 2056491"/>
                <a:gd name="connsiteY29" fmla="*/ 3574942 h 3574942"/>
                <a:gd name="connsiteX30" fmla="*/ 20679 w 2056491"/>
                <a:gd name="connsiteY30" fmla="*/ 3574942 h 3574942"/>
                <a:gd name="connsiteX31" fmla="*/ 380556 w 2056491"/>
                <a:gd name="connsiteY31" fmla="*/ 1523579 h 3574942"/>
                <a:gd name="connsiteX32" fmla="*/ 325787 w 2056491"/>
                <a:gd name="connsiteY32" fmla="*/ 1337841 h 3574942"/>
                <a:gd name="connsiteX33" fmla="*/ 437706 w 2056491"/>
                <a:gd name="connsiteY33" fmla="*/ 997323 h 3574942"/>
                <a:gd name="connsiteX34" fmla="*/ 156719 w 2056491"/>
                <a:gd name="connsiteY34" fmla="*/ 652041 h 3574942"/>
                <a:gd name="connsiteX35" fmla="*/ 37656 w 2056491"/>
                <a:gd name="connsiteY35" fmla="*/ 352004 h 3574942"/>
                <a:gd name="connsiteX36" fmla="*/ 87663 w 2056491"/>
                <a:gd name="connsiteY36" fmla="*/ 292473 h 3574942"/>
                <a:gd name="connsiteX37" fmla="*/ 39729 w 2056491"/>
                <a:gd name="connsiteY37" fmla="*/ 171030 h 3574942"/>
                <a:gd name="connsiteX0" fmla="*/ 44019 w 2060781"/>
                <a:gd name="connsiteY0" fmla="*/ 171030 h 3574942"/>
                <a:gd name="connsiteX1" fmla="*/ 63378 w 2060781"/>
                <a:gd name="connsiteY1" fmla="*/ 59110 h 3574942"/>
                <a:gd name="connsiteX2" fmla="*/ 108622 w 2060781"/>
                <a:gd name="connsiteY2" fmla="*/ 25773 h 3574942"/>
                <a:gd name="connsiteX3" fmla="*/ 146722 w 2060781"/>
                <a:gd name="connsiteY3" fmla="*/ 4342 h 3574942"/>
                <a:gd name="connsiteX4" fmla="*/ 230066 w 2060781"/>
                <a:gd name="connsiteY4" fmla="*/ 85306 h 3574942"/>
                <a:gd name="connsiteX5" fmla="*/ 194347 w 2060781"/>
                <a:gd name="connsiteY5" fmla="*/ 249612 h 3574942"/>
                <a:gd name="connsiteX6" fmla="*/ 458666 w 2060781"/>
                <a:gd name="connsiteY6" fmla="*/ 668712 h 3574942"/>
                <a:gd name="connsiteX7" fmla="*/ 558679 w 2060781"/>
                <a:gd name="connsiteY7" fmla="*/ 687762 h 3574942"/>
                <a:gd name="connsiteX8" fmla="*/ 784897 w 2060781"/>
                <a:gd name="connsiteY8" fmla="*/ 790156 h 3574942"/>
                <a:gd name="connsiteX9" fmla="*/ 506291 w 2060781"/>
                <a:gd name="connsiteY9" fmla="*/ 1178299 h 3574942"/>
                <a:gd name="connsiteX10" fmla="*/ 453904 w 2060781"/>
                <a:gd name="connsiteY10" fmla="*/ 1656931 h 3574942"/>
                <a:gd name="connsiteX11" fmla="*/ 1080172 w 2060781"/>
                <a:gd name="connsiteY11" fmla="*/ 1718843 h 3574942"/>
                <a:gd name="connsiteX12" fmla="*/ 1149229 w 2060781"/>
                <a:gd name="connsiteY12" fmla="*/ 1461668 h 3574942"/>
                <a:gd name="connsiteX13" fmla="*/ 956347 w 2060781"/>
                <a:gd name="connsiteY13" fmla="*/ 954461 h 3574942"/>
                <a:gd name="connsiteX14" fmla="*/ 1065885 w 2060781"/>
                <a:gd name="connsiteY14" fmla="*/ 840160 h 3574942"/>
                <a:gd name="connsiteX15" fmla="*/ 1239716 w 2060781"/>
                <a:gd name="connsiteY15" fmla="*/ 756817 h 3574942"/>
                <a:gd name="connsiteX16" fmla="*/ 1368303 w 2060781"/>
                <a:gd name="connsiteY16" fmla="*/ 785392 h 3574942"/>
                <a:gd name="connsiteX17" fmla="*/ 1885035 w 2060781"/>
                <a:gd name="connsiteY17" fmla="*/ 313906 h 3574942"/>
                <a:gd name="connsiteX18" fmla="*/ 1882998 w 2060781"/>
                <a:gd name="connsiteY18" fmla="*/ 175792 h 3574942"/>
                <a:gd name="connsiteX19" fmla="*/ 1958852 w 2060781"/>
                <a:gd name="connsiteY19" fmla="*/ 125785 h 3574942"/>
                <a:gd name="connsiteX20" fmla="*/ 2004097 w 2060781"/>
                <a:gd name="connsiteY20" fmla="*/ 168649 h 3574942"/>
                <a:gd name="connsiteX21" fmla="*/ 2039816 w 2060781"/>
                <a:gd name="connsiteY21" fmla="*/ 218653 h 3574942"/>
                <a:gd name="connsiteX22" fmla="*/ 2054103 w 2060781"/>
                <a:gd name="connsiteY22" fmla="*/ 299616 h 3574942"/>
                <a:gd name="connsiteX23" fmla="*/ 1939803 w 2060781"/>
                <a:gd name="connsiteY23" fmla="*/ 440112 h 3574942"/>
                <a:gd name="connsiteX24" fmla="*/ 1965996 w 2060781"/>
                <a:gd name="connsiteY24" fmla="*/ 502023 h 3574942"/>
                <a:gd name="connsiteX25" fmla="*/ 1577853 w 2060781"/>
                <a:gd name="connsiteY25" fmla="*/ 949698 h 3574942"/>
                <a:gd name="connsiteX26" fmla="*/ 1351634 w 2060781"/>
                <a:gd name="connsiteY26" fmla="*/ 1094954 h 3574942"/>
                <a:gd name="connsiteX27" fmla="*/ 1577853 w 2060781"/>
                <a:gd name="connsiteY27" fmla="*/ 2021260 h 3574942"/>
                <a:gd name="connsiteX28" fmla="*/ 1118271 w 2060781"/>
                <a:gd name="connsiteY28" fmla="*/ 2018879 h 3574942"/>
                <a:gd name="connsiteX29" fmla="*/ 1056704 w 2060781"/>
                <a:gd name="connsiteY29" fmla="*/ 3574942 h 3574942"/>
                <a:gd name="connsiteX30" fmla="*/ 24969 w 2060781"/>
                <a:gd name="connsiteY30" fmla="*/ 3574942 h 3574942"/>
                <a:gd name="connsiteX31" fmla="*/ 408659 w 2060781"/>
                <a:gd name="connsiteY31" fmla="*/ 1914104 h 3574942"/>
                <a:gd name="connsiteX32" fmla="*/ 384846 w 2060781"/>
                <a:gd name="connsiteY32" fmla="*/ 1523579 h 3574942"/>
                <a:gd name="connsiteX33" fmla="*/ 330077 w 2060781"/>
                <a:gd name="connsiteY33" fmla="*/ 1337841 h 3574942"/>
                <a:gd name="connsiteX34" fmla="*/ 441996 w 2060781"/>
                <a:gd name="connsiteY34" fmla="*/ 997323 h 3574942"/>
                <a:gd name="connsiteX35" fmla="*/ 161009 w 2060781"/>
                <a:gd name="connsiteY35" fmla="*/ 652041 h 3574942"/>
                <a:gd name="connsiteX36" fmla="*/ 41946 w 2060781"/>
                <a:gd name="connsiteY36" fmla="*/ 352004 h 3574942"/>
                <a:gd name="connsiteX37" fmla="*/ 91953 w 2060781"/>
                <a:gd name="connsiteY37" fmla="*/ 292473 h 3574942"/>
                <a:gd name="connsiteX38" fmla="*/ 44019 w 2060781"/>
                <a:gd name="connsiteY38" fmla="*/ 171030 h 3574942"/>
                <a:gd name="connsiteX0" fmla="*/ 44019 w 2060781"/>
                <a:gd name="connsiteY0" fmla="*/ 171030 h 3574942"/>
                <a:gd name="connsiteX1" fmla="*/ 63378 w 2060781"/>
                <a:gd name="connsiteY1" fmla="*/ 59110 h 3574942"/>
                <a:gd name="connsiteX2" fmla="*/ 108622 w 2060781"/>
                <a:gd name="connsiteY2" fmla="*/ 25773 h 3574942"/>
                <a:gd name="connsiteX3" fmla="*/ 146722 w 2060781"/>
                <a:gd name="connsiteY3" fmla="*/ 4342 h 3574942"/>
                <a:gd name="connsiteX4" fmla="*/ 230066 w 2060781"/>
                <a:gd name="connsiteY4" fmla="*/ 85306 h 3574942"/>
                <a:gd name="connsiteX5" fmla="*/ 194347 w 2060781"/>
                <a:gd name="connsiteY5" fmla="*/ 249612 h 3574942"/>
                <a:gd name="connsiteX6" fmla="*/ 458666 w 2060781"/>
                <a:gd name="connsiteY6" fmla="*/ 668712 h 3574942"/>
                <a:gd name="connsiteX7" fmla="*/ 558679 w 2060781"/>
                <a:gd name="connsiteY7" fmla="*/ 687762 h 3574942"/>
                <a:gd name="connsiteX8" fmla="*/ 784897 w 2060781"/>
                <a:gd name="connsiteY8" fmla="*/ 790156 h 3574942"/>
                <a:gd name="connsiteX9" fmla="*/ 506291 w 2060781"/>
                <a:gd name="connsiteY9" fmla="*/ 1178299 h 3574942"/>
                <a:gd name="connsiteX10" fmla="*/ 453904 w 2060781"/>
                <a:gd name="connsiteY10" fmla="*/ 1656931 h 3574942"/>
                <a:gd name="connsiteX11" fmla="*/ 1080172 w 2060781"/>
                <a:gd name="connsiteY11" fmla="*/ 1718843 h 3574942"/>
                <a:gd name="connsiteX12" fmla="*/ 1149229 w 2060781"/>
                <a:gd name="connsiteY12" fmla="*/ 1461668 h 3574942"/>
                <a:gd name="connsiteX13" fmla="*/ 956347 w 2060781"/>
                <a:gd name="connsiteY13" fmla="*/ 954461 h 3574942"/>
                <a:gd name="connsiteX14" fmla="*/ 1065885 w 2060781"/>
                <a:gd name="connsiteY14" fmla="*/ 840160 h 3574942"/>
                <a:gd name="connsiteX15" fmla="*/ 1239716 w 2060781"/>
                <a:gd name="connsiteY15" fmla="*/ 756817 h 3574942"/>
                <a:gd name="connsiteX16" fmla="*/ 1368303 w 2060781"/>
                <a:gd name="connsiteY16" fmla="*/ 785392 h 3574942"/>
                <a:gd name="connsiteX17" fmla="*/ 1885035 w 2060781"/>
                <a:gd name="connsiteY17" fmla="*/ 313906 h 3574942"/>
                <a:gd name="connsiteX18" fmla="*/ 1882998 w 2060781"/>
                <a:gd name="connsiteY18" fmla="*/ 175792 h 3574942"/>
                <a:gd name="connsiteX19" fmla="*/ 1958852 w 2060781"/>
                <a:gd name="connsiteY19" fmla="*/ 125785 h 3574942"/>
                <a:gd name="connsiteX20" fmla="*/ 2004097 w 2060781"/>
                <a:gd name="connsiteY20" fmla="*/ 168649 h 3574942"/>
                <a:gd name="connsiteX21" fmla="*/ 2039816 w 2060781"/>
                <a:gd name="connsiteY21" fmla="*/ 218653 h 3574942"/>
                <a:gd name="connsiteX22" fmla="*/ 2054103 w 2060781"/>
                <a:gd name="connsiteY22" fmla="*/ 299616 h 3574942"/>
                <a:gd name="connsiteX23" fmla="*/ 1939803 w 2060781"/>
                <a:gd name="connsiteY23" fmla="*/ 440112 h 3574942"/>
                <a:gd name="connsiteX24" fmla="*/ 1965996 w 2060781"/>
                <a:gd name="connsiteY24" fmla="*/ 502023 h 3574942"/>
                <a:gd name="connsiteX25" fmla="*/ 1577853 w 2060781"/>
                <a:gd name="connsiteY25" fmla="*/ 949698 h 3574942"/>
                <a:gd name="connsiteX26" fmla="*/ 1351634 w 2060781"/>
                <a:gd name="connsiteY26" fmla="*/ 1094954 h 3574942"/>
                <a:gd name="connsiteX27" fmla="*/ 1577853 w 2060781"/>
                <a:gd name="connsiteY27" fmla="*/ 2021260 h 3574942"/>
                <a:gd name="connsiteX28" fmla="*/ 1118271 w 2060781"/>
                <a:gd name="connsiteY28" fmla="*/ 2018879 h 3574942"/>
                <a:gd name="connsiteX29" fmla="*/ 1056704 w 2060781"/>
                <a:gd name="connsiteY29" fmla="*/ 3574942 h 3574942"/>
                <a:gd name="connsiteX30" fmla="*/ 24969 w 2060781"/>
                <a:gd name="connsiteY30" fmla="*/ 3574942 h 3574942"/>
                <a:gd name="connsiteX31" fmla="*/ 408659 w 2060781"/>
                <a:gd name="connsiteY31" fmla="*/ 1914104 h 3574942"/>
                <a:gd name="connsiteX32" fmla="*/ 384846 w 2060781"/>
                <a:gd name="connsiteY32" fmla="*/ 1523579 h 3574942"/>
                <a:gd name="connsiteX33" fmla="*/ 330077 w 2060781"/>
                <a:gd name="connsiteY33" fmla="*/ 1337841 h 3574942"/>
                <a:gd name="connsiteX34" fmla="*/ 441996 w 2060781"/>
                <a:gd name="connsiteY34" fmla="*/ 997323 h 3574942"/>
                <a:gd name="connsiteX35" fmla="*/ 161009 w 2060781"/>
                <a:gd name="connsiteY35" fmla="*/ 652041 h 3574942"/>
                <a:gd name="connsiteX36" fmla="*/ 41946 w 2060781"/>
                <a:gd name="connsiteY36" fmla="*/ 352004 h 3574942"/>
                <a:gd name="connsiteX37" fmla="*/ 91953 w 2060781"/>
                <a:gd name="connsiteY37" fmla="*/ 292473 h 3574942"/>
                <a:gd name="connsiteX38" fmla="*/ 44019 w 2060781"/>
                <a:gd name="connsiteY38" fmla="*/ 171030 h 3574942"/>
                <a:gd name="connsiteX0" fmla="*/ 44019 w 2060781"/>
                <a:gd name="connsiteY0" fmla="*/ 171030 h 3574942"/>
                <a:gd name="connsiteX1" fmla="*/ 63378 w 2060781"/>
                <a:gd name="connsiteY1" fmla="*/ 59110 h 3574942"/>
                <a:gd name="connsiteX2" fmla="*/ 108622 w 2060781"/>
                <a:gd name="connsiteY2" fmla="*/ 25773 h 3574942"/>
                <a:gd name="connsiteX3" fmla="*/ 146722 w 2060781"/>
                <a:gd name="connsiteY3" fmla="*/ 4342 h 3574942"/>
                <a:gd name="connsiteX4" fmla="*/ 230066 w 2060781"/>
                <a:gd name="connsiteY4" fmla="*/ 85306 h 3574942"/>
                <a:gd name="connsiteX5" fmla="*/ 194347 w 2060781"/>
                <a:gd name="connsiteY5" fmla="*/ 249612 h 3574942"/>
                <a:gd name="connsiteX6" fmla="*/ 458666 w 2060781"/>
                <a:gd name="connsiteY6" fmla="*/ 668712 h 3574942"/>
                <a:gd name="connsiteX7" fmla="*/ 558679 w 2060781"/>
                <a:gd name="connsiteY7" fmla="*/ 687762 h 3574942"/>
                <a:gd name="connsiteX8" fmla="*/ 784897 w 2060781"/>
                <a:gd name="connsiteY8" fmla="*/ 790156 h 3574942"/>
                <a:gd name="connsiteX9" fmla="*/ 506291 w 2060781"/>
                <a:gd name="connsiteY9" fmla="*/ 1178299 h 3574942"/>
                <a:gd name="connsiteX10" fmla="*/ 453904 w 2060781"/>
                <a:gd name="connsiteY10" fmla="*/ 1656931 h 3574942"/>
                <a:gd name="connsiteX11" fmla="*/ 1080172 w 2060781"/>
                <a:gd name="connsiteY11" fmla="*/ 1718843 h 3574942"/>
                <a:gd name="connsiteX12" fmla="*/ 1149229 w 2060781"/>
                <a:gd name="connsiteY12" fmla="*/ 1461668 h 3574942"/>
                <a:gd name="connsiteX13" fmla="*/ 956347 w 2060781"/>
                <a:gd name="connsiteY13" fmla="*/ 954461 h 3574942"/>
                <a:gd name="connsiteX14" fmla="*/ 1065885 w 2060781"/>
                <a:gd name="connsiteY14" fmla="*/ 840160 h 3574942"/>
                <a:gd name="connsiteX15" fmla="*/ 1239716 w 2060781"/>
                <a:gd name="connsiteY15" fmla="*/ 756817 h 3574942"/>
                <a:gd name="connsiteX16" fmla="*/ 1368303 w 2060781"/>
                <a:gd name="connsiteY16" fmla="*/ 785392 h 3574942"/>
                <a:gd name="connsiteX17" fmla="*/ 1885035 w 2060781"/>
                <a:gd name="connsiteY17" fmla="*/ 313906 h 3574942"/>
                <a:gd name="connsiteX18" fmla="*/ 1882998 w 2060781"/>
                <a:gd name="connsiteY18" fmla="*/ 175792 h 3574942"/>
                <a:gd name="connsiteX19" fmla="*/ 1958852 w 2060781"/>
                <a:gd name="connsiteY19" fmla="*/ 125785 h 3574942"/>
                <a:gd name="connsiteX20" fmla="*/ 2004097 w 2060781"/>
                <a:gd name="connsiteY20" fmla="*/ 168649 h 3574942"/>
                <a:gd name="connsiteX21" fmla="*/ 2039816 w 2060781"/>
                <a:gd name="connsiteY21" fmla="*/ 218653 h 3574942"/>
                <a:gd name="connsiteX22" fmla="*/ 2054103 w 2060781"/>
                <a:gd name="connsiteY22" fmla="*/ 299616 h 3574942"/>
                <a:gd name="connsiteX23" fmla="*/ 1939803 w 2060781"/>
                <a:gd name="connsiteY23" fmla="*/ 440112 h 3574942"/>
                <a:gd name="connsiteX24" fmla="*/ 1965996 w 2060781"/>
                <a:gd name="connsiteY24" fmla="*/ 502023 h 3574942"/>
                <a:gd name="connsiteX25" fmla="*/ 1577853 w 2060781"/>
                <a:gd name="connsiteY25" fmla="*/ 949698 h 3574942"/>
                <a:gd name="connsiteX26" fmla="*/ 1351634 w 2060781"/>
                <a:gd name="connsiteY26" fmla="*/ 1094954 h 3574942"/>
                <a:gd name="connsiteX27" fmla="*/ 1577853 w 2060781"/>
                <a:gd name="connsiteY27" fmla="*/ 2021260 h 3574942"/>
                <a:gd name="connsiteX28" fmla="*/ 1118271 w 2060781"/>
                <a:gd name="connsiteY28" fmla="*/ 2018879 h 3574942"/>
                <a:gd name="connsiteX29" fmla="*/ 1056704 w 2060781"/>
                <a:gd name="connsiteY29" fmla="*/ 3574942 h 3574942"/>
                <a:gd name="connsiteX30" fmla="*/ 24969 w 2060781"/>
                <a:gd name="connsiteY30" fmla="*/ 3574942 h 3574942"/>
                <a:gd name="connsiteX31" fmla="*/ 408659 w 2060781"/>
                <a:gd name="connsiteY31" fmla="*/ 1914104 h 3574942"/>
                <a:gd name="connsiteX32" fmla="*/ 334840 w 2060781"/>
                <a:gd name="connsiteY32" fmla="*/ 1861716 h 3574942"/>
                <a:gd name="connsiteX33" fmla="*/ 384846 w 2060781"/>
                <a:gd name="connsiteY33" fmla="*/ 1523579 h 3574942"/>
                <a:gd name="connsiteX34" fmla="*/ 330077 w 2060781"/>
                <a:gd name="connsiteY34" fmla="*/ 1337841 h 3574942"/>
                <a:gd name="connsiteX35" fmla="*/ 441996 w 2060781"/>
                <a:gd name="connsiteY35" fmla="*/ 997323 h 3574942"/>
                <a:gd name="connsiteX36" fmla="*/ 161009 w 2060781"/>
                <a:gd name="connsiteY36" fmla="*/ 652041 h 3574942"/>
                <a:gd name="connsiteX37" fmla="*/ 41946 w 2060781"/>
                <a:gd name="connsiteY37" fmla="*/ 352004 h 3574942"/>
                <a:gd name="connsiteX38" fmla="*/ 91953 w 2060781"/>
                <a:gd name="connsiteY38" fmla="*/ 292473 h 3574942"/>
                <a:gd name="connsiteX39" fmla="*/ 44019 w 2060781"/>
                <a:gd name="connsiteY39" fmla="*/ 171030 h 3574942"/>
                <a:gd name="connsiteX0" fmla="*/ 44019 w 2060781"/>
                <a:gd name="connsiteY0" fmla="*/ 171030 h 3574942"/>
                <a:gd name="connsiteX1" fmla="*/ 63378 w 2060781"/>
                <a:gd name="connsiteY1" fmla="*/ 59110 h 3574942"/>
                <a:gd name="connsiteX2" fmla="*/ 108622 w 2060781"/>
                <a:gd name="connsiteY2" fmla="*/ 25773 h 3574942"/>
                <a:gd name="connsiteX3" fmla="*/ 146722 w 2060781"/>
                <a:gd name="connsiteY3" fmla="*/ 4342 h 3574942"/>
                <a:gd name="connsiteX4" fmla="*/ 230066 w 2060781"/>
                <a:gd name="connsiteY4" fmla="*/ 85306 h 3574942"/>
                <a:gd name="connsiteX5" fmla="*/ 194347 w 2060781"/>
                <a:gd name="connsiteY5" fmla="*/ 249612 h 3574942"/>
                <a:gd name="connsiteX6" fmla="*/ 458666 w 2060781"/>
                <a:gd name="connsiteY6" fmla="*/ 668712 h 3574942"/>
                <a:gd name="connsiteX7" fmla="*/ 558679 w 2060781"/>
                <a:gd name="connsiteY7" fmla="*/ 687762 h 3574942"/>
                <a:gd name="connsiteX8" fmla="*/ 784897 w 2060781"/>
                <a:gd name="connsiteY8" fmla="*/ 790156 h 3574942"/>
                <a:gd name="connsiteX9" fmla="*/ 506291 w 2060781"/>
                <a:gd name="connsiteY9" fmla="*/ 1178299 h 3574942"/>
                <a:gd name="connsiteX10" fmla="*/ 453904 w 2060781"/>
                <a:gd name="connsiteY10" fmla="*/ 1656931 h 3574942"/>
                <a:gd name="connsiteX11" fmla="*/ 1080172 w 2060781"/>
                <a:gd name="connsiteY11" fmla="*/ 1718843 h 3574942"/>
                <a:gd name="connsiteX12" fmla="*/ 1149229 w 2060781"/>
                <a:gd name="connsiteY12" fmla="*/ 1461668 h 3574942"/>
                <a:gd name="connsiteX13" fmla="*/ 956347 w 2060781"/>
                <a:gd name="connsiteY13" fmla="*/ 954461 h 3574942"/>
                <a:gd name="connsiteX14" fmla="*/ 1065885 w 2060781"/>
                <a:gd name="connsiteY14" fmla="*/ 840160 h 3574942"/>
                <a:gd name="connsiteX15" fmla="*/ 1239716 w 2060781"/>
                <a:gd name="connsiteY15" fmla="*/ 756817 h 3574942"/>
                <a:gd name="connsiteX16" fmla="*/ 1368303 w 2060781"/>
                <a:gd name="connsiteY16" fmla="*/ 785392 h 3574942"/>
                <a:gd name="connsiteX17" fmla="*/ 1885035 w 2060781"/>
                <a:gd name="connsiteY17" fmla="*/ 313906 h 3574942"/>
                <a:gd name="connsiteX18" fmla="*/ 1882998 w 2060781"/>
                <a:gd name="connsiteY18" fmla="*/ 175792 h 3574942"/>
                <a:gd name="connsiteX19" fmla="*/ 1958852 w 2060781"/>
                <a:gd name="connsiteY19" fmla="*/ 125785 h 3574942"/>
                <a:gd name="connsiteX20" fmla="*/ 2004097 w 2060781"/>
                <a:gd name="connsiteY20" fmla="*/ 168649 h 3574942"/>
                <a:gd name="connsiteX21" fmla="*/ 2039816 w 2060781"/>
                <a:gd name="connsiteY21" fmla="*/ 218653 h 3574942"/>
                <a:gd name="connsiteX22" fmla="*/ 2054103 w 2060781"/>
                <a:gd name="connsiteY22" fmla="*/ 299616 h 3574942"/>
                <a:gd name="connsiteX23" fmla="*/ 1939803 w 2060781"/>
                <a:gd name="connsiteY23" fmla="*/ 440112 h 3574942"/>
                <a:gd name="connsiteX24" fmla="*/ 1965996 w 2060781"/>
                <a:gd name="connsiteY24" fmla="*/ 502023 h 3574942"/>
                <a:gd name="connsiteX25" fmla="*/ 1577853 w 2060781"/>
                <a:gd name="connsiteY25" fmla="*/ 949698 h 3574942"/>
                <a:gd name="connsiteX26" fmla="*/ 1351634 w 2060781"/>
                <a:gd name="connsiteY26" fmla="*/ 1094954 h 3574942"/>
                <a:gd name="connsiteX27" fmla="*/ 1577853 w 2060781"/>
                <a:gd name="connsiteY27" fmla="*/ 2021260 h 3574942"/>
                <a:gd name="connsiteX28" fmla="*/ 1118271 w 2060781"/>
                <a:gd name="connsiteY28" fmla="*/ 2018879 h 3574942"/>
                <a:gd name="connsiteX29" fmla="*/ 1056704 w 2060781"/>
                <a:gd name="connsiteY29" fmla="*/ 3574942 h 3574942"/>
                <a:gd name="connsiteX30" fmla="*/ 24969 w 2060781"/>
                <a:gd name="connsiteY30" fmla="*/ 3574942 h 3574942"/>
                <a:gd name="connsiteX31" fmla="*/ 408659 w 2060781"/>
                <a:gd name="connsiteY31" fmla="*/ 1914104 h 3574942"/>
                <a:gd name="connsiteX32" fmla="*/ 334840 w 2060781"/>
                <a:gd name="connsiteY32" fmla="*/ 1861716 h 3574942"/>
                <a:gd name="connsiteX33" fmla="*/ 384846 w 2060781"/>
                <a:gd name="connsiteY33" fmla="*/ 1523579 h 3574942"/>
                <a:gd name="connsiteX34" fmla="*/ 330077 w 2060781"/>
                <a:gd name="connsiteY34" fmla="*/ 1337841 h 3574942"/>
                <a:gd name="connsiteX35" fmla="*/ 441996 w 2060781"/>
                <a:gd name="connsiteY35" fmla="*/ 997323 h 3574942"/>
                <a:gd name="connsiteX36" fmla="*/ 161009 w 2060781"/>
                <a:gd name="connsiteY36" fmla="*/ 652041 h 3574942"/>
                <a:gd name="connsiteX37" fmla="*/ 41946 w 2060781"/>
                <a:gd name="connsiteY37" fmla="*/ 352004 h 3574942"/>
                <a:gd name="connsiteX38" fmla="*/ 91953 w 2060781"/>
                <a:gd name="connsiteY38" fmla="*/ 292473 h 3574942"/>
                <a:gd name="connsiteX39" fmla="*/ 44019 w 2060781"/>
                <a:gd name="connsiteY39" fmla="*/ 171030 h 3574942"/>
                <a:gd name="connsiteX0" fmla="*/ 43914 w 2060676"/>
                <a:gd name="connsiteY0" fmla="*/ 171030 h 3574942"/>
                <a:gd name="connsiteX1" fmla="*/ 63273 w 2060676"/>
                <a:gd name="connsiteY1" fmla="*/ 59110 h 3574942"/>
                <a:gd name="connsiteX2" fmla="*/ 108517 w 2060676"/>
                <a:gd name="connsiteY2" fmla="*/ 25773 h 3574942"/>
                <a:gd name="connsiteX3" fmla="*/ 146617 w 2060676"/>
                <a:gd name="connsiteY3" fmla="*/ 4342 h 3574942"/>
                <a:gd name="connsiteX4" fmla="*/ 229961 w 2060676"/>
                <a:gd name="connsiteY4" fmla="*/ 85306 h 3574942"/>
                <a:gd name="connsiteX5" fmla="*/ 194242 w 2060676"/>
                <a:gd name="connsiteY5" fmla="*/ 249612 h 3574942"/>
                <a:gd name="connsiteX6" fmla="*/ 458561 w 2060676"/>
                <a:gd name="connsiteY6" fmla="*/ 668712 h 3574942"/>
                <a:gd name="connsiteX7" fmla="*/ 558574 w 2060676"/>
                <a:gd name="connsiteY7" fmla="*/ 687762 h 3574942"/>
                <a:gd name="connsiteX8" fmla="*/ 784792 w 2060676"/>
                <a:gd name="connsiteY8" fmla="*/ 790156 h 3574942"/>
                <a:gd name="connsiteX9" fmla="*/ 506186 w 2060676"/>
                <a:gd name="connsiteY9" fmla="*/ 1178299 h 3574942"/>
                <a:gd name="connsiteX10" fmla="*/ 453799 w 2060676"/>
                <a:gd name="connsiteY10" fmla="*/ 1656931 h 3574942"/>
                <a:gd name="connsiteX11" fmla="*/ 1080067 w 2060676"/>
                <a:gd name="connsiteY11" fmla="*/ 1718843 h 3574942"/>
                <a:gd name="connsiteX12" fmla="*/ 1149124 w 2060676"/>
                <a:gd name="connsiteY12" fmla="*/ 1461668 h 3574942"/>
                <a:gd name="connsiteX13" fmla="*/ 956242 w 2060676"/>
                <a:gd name="connsiteY13" fmla="*/ 954461 h 3574942"/>
                <a:gd name="connsiteX14" fmla="*/ 1065780 w 2060676"/>
                <a:gd name="connsiteY14" fmla="*/ 840160 h 3574942"/>
                <a:gd name="connsiteX15" fmla="*/ 1239611 w 2060676"/>
                <a:gd name="connsiteY15" fmla="*/ 756817 h 3574942"/>
                <a:gd name="connsiteX16" fmla="*/ 1368198 w 2060676"/>
                <a:gd name="connsiteY16" fmla="*/ 785392 h 3574942"/>
                <a:gd name="connsiteX17" fmla="*/ 1884930 w 2060676"/>
                <a:gd name="connsiteY17" fmla="*/ 313906 h 3574942"/>
                <a:gd name="connsiteX18" fmla="*/ 1882893 w 2060676"/>
                <a:gd name="connsiteY18" fmla="*/ 175792 h 3574942"/>
                <a:gd name="connsiteX19" fmla="*/ 1958747 w 2060676"/>
                <a:gd name="connsiteY19" fmla="*/ 125785 h 3574942"/>
                <a:gd name="connsiteX20" fmla="*/ 2003992 w 2060676"/>
                <a:gd name="connsiteY20" fmla="*/ 168649 h 3574942"/>
                <a:gd name="connsiteX21" fmla="*/ 2039711 w 2060676"/>
                <a:gd name="connsiteY21" fmla="*/ 218653 h 3574942"/>
                <a:gd name="connsiteX22" fmla="*/ 2053998 w 2060676"/>
                <a:gd name="connsiteY22" fmla="*/ 299616 h 3574942"/>
                <a:gd name="connsiteX23" fmla="*/ 1939698 w 2060676"/>
                <a:gd name="connsiteY23" fmla="*/ 440112 h 3574942"/>
                <a:gd name="connsiteX24" fmla="*/ 1965891 w 2060676"/>
                <a:gd name="connsiteY24" fmla="*/ 502023 h 3574942"/>
                <a:gd name="connsiteX25" fmla="*/ 1577748 w 2060676"/>
                <a:gd name="connsiteY25" fmla="*/ 949698 h 3574942"/>
                <a:gd name="connsiteX26" fmla="*/ 1351529 w 2060676"/>
                <a:gd name="connsiteY26" fmla="*/ 1094954 h 3574942"/>
                <a:gd name="connsiteX27" fmla="*/ 1577748 w 2060676"/>
                <a:gd name="connsiteY27" fmla="*/ 2021260 h 3574942"/>
                <a:gd name="connsiteX28" fmla="*/ 1118166 w 2060676"/>
                <a:gd name="connsiteY28" fmla="*/ 2018879 h 3574942"/>
                <a:gd name="connsiteX29" fmla="*/ 1056599 w 2060676"/>
                <a:gd name="connsiteY29" fmla="*/ 3574942 h 3574942"/>
                <a:gd name="connsiteX30" fmla="*/ 24864 w 2060676"/>
                <a:gd name="connsiteY30" fmla="*/ 3574942 h 3574942"/>
                <a:gd name="connsiteX31" fmla="*/ 410936 w 2060676"/>
                <a:gd name="connsiteY31" fmla="*/ 1914104 h 3574942"/>
                <a:gd name="connsiteX32" fmla="*/ 334735 w 2060676"/>
                <a:gd name="connsiteY32" fmla="*/ 1861716 h 3574942"/>
                <a:gd name="connsiteX33" fmla="*/ 384741 w 2060676"/>
                <a:gd name="connsiteY33" fmla="*/ 1523579 h 3574942"/>
                <a:gd name="connsiteX34" fmla="*/ 329972 w 2060676"/>
                <a:gd name="connsiteY34" fmla="*/ 1337841 h 3574942"/>
                <a:gd name="connsiteX35" fmla="*/ 441891 w 2060676"/>
                <a:gd name="connsiteY35" fmla="*/ 997323 h 3574942"/>
                <a:gd name="connsiteX36" fmla="*/ 160904 w 2060676"/>
                <a:gd name="connsiteY36" fmla="*/ 652041 h 3574942"/>
                <a:gd name="connsiteX37" fmla="*/ 41841 w 2060676"/>
                <a:gd name="connsiteY37" fmla="*/ 352004 h 3574942"/>
                <a:gd name="connsiteX38" fmla="*/ 91848 w 2060676"/>
                <a:gd name="connsiteY38" fmla="*/ 292473 h 3574942"/>
                <a:gd name="connsiteX39" fmla="*/ 43914 w 2060676"/>
                <a:gd name="connsiteY39" fmla="*/ 171030 h 3574942"/>
                <a:gd name="connsiteX0" fmla="*/ 43914 w 2060676"/>
                <a:gd name="connsiteY0" fmla="*/ 171030 h 3574942"/>
                <a:gd name="connsiteX1" fmla="*/ 63273 w 2060676"/>
                <a:gd name="connsiteY1" fmla="*/ 59110 h 3574942"/>
                <a:gd name="connsiteX2" fmla="*/ 108517 w 2060676"/>
                <a:gd name="connsiteY2" fmla="*/ 25773 h 3574942"/>
                <a:gd name="connsiteX3" fmla="*/ 146617 w 2060676"/>
                <a:gd name="connsiteY3" fmla="*/ 4342 h 3574942"/>
                <a:gd name="connsiteX4" fmla="*/ 229961 w 2060676"/>
                <a:gd name="connsiteY4" fmla="*/ 85306 h 3574942"/>
                <a:gd name="connsiteX5" fmla="*/ 194242 w 2060676"/>
                <a:gd name="connsiteY5" fmla="*/ 249612 h 3574942"/>
                <a:gd name="connsiteX6" fmla="*/ 458561 w 2060676"/>
                <a:gd name="connsiteY6" fmla="*/ 668712 h 3574942"/>
                <a:gd name="connsiteX7" fmla="*/ 558574 w 2060676"/>
                <a:gd name="connsiteY7" fmla="*/ 687762 h 3574942"/>
                <a:gd name="connsiteX8" fmla="*/ 784792 w 2060676"/>
                <a:gd name="connsiteY8" fmla="*/ 790156 h 3574942"/>
                <a:gd name="connsiteX9" fmla="*/ 506186 w 2060676"/>
                <a:gd name="connsiteY9" fmla="*/ 1178299 h 3574942"/>
                <a:gd name="connsiteX10" fmla="*/ 453799 w 2060676"/>
                <a:gd name="connsiteY10" fmla="*/ 1656931 h 3574942"/>
                <a:gd name="connsiteX11" fmla="*/ 1080067 w 2060676"/>
                <a:gd name="connsiteY11" fmla="*/ 1718843 h 3574942"/>
                <a:gd name="connsiteX12" fmla="*/ 1149124 w 2060676"/>
                <a:gd name="connsiteY12" fmla="*/ 1461668 h 3574942"/>
                <a:gd name="connsiteX13" fmla="*/ 956242 w 2060676"/>
                <a:gd name="connsiteY13" fmla="*/ 954461 h 3574942"/>
                <a:gd name="connsiteX14" fmla="*/ 1065780 w 2060676"/>
                <a:gd name="connsiteY14" fmla="*/ 840160 h 3574942"/>
                <a:gd name="connsiteX15" fmla="*/ 1239611 w 2060676"/>
                <a:gd name="connsiteY15" fmla="*/ 756817 h 3574942"/>
                <a:gd name="connsiteX16" fmla="*/ 1368198 w 2060676"/>
                <a:gd name="connsiteY16" fmla="*/ 785392 h 3574942"/>
                <a:gd name="connsiteX17" fmla="*/ 1884930 w 2060676"/>
                <a:gd name="connsiteY17" fmla="*/ 313906 h 3574942"/>
                <a:gd name="connsiteX18" fmla="*/ 1882893 w 2060676"/>
                <a:gd name="connsiteY18" fmla="*/ 175792 h 3574942"/>
                <a:gd name="connsiteX19" fmla="*/ 1958747 w 2060676"/>
                <a:gd name="connsiteY19" fmla="*/ 125785 h 3574942"/>
                <a:gd name="connsiteX20" fmla="*/ 2003992 w 2060676"/>
                <a:gd name="connsiteY20" fmla="*/ 168649 h 3574942"/>
                <a:gd name="connsiteX21" fmla="*/ 2039711 w 2060676"/>
                <a:gd name="connsiteY21" fmla="*/ 218653 h 3574942"/>
                <a:gd name="connsiteX22" fmla="*/ 2053998 w 2060676"/>
                <a:gd name="connsiteY22" fmla="*/ 299616 h 3574942"/>
                <a:gd name="connsiteX23" fmla="*/ 1939698 w 2060676"/>
                <a:gd name="connsiteY23" fmla="*/ 440112 h 3574942"/>
                <a:gd name="connsiteX24" fmla="*/ 1965891 w 2060676"/>
                <a:gd name="connsiteY24" fmla="*/ 502023 h 3574942"/>
                <a:gd name="connsiteX25" fmla="*/ 1577748 w 2060676"/>
                <a:gd name="connsiteY25" fmla="*/ 949698 h 3574942"/>
                <a:gd name="connsiteX26" fmla="*/ 1351529 w 2060676"/>
                <a:gd name="connsiteY26" fmla="*/ 1094954 h 3574942"/>
                <a:gd name="connsiteX27" fmla="*/ 1577748 w 2060676"/>
                <a:gd name="connsiteY27" fmla="*/ 2021260 h 3574942"/>
                <a:gd name="connsiteX28" fmla="*/ 1118166 w 2060676"/>
                <a:gd name="connsiteY28" fmla="*/ 2018879 h 3574942"/>
                <a:gd name="connsiteX29" fmla="*/ 1056599 w 2060676"/>
                <a:gd name="connsiteY29" fmla="*/ 3574942 h 3574942"/>
                <a:gd name="connsiteX30" fmla="*/ 24864 w 2060676"/>
                <a:gd name="connsiteY30" fmla="*/ 3574942 h 3574942"/>
                <a:gd name="connsiteX31" fmla="*/ 410936 w 2060676"/>
                <a:gd name="connsiteY31" fmla="*/ 1914104 h 3574942"/>
                <a:gd name="connsiteX32" fmla="*/ 334735 w 2060676"/>
                <a:gd name="connsiteY32" fmla="*/ 1861716 h 3574942"/>
                <a:gd name="connsiteX33" fmla="*/ 384741 w 2060676"/>
                <a:gd name="connsiteY33" fmla="*/ 1523579 h 3574942"/>
                <a:gd name="connsiteX34" fmla="*/ 329972 w 2060676"/>
                <a:gd name="connsiteY34" fmla="*/ 1337841 h 3574942"/>
                <a:gd name="connsiteX35" fmla="*/ 441891 w 2060676"/>
                <a:gd name="connsiteY35" fmla="*/ 997323 h 3574942"/>
                <a:gd name="connsiteX36" fmla="*/ 160904 w 2060676"/>
                <a:gd name="connsiteY36" fmla="*/ 652041 h 3574942"/>
                <a:gd name="connsiteX37" fmla="*/ 41841 w 2060676"/>
                <a:gd name="connsiteY37" fmla="*/ 352004 h 3574942"/>
                <a:gd name="connsiteX38" fmla="*/ 91848 w 2060676"/>
                <a:gd name="connsiteY38" fmla="*/ 292473 h 3574942"/>
                <a:gd name="connsiteX39" fmla="*/ 43914 w 2060676"/>
                <a:gd name="connsiteY39" fmla="*/ 171030 h 357494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023845 w 2027922"/>
                <a:gd name="connsiteY29" fmla="*/ 3574942 h 3710912"/>
                <a:gd name="connsiteX30" fmla="*/ 253852 w 2027922"/>
                <a:gd name="connsiteY30" fmla="*/ 3710912 h 3710912"/>
                <a:gd name="connsiteX31" fmla="*/ 378182 w 2027922"/>
                <a:gd name="connsiteY31" fmla="*/ 1914104 h 3710912"/>
                <a:gd name="connsiteX32" fmla="*/ 301981 w 2027922"/>
                <a:gd name="connsiteY32" fmla="*/ 1861716 h 3710912"/>
                <a:gd name="connsiteX33" fmla="*/ 351987 w 2027922"/>
                <a:gd name="connsiteY33" fmla="*/ 1523579 h 3710912"/>
                <a:gd name="connsiteX34" fmla="*/ 297218 w 2027922"/>
                <a:gd name="connsiteY34" fmla="*/ 1337841 h 3710912"/>
                <a:gd name="connsiteX35" fmla="*/ 409137 w 2027922"/>
                <a:gd name="connsiteY35" fmla="*/ 997323 h 3710912"/>
                <a:gd name="connsiteX36" fmla="*/ 128150 w 2027922"/>
                <a:gd name="connsiteY36" fmla="*/ 652041 h 3710912"/>
                <a:gd name="connsiteX37" fmla="*/ 9087 w 2027922"/>
                <a:gd name="connsiteY37" fmla="*/ 352004 h 3710912"/>
                <a:gd name="connsiteX38" fmla="*/ 59094 w 2027922"/>
                <a:gd name="connsiteY38" fmla="*/ 292473 h 3710912"/>
                <a:gd name="connsiteX39" fmla="*/ 11160 w 2027922"/>
                <a:gd name="connsiteY39"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023845 w 2027922"/>
                <a:gd name="connsiteY29" fmla="*/ 3574942 h 3710912"/>
                <a:gd name="connsiteX30" fmla="*/ 685352 w 2027922"/>
                <a:gd name="connsiteY30" fmla="*/ 2302371 h 3710912"/>
                <a:gd name="connsiteX31" fmla="*/ 253852 w 2027922"/>
                <a:gd name="connsiteY31" fmla="*/ 3710912 h 3710912"/>
                <a:gd name="connsiteX32" fmla="*/ 378182 w 2027922"/>
                <a:gd name="connsiteY32" fmla="*/ 1914104 h 3710912"/>
                <a:gd name="connsiteX33" fmla="*/ 301981 w 2027922"/>
                <a:gd name="connsiteY33" fmla="*/ 1861716 h 3710912"/>
                <a:gd name="connsiteX34" fmla="*/ 351987 w 2027922"/>
                <a:gd name="connsiteY34" fmla="*/ 1523579 h 3710912"/>
                <a:gd name="connsiteX35" fmla="*/ 297218 w 2027922"/>
                <a:gd name="connsiteY35" fmla="*/ 1337841 h 3710912"/>
                <a:gd name="connsiteX36" fmla="*/ 409137 w 2027922"/>
                <a:gd name="connsiteY36" fmla="*/ 997323 h 3710912"/>
                <a:gd name="connsiteX37" fmla="*/ 128150 w 2027922"/>
                <a:gd name="connsiteY37" fmla="*/ 652041 h 3710912"/>
                <a:gd name="connsiteX38" fmla="*/ 9087 w 2027922"/>
                <a:gd name="connsiteY38" fmla="*/ 352004 h 3710912"/>
                <a:gd name="connsiteX39" fmla="*/ 59094 w 2027922"/>
                <a:gd name="connsiteY39" fmla="*/ 292473 h 3710912"/>
                <a:gd name="connsiteX40" fmla="*/ 11160 w 2027922"/>
                <a:gd name="connsiteY40"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685352 w 2027922"/>
                <a:gd name="connsiteY30" fmla="*/ 2302371 h 3710912"/>
                <a:gd name="connsiteX31" fmla="*/ 253852 w 2027922"/>
                <a:gd name="connsiteY31" fmla="*/ 3710912 h 3710912"/>
                <a:gd name="connsiteX32" fmla="*/ 378182 w 2027922"/>
                <a:gd name="connsiteY32" fmla="*/ 1914104 h 3710912"/>
                <a:gd name="connsiteX33" fmla="*/ 301981 w 2027922"/>
                <a:gd name="connsiteY33" fmla="*/ 1861716 h 3710912"/>
                <a:gd name="connsiteX34" fmla="*/ 351987 w 2027922"/>
                <a:gd name="connsiteY34" fmla="*/ 1523579 h 3710912"/>
                <a:gd name="connsiteX35" fmla="*/ 297218 w 2027922"/>
                <a:gd name="connsiteY35" fmla="*/ 1337841 h 3710912"/>
                <a:gd name="connsiteX36" fmla="*/ 409137 w 2027922"/>
                <a:gd name="connsiteY36" fmla="*/ 997323 h 3710912"/>
                <a:gd name="connsiteX37" fmla="*/ 128150 w 2027922"/>
                <a:gd name="connsiteY37" fmla="*/ 652041 h 3710912"/>
                <a:gd name="connsiteX38" fmla="*/ 9087 w 2027922"/>
                <a:gd name="connsiteY38" fmla="*/ 352004 h 3710912"/>
                <a:gd name="connsiteX39" fmla="*/ 59094 w 2027922"/>
                <a:gd name="connsiteY39" fmla="*/ 292473 h 3710912"/>
                <a:gd name="connsiteX40" fmla="*/ 11160 w 2027922"/>
                <a:gd name="connsiteY40" fmla="*/ 171030 h 3710912"/>
                <a:gd name="connsiteX0" fmla="*/ 11160 w 2027922"/>
                <a:gd name="connsiteY0" fmla="*/ 171030 h 3820593"/>
                <a:gd name="connsiteX1" fmla="*/ 30519 w 2027922"/>
                <a:gd name="connsiteY1" fmla="*/ 59110 h 3820593"/>
                <a:gd name="connsiteX2" fmla="*/ 75763 w 2027922"/>
                <a:gd name="connsiteY2" fmla="*/ 25773 h 3820593"/>
                <a:gd name="connsiteX3" fmla="*/ 113863 w 2027922"/>
                <a:gd name="connsiteY3" fmla="*/ 4342 h 3820593"/>
                <a:gd name="connsiteX4" fmla="*/ 197207 w 2027922"/>
                <a:gd name="connsiteY4" fmla="*/ 85306 h 3820593"/>
                <a:gd name="connsiteX5" fmla="*/ 161488 w 2027922"/>
                <a:gd name="connsiteY5" fmla="*/ 249612 h 3820593"/>
                <a:gd name="connsiteX6" fmla="*/ 425807 w 2027922"/>
                <a:gd name="connsiteY6" fmla="*/ 668712 h 3820593"/>
                <a:gd name="connsiteX7" fmla="*/ 525820 w 2027922"/>
                <a:gd name="connsiteY7" fmla="*/ 687762 h 3820593"/>
                <a:gd name="connsiteX8" fmla="*/ 752038 w 2027922"/>
                <a:gd name="connsiteY8" fmla="*/ 790156 h 3820593"/>
                <a:gd name="connsiteX9" fmla="*/ 473432 w 2027922"/>
                <a:gd name="connsiteY9" fmla="*/ 1178299 h 3820593"/>
                <a:gd name="connsiteX10" fmla="*/ 421045 w 2027922"/>
                <a:gd name="connsiteY10" fmla="*/ 1656931 h 3820593"/>
                <a:gd name="connsiteX11" fmla="*/ 1047313 w 2027922"/>
                <a:gd name="connsiteY11" fmla="*/ 1718843 h 3820593"/>
                <a:gd name="connsiteX12" fmla="*/ 1116370 w 2027922"/>
                <a:gd name="connsiteY12" fmla="*/ 1461668 h 3820593"/>
                <a:gd name="connsiteX13" fmla="*/ 923488 w 2027922"/>
                <a:gd name="connsiteY13" fmla="*/ 954461 h 3820593"/>
                <a:gd name="connsiteX14" fmla="*/ 1033026 w 2027922"/>
                <a:gd name="connsiteY14" fmla="*/ 840160 h 3820593"/>
                <a:gd name="connsiteX15" fmla="*/ 1206857 w 2027922"/>
                <a:gd name="connsiteY15" fmla="*/ 756817 h 3820593"/>
                <a:gd name="connsiteX16" fmla="*/ 1335444 w 2027922"/>
                <a:gd name="connsiteY16" fmla="*/ 785392 h 3820593"/>
                <a:gd name="connsiteX17" fmla="*/ 1852176 w 2027922"/>
                <a:gd name="connsiteY17" fmla="*/ 313906 h 3820593"/>
                <a:gd name="connsiteX18" fmla="*/ 1850139 w 2027922"/>
                <a:gd name="connsiteY18" fmla="*/ 175792 h 3820593"/>
                <a:gd name="connsiteX19" fmla="*/ 1925993 w 2027922"/>
                <a:gd name="connsiteY19" fmla="*/ 125785 h 3820593"/>
                <a:gd name="connsiteX20" fmla="*/ 1971238 w 2027922"/>
                <a:gd name="connsiteY20" fmla="*/ 168649 h 3820593"/>
                <a:gd name="connsiteX21" fmla="*/ 2006957 w 2027922"/>
                <a:gd name="connsiteY21" fmla="*/ 218653 h 3820593"/>
                <a:gd name="connsiteX22" fmla="*/ 2021244 w 2027922"/>
                <a:gd name="connsiteY22" fmla="*/ 299616 h 3820593"/>
                <a:gd name="connsiteX23" fmla="*/ 1906944 w 2027922"/>
                <a:gd name="connsiteY23" fmla="*/ 440112 h 3820593"/>
                <a:gd name="connsiteX24" fmla="*/ 1933137 w 2027922"/>
                <a:gd name="connsiteY24" fmla="*/ 502023 h 3820593"/>
                <a:gd name="connsiteX25" fmla="*/ 1544994 w 2027922"/>
                <a:gd name="connsiteY25" fmla="*/ 949698 h 3820593"/>
                <a:gd name="connsiteX26" fmla="*/ 1318775 w 2027922"/>
                <a:gd name="connsiteY26" fmla="*/ 1094954 h 3820593"/>
                <a:gd name="connsiteX27" fmla="*/ 1544994 w 2027922"/>
                <a:gd name="connsiteY27" fmla="*/ 2021260 h 3820593"/>
                <a:gd name="connsiteX28" fmla="*/ 1085412 w 2027922"/>
                <a:gd name="connsiteY28" fmla="*/ 2018879 h 3820593"/>
                <a:gd name="connsiteX29" fmla="*/ 1129222 w 2027922"/>
                <a:gd name="connsiteY29" fmla="*/ 3690516 h 3820593"/>
                <a:gd name="connsiteX30" fmla="*/ 817923 w 2027922"/>
                <a:gd name="connsiteY30" fmla="*/ 3577093 h 3820593"/>
                <a:gd name="connsiteX31" fmla="*/ 685352 w 2027922"/>
                <a:gd name="connsiteY31" fmla="*/ 2302371 h 3820593"/>
                <a:gd name="connsiteX32" fmla="*/ 253852 w 2027922"/>
                <a:gd name="connsiteY32" fmla="*/ 3710912 h 3820593"/>
                <a:gd name="connsiteX33" fmla="*/ 378182 w 2027922"/>
                <a:gd name="connsiteY33" fmla="*/ 1914104 h 3820593"/>
                <a:gd name="connsiteX34" fmla="*/ 301981 w 2027922"/>
                <a:gd name="connsiteY34" fmla="*/ 1861716 h 3820593"/>
                <a:gd name="connsiteX35" fmla="*/ 351987 w 2027922"/>
                <a:gd name="connsiteY35" fmla="*/ 1523579 h 3820593"/>
                <a:gd name="connsiteX36" fmla="*/ 297218 w 2027922"/>
                <a:gd name="connsiteY36" fmla="*/ 1337841 h 3820593"/>
                <a:gd name="connsiteX37" fmla="*/ 409137 w 2027922"/>
                <a:gd name="connsiteY37" fmla="*/ 997323 h 3820593"/>
                <a:gd name="connsiteX38" fmla="*/ 128150 w 2027922"/>
                <a:gd name="connsiteY38" fmla="*/ 652041 h 3820593"/>
                <a:gd name="connsiteX39" fmla="*/ 9087 w 2027922"/>
                <a:gd name="connsiteY39" fmla="*/ 352004 h 3820593"/>
                <a:gd name="connsiteX40" fmla="*/ 59094 w 2027922"/>
                <a:gd name="connsiteY40" fmla="*/ 292473 h 3820593"/>
                <a:gd name="connsiteX41" fmla="*/ 11160 w 2027922"/>
                <a:gd name="connsiteY41" fmla="*/ 171030 h 3820593"/>
                <a:gd name="connsiteX0" fmla="*/ 11160 w 2027922"/>
                <a:gd name="connsiteY0" fmla="*/ 171030 h 3788687"/>
                <a:gd name="connsiteX1" fmla="*/ 30519 w 2027922"/>
                <a:gd name="connsiteY1" fmla="*/ 59110 h 3788687"/>
                <a:gd name="connsiteX2" fmla="*/ 75763 w 2027922"/>
                <a:gd name="connsiteY2" fmla="*/ 25773 h 3788687"/>
                <a:gd name="connsiteX3" fmla="*/ 113863 w 2027922"/>
                <a:gd name="connsiteY3" fmla="*/ 4342 h 3788687"/>
                <a:gd name="connsiteX4" fmla="*/ 197207 w 2027922"/>
                <a:gd name="connsiteY4" fmla="*/ 85306 h 3788687"/>
                <a:gd name="connsiteX5" fmla="*/ 161488 w 2027922"/>
                <a:gd name="connsiteY5" fmla="*/ 249612 h 3788687"/>
                <a:gd name="connsiteX6" fmla="*/ 425807 w 2027922"/>
                <a:gd name="connsiteY6" fmla="*/ 668712 h 3788687"/>
                <a:gd name="connsiteX7" fmla="*/ 525820 w 2027922"/>
                <a:gd name="connsiteY7" fmla="*/ 687762 h 3788687"/>
                <a:gd name="connsiteX8" fmla="*/ 752038 w 2027922"/>
                <a:gd name="connsiteY8" fmla="*/ 790156 h 3788687"/>
                <a:gd name="connsiteX9" fmla="*/ 473432 w 2027922"/>
                <a:gd name="connsiteY9" fmla="*/ 1178299 h 3788687"/>
                <a:gd name="connsiteX10" fmla="*/ 421045 w 2027922"/>
                <a:gd name="connsiteY10" fmla="*/ 1656931 h 3788687"/>
                <a:gd name="connsiteX11" fmla="*/ 1047313 w 2027922"/>
                <a:gd name="connsiteY11" fmla="*/ 1718843 h 3788687"/>
                <a:gd name="connsiteX12" fmla="*/ 1116370 w 2027922"/>
                <a:gd name="connsiteY12" fmla="*/ 1461668 h 3788687"/>
                <a:gd name="connsiteX13" fmla="*/ 923488 w 2027922"/>
                <a:gd name="connsiteY13" fmla="*/ 954461 h 3788687"/>
                <a:gd name="connsiteX14" fmla="*/ 1033026 w 2027922"/>
                <a:gd name="connsiteY14" fmla="*/ 840160 h 3788687"/>
                <a:gd name="connsiteX15" fmla="*/ 1206857 w 2027922"/>
                <a:gd name="connsiteY15" fmla="*/ 756817 h 3788687"/>
                <a:gd name="connsiteX16" fmla="*/ 1335444 w 2027922"/>
                <a:gd name="connsiteY16" fmla="*/ 785392 h 3788687"/>
                <a:gd name="connsiteX17" fmla="*/ 1852176 w 2027922"/>
                <a:gd name="connsiteY17" fmla="*/ 313906 h 3788687"/>
                <a:gd name="connsiteX18" fmla="*/ 1850139 w 2027922"/>
                <a:gd name="connsiteY18" fmla="*/ 175792 h 3788687"/>
                <a:gd name="connsiteX19" fmla="*/ 1925993 w 2027922"/>
                <a:gd name="connsiteY19" fmla="*/ 125785 h 3788687"/>
                <a:gd name="connsiteX20" fmla="*/ 1971238 w 2027922"/>
                <a:gd name="connsiteY20" fmla="*/ 168649 h 3788687"/>
                <a:gd name="connsiteX21" fmla="*/ 2006957 w 2027922"/>
                <a:gd name="connsiteY21" fmla="*/ 218653 h 3788687"/>
                <a:gd name="connsiteX22" fmla="*/ 2021244 w 2027922"/>
                <a:gd name="connsiteY22" fmla="*/ 299616 h 3788687"/>
                <a:gd name="connsiteX23" fmla="*/ 1906944 w 2027922"/>
                <a:gd name="connsiteY23" fmla="*/ 440112 h 3788687"/>
                <a:gd name="connsiteX24" fmla="*/ 1933137 w 2027922"/>
                <a:gd name="connsiteY24" fmla="*/ 502023 h 3788687"/>
                <a:gd name="connsiteX25" fmla="*/ 1544994 w 2027922"/>
                <a:gd name="connsiteY25" fmla="*/ 949698 h 3788687"/>
                <a:gd name="connsiteX26" fmla="*/ 1318775 w 2027922"/>
                <a:gd name="connsiteY26" fmla="*/ 1094954 h 3788687"/>
                <a:gd name="connsiteX27" fmla="*/ 1544994 w 2027922"/>
                <a:gd name="connsiteY27" fmla="*/ 2021260 h 3788687"/>
                <a:gd name="connsiteX28" fmla="*/ 1085412 w 2027922"/>
                <a:gd name="connsiteY28" fmla="*/ 2018879 h 3788687"/>
                <a:gd name="connsiteX29" fmla="*/ 1129222 w 2027922"/>
                <a:gd name="connsiteY29" fmla="*/ 3690516 h 3788687"/>
                <a:gd name="connsiteX30" fmla="*/ 817923 w 2027922"/>
                <a:gd name="connsiteY30" fmla="*/ 3577093 h 3788687"/>
                <a:gd name="connsiteX31" fmla="*/ 685352 w 2027922"/>
                <a:gd name="connsiteY31" fmla="*/ 2302371 h 3788687"/>
                <a:gd name="connsiteX32" fmla="*/ 253852 w 2027922"/>
                <a:gd name="connsiteY32" fmla="*/ 3710912 h 3788687"/>
                <a:gd name="connsiteX33" fmla="*/ 378182 w 2027922"/>
                <a:gd name="connsiteY33" fmla="*/ 1914104 h 3788687"/>
                <a:gd name="connsiteX34" fmla="*/ 301981 w 2027922"/>
                <a:gd name="connsiteY34" fmla="*/ 1861716 h 3788687"/>
                <a:gd name="connsiteX35" fmla="*/ 351987 w 2027922"/>
                <a:gd name="connsiteY35" fmla="*/ 1523579 h 3788687"/>
                <a:gd name="connsiteX36" fmla="*/ 297218 w 2027922"/>
                <a:gd name="connsiteY36" fmla="*/ 1337841 h 3788687"/>
                <a:gd name="connsiteX37" fmla="*/ 409137 w 2027922"/>
                <a:gd name="connsiteY37" fmla="*/ 997323 h 3788687"/>
                <a:gd name="connsiteX38" fmla="*/ 128150 w 2027922"/>
                <a:gd name="connsiteY38" fmla="*/ 652041 h 3788687"/>
                <a:gd name="connsiteX39" fmla="*/ 9087 w 2027922"/>
                <a:gd name="connsiteY39" fmla="*/ 352004 h 3788687"/>
                <a:gd name="connsiteX40" fmla="*/ 59094 w 2027922"/>
                <a:gd name="connsiteY40" fmla="*/ 292473 h 3788687"/>
                <a:gd name="connsiteX41" fmla="*/ 11160 w 2027922"/>
                <a:gd name="connsiteY41" fmla="*/ 171030 h 3788687"/>
                <a:gd name="connsiteX0" fmla="*/ 11160 w 2027922"/>
                <a:gd name="connsiteY0" fmla="*/ 171030 h 3802758"/>
                <a:gd name="connsiteX1" fmla="*/ 30519 w 2027922"/>
                <a:gd name="connsiteY1" fmla="*/ 59110 h 3802758"/>
                <a:gd name="connsiteX2" fmla="*/ 75763 w 2027922"/>
                <a:gd name="connsiteY2" fmla="*/ 25773 h 3802758"/>
                <a:gd name="connsiteX3" fmla="*/ 113863 w 2027922"/>
                <a:gd name="connsiteY3" fmla="*/ 4342 h 3802758"/>
                <a:gd name="connsiteX4" fmla="*/ 197207 w 2027922"/>
                <a:gd name="connsiteY4" fmla="*/ 85306 h 3802758"/>
                <a:gd name="connsiteX5" fmla="*/ 161488 w 2027922"/>
                <a:gd name="connsiteY5" fmla="*/ 249612 h 3802758"/>
                <a:gd name="connsiteX6" fmla="*/ 425807 w 2027922"/>
                <a:gd name="connsiteY6" fmla="*/ 668712 h 3802758"/>
                <a:gd name="connsiteX7" fmla="*/ 525820 w 2027922"/>
                <a:gd name="connsiteY7" fmla="*/ 687762 h 3802758"/>
                <a:gd name="connsiteX8" fmla="*/ 752038 w 2027922"/>
                <a:gd name="connsiteY8" fmla="*/ 790156 h 3802758"/>
                <a:gd name="connsiteX9" fmla="*/ 473432 w 2027922"/>
                <a:gd name="connsiteY9" fmla="*/ 1178299 h 3802758"/>
                <a:gd name="connsiteX10" fmla="*/ 421045 w 2027922"/>
                <a:gd name="connsiteY10" fmla="*/ 1656931 h 3802758"/>
                <a:gd name="connsiteX11" fmla="*/ 1047313 w 2027922"/>
                <a:gd name="connsiteY11" fmla="*/ 1718843 h 3802758"/>
                <a:gd name="connsiteX12" fmla="*/ 1116370 w 2027922"/>
                <a:gd name="connsiteY12" fmla="*/ 1461668 h 3802758"/>
                <a:gd name="connsiteX13" fmla="*/ 923488 w 2027922"/>
                <a:gd name="connsiteY13" fmla="*/ 954461 h 3802758"/>
                <a:gd name="connsiteX14" fmla="*/ 1033026 w 2027922"/>
                <a:gd name="connsiteY14" fmla="*/ 840160 h 3802758"/>
                <a:gd name="connsiteX15" fmla="*/ 1206857 w 2027922"/>
                <a:gd name="connsiteY15" fmla="*/ 756817 h 3802758"/>
                <a:gd name="connsiteX16" fmla="*/ 1335444 w 2027922"/>
                <a:gd name="connsiteY16" fmla="*/ 785392 h 3802758"/>
                <a:gd name="connsiteX17" fmla="*/ 1852176 w 2027922"/>
                <a:gd name="connsiteY17" fmla="*/ 313906 h 3802758"/>
                <a:gd name="connsiteX18" fmla="*/ 1850139 w 2027922"/>
                <a:gd name="connsiteY18" fmla="*/ 175792 h 3802758"/>
                <a:gd name="connsiteX19" fmla="*/ 1925993 w 2027922"/>
                <a:gd name="connsiteY19" fmla="*/ 125785 h 3802758"/>
                <a:gd name="connsiteX20" fmla="*/ 1971238 w 2027922"/>
                <a:gd name="connsiteY20" fmla="*/ 168649 h 3802758"/>
                <a:gd name="connsiteX21" fmla="*/ 2006957 w 2027922"/>
                <a:gd name="connsiteY21" fmla="*/ 218653 h 3802758"/>
                <a:gd name="connsiteX22" fmla="*/ 2021244 w 2027922"/>
                <a:gd name="connsiteY22" fmla="*/ 299616 h 3802758"/>
                <a:gd name="connsiteX23" fmla="*/ 1906944 w 2027922"/>
                <a:gd name="connsiteY23" fmla="*/ 440112 h 3802758"/>
                <a:gd name="connsiteX24" fmla="*/ 1933137 w 2027922"/>
                <a:gd name="connsiteY24" fmla="*/ 502023 h 3802758"/>
                <a:gd name="connsiteX25" fmla="*/ 1544994 w 2027922"/>
                <a:gd name="connsiteY25" fmla="*/ 949698 h 3802758"/>
                <a:gd name="connsiteX26" fmla="*/ 1318775 w 2027922"/>
                <a:gd name="connsiteY26" fmla="*/ 1094954 h 3802758"/>
                <a:gd name="connsiteX27" fmla="*/ 1544994 w 2027922"/>
                <a:gd name="connsiteY27" fmla="*/ 2021260 h 3802758"/>
                <a:gd name="connsiteX28" fmla="*/ 1085412 w 2027922"/>
                <a:gd name="connsiteY28" fmla="*/ 2018879 h 3802758"/>
                <a:gd name="connsiteX29" fmla="*/ 1129222 w 2027922"/>
                <a:gd name="connsiteY29" fmla="*/ 3690516 h 3802758"/>
                <a:gd name="connsiteX30" fmla="*/ 899506 w 2027922"/>
                <a:gd name="connsiteY30" fmla="*/ 3600887 h 3802758"/>
                <a:gd name="connsiteX31" fmla="*/ 817923 w 2027922"/>
                <a:gd name="connsiteY31" fmla="*/ 3577093 h 3802758"/>
                <a:gd name="connsiteX32" fmla="*/ 685352 w 2027922"/>
                <a:gd name="connsiteY32" fmla="*/ 2302371 h 3802758"/>
                <a:gd name="connsiteX33" fmla="*/ 253852 w 2027922"/>
                <a:gd name="connsiteY33" fmla="*/ 3710912 h 3802758"/>
                <a:gd name="connsiteX34" fmla="*/ 378182 w 2027922"/>
                <a:gd name="connsiteY34" fmla="*/ 1914104 h 3802758"/>
                <a:gd name="connsiteX35" fmla="*/ 301981 w 2027922"/>
                <a:gd name="connsiteY35" fmla="*/ 1861716 h 3802758"/>
                <a:gd name="connsiteX36" fmla="*/ 351987 w 2027922"/>
                <a:gd name="connsiteY36" fmla="*/ 1523579 h 3802758"/>
                <a:gd name="connsiteX37" fmla="*/ 297218 w 2027922"/>
                <a:gd name="connsiteY37" fmla="*/ 1337841 h 3802758"/>
                <a:gd name="connsiteX38" fmla="*/ 409137 w 2027922"/>
                <a:gd name="connsiteY38" fmla="*/ 997323 h 3802758"/>
                <a:gd name="connsiteX39" fmla="*/ 128150 w 2027922"/>
                <a:gd name="connsiteY39" fmla="*/ 652041 h 3802758"/>
                <a:gd name="connsiteX40" fmla="*/ 9087 w 2027922"/>
                <a:gd name="connsiteY40" fmla="*/ 352004 h 3802758"/>
                <a:gd name="connsiteX41" fmla="*/ 59094 w 2027922"/>
                <a:gd name="connsiteY41" fmla="*/ 292473 h 3802758"/>
                <a:gd name="connsiteX42" fmla="*/ 11160 w 2027922"/>
                <a:gd name="connsiteY42" fmla="*/ 171030 h 3802758"/>
                <a:gd name="connsiteX0" fmla="*/ 11160 w 2027922"/>
                <a:gd name="connsiteY0" fmla="*/ 171030 h 3802758"/>
                <a:gd name="connsiteX1" fmla="*/ 30519 w 2027922"/>
                <a:gd name="connsiteY1" fmla="*/ 59110 h 3802758"/>
                <a:gd name="connsiteX2" fmla="*/ 75763 w 2027922"/>
                <a:gd name="connsiteY2" fmla="*/ 25773 h 3802758"/>
                <a:gd name="connsiteX3" fmla="*/ 113863 w 2027922"/>
                <a:gd name="connsiteY3" fmla="*/ 4342 h 3802758"/>
                <a:gd name="connsiteX4" fmla="*/ 197207 w 2027922"/>
                <a:gd name="connsiteY4" fmla="*/ 85306 h 3802758"/>
                <a:gd name="connsiteX5" fmla="*/ 161488 w 2027922"/>
                <a:gd name="connsiteY5" fmla="*/ 249612 h 3802758"/>
                <a:gd name="connsiteX6" fmla="*/ 425807 w 2027922"/>
                <a:gd name="connsiteY6" fmla="*/ 668712 h 3802758"/>
                <a:gd name="connsiteX7" fmla="*/ 525820 w 2027922"/>
                <a:gd name="connsiteY7" fmla="*/ 687762 h 3802758"/>
                <a:gd name="connsiteX8" fmla="*/ 752038 w 2027922"/>
                <a:gd name="connsiteY8" fmla="*/ 790156 h 3802758"/>
                <a:gd name="connsiteX9" fmla="*/ 473432 w 2027922"/>
                <a:gd name="connsiteY9" fmla="*/ 1178299 h 3802758"/>
                <a:gd name="connsiteX10" fmla="*/ 421045 w 2027922"/>
                <a:gd name="connsiteY10" fmla="*/ 1656931 h 3802758"/>
                <a:gd name="connsiteX11" fmla="*/ 1047313 w 2027922"/>
                <a:gd name="connsiteY11" fmla="*/ 1718843 h 3802758"/>
                <a:gd name="connsiteX12" fmla="*/ 1116370 w 2027922"/>
                <a:gd name="connsiteY12" fmla="*/ 1461668 h 3802758"/>
                <a:gd name="connsiteX13" fmla="*/ 923488 w 2027922"/>
                <a:gd name="connsiteY13" fmla="*/ 954461 h 3802758"/>
                <a:gd name="connsiteX14" fmla="*/ 1033026 w 2027922"/>
                <a:gd name="connsiteY14" fmla="*/ 840160 h 3802758"/>
                <a:gd name="connsiteX15" fmla="*/ 1206857 w 2027922"/>
                <a:gd name="connsiteY15" fmla="*/ 756817 h 3802758"/>
                <a:gd name="connsiteX16" fmla="*/ 1335444 w 2027922"/>
                <a:gd name="connsiteY16" fmla="*/ 785392 h 3802758"/>
                <a:gd name="connsiteX17" fmla="*/ 1852176 w 2027922"/>
                <a:gd name="connsiteY17" fmla="*/ 313906 h 3802758"/>
                <a:gd name="connsiteX18" fmla="*/ 1850139 w 2027922"/>
                <a:gd name="connsiteY18" fmla="*/ 175792 h 3802758"/>
                <a:gd name="connsiteX19" fmla="*/ 1925993 w 2027922"/>
                <a:gd name="connsiteY19" fmla="*/ 125785 h 3802758"/>
                <a:gd name="connsiteX20" fmla="*/ 1971238 w 2027922"/>
                <a:gd name="connsiteY20" fmla="*/ 168649 h 3802758"/>
                <a:gd name="connsiteX21" fmla="*/ 2006957 w 2027922"/>
                <a:gd name="connsiteY21" fmla="*/ 218653 h 3802758"/>
                <a:gd name="connsiteX22" fmla="*/ 2021244 w 2027922"/>
                <a:gd name="connsiteY22" fmla="*/ 299616 h 3802758"/>
                <a:gd name="connsiteX23" fmla="*/ 1906944 w 2027922"/>
                <a:gd name="connsiteY23" fmla="*/ 440112 h 3802758"/>
                <a:gd name="connsiteX24" fmla="*/ 1933137 w 2027922"/>
                <a:gd name="connsiteY24" fmla="*/ 502023 h 3802758"/>
                <a:gd name="connsiteX25" fmla="*/ 1544994 w 2027922"/>
                <a:gd name="connsiteY25" fmla="*/ 949698 h 3802758"/>
                <a:gd name="connsiteX26" fmla="*/ 1318775 w 2027922"/>
                <a:gd name="connsiteY26" fmla="*/ 1094954 h 3802758"/>
                <a:gd name="connsiteX27" fmla="*/ 1544994 w 2027922"/>
                <a:gd name="connsiteY27" fmla="*/ 2021260 h 3802758"/>
                <a:gd name="connsiteX28" fmla="*/ 1085412 w 2027922"/>
                <a:gd name="connsiteY28" fmla="*/ 2018879 h 3802758"/>
                <a:gd name="connsiteX29" fmla="*/ 1129222 w 2027922"/>
                <a:gd name="connsiteY29" fmla="*/ 3690516 h 3802758"/>
                <a:gd name="connsiteX30" fmla="*/ 899506 w 2027922"/>
                <a:gd name="connsiteY30" fmla="*/ 3600887 h 3802758"/>
                <a:gd name="connsiteX31" fmla="*/ 817923 w 2027922"/>
                <a:gd name="connsiteY31" fmla="*/ 3577093 h 3802758"/>
                <a:gd name="connsiteX32" fmla="*/ 685352 w 2027922"/>
                <a:gd name="connsiteY32" fmla="*/ 2302371 h 3802758"/>
                <a:gd name="connsiteX33" fmla="*/ 253852 w 2027922"/>
                <a:gd name="connsiteY33" fmla="*/ 3710912 h 3802758"/>
                <a:gd name="connsiteX34" fmla="*/ 378182 w 2027922"/>
                <a:gd name="connsiteY34" fmla="*/ 1914104 h 3802758"/>
                <a:gd name="connsiteX35" fmla="*/ 301981 w 2027922"/>
                <a:gd name="connsiteY35" fmla="*/ 1861716 h 3802758"/>
                <a:gd name="connsiteX36" fmla="*/ 351987 w 2027922"/>
                <a:gd name="connsiteY36" fmla="*/ 1523579 h 3802758"/>
                <a:gd name="connsiteX37" fmla="*/ 297218 w 2027922"/>
                <a:gd name="connsiteY37" fmla="*/ 1337841 h 3802758"/>
                <a:gd name="connsiteX38" fmla="*/ 409137 w 2027922"/>
                <a:gd name="connsiteY38" fmla="*/ 997323 h 3802758"/>
                <a:gd name="connsiteX39" fmla="*/ 128150 w 2027922"/>
                <a:gd name="connsiteY39" fmla="*/ 652041 h 3802758"/>
                <a:gd name="connsiteX40" fmla="*/ 9087 w 2027922"/>
                <a:gd name="connsiteY40" fmla="*/ 352004 h 3802758"/>
                <a:gd name="connsiteX41" fmla="*/ 59094 w 2027922"/>
                <a:gd name="connsiteY41" fmla="*/ 292473 h 3802758"/>
                <a:gd name="connsiteX42" fmla="*/ 11160 w 2027922"/>
                <a:gd name="connsiteY42" fmla="*/ 171030 h 3802758"/>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685352 w 2027922"/>
                <a:gd name="connsiteY32" fmla="*/ 2302371 h 3710912"/>
                <a:gd name="connsiteX33" fmla="*/ 253852 w 2027922"/>
                <a:gd name="connsiteY33" fmla="*/ 3710912 h 3710912"/>
                <a:gd name="connsiteX34" fmla="*/ 378182 w 2027922"/>
                <a:gd name="connsiteY34" fmla="*/ 1914104 h 3710912"/>
                <a:gd name="connsiteX35" fmla="*/ 301981 w 2027922"/>
                <a:gd name="connsiteY35" fmla="*/ 1861716 h 3710912"/>
                <a:gd name="connsiteX36" fmla="*/ 351987 w 2027922"/>
                <a:gd name="connsiteY36" fmla="*/ 1523579 h 3710912"/>
                <a:gd name="connsiteX37" fmla="*/ 297218 w 2027922"/>
                <a:gd name="connsiteY37" fmla="*/ 1337841 h 3710912"/>
                <a:gd name="connsiteX38" fmla="*/ 409137 w 2027922"/>
                <a:gd name="connsiteY38" fmla="*/ 997323 h 3710912"/>
                <a:gd name="connsiteX39" fmla="*/ 128150 w 2027922"/>
                <a:gd name="connsiteY39" fmla="*/ 652041 h 3710912"/>
                <a:gd name="connsiteX40" fmla="*/ 9087 w 2027922"/>
                <a:gd name="connsiteY40" fmla="*/ 352004 h 3710912"/>
                <a:gd name="connsiteX41" fmla="*/ 59094 w 2027922"/>
                <a:gd name="connsiteY41" fmla="*/ 292473 h 3710912"/>
                <a:gd name="connsiteX42" fmla="*/ 11160 w 2027922"/>
                <a:gd name="connsiteY42"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685352 w 2027922"/>
                <a:gd name="connsiteY32" fmla="*/ 2302371 h 3710912"/>
                <a:gd name="connsiteX33" fmla="*/ 253852 w 2027922"/>
                <a:gd name="connsiteY33" fmla="*/ 3710912 h 3710912"/>
                <a:gd name="connsiteX34" fmla="*/ 378182 w 2027922"/>
                <a:gd name="connsiteY34" fmla="*/ 1914104 h 3710912"/>
                <a:gd name="connsiteX35" fmla="*/ 301981 w 2027922"/>
                <a:gd name="connsiteY35" fmla="*/ 1861716 h 3710912"/>
                <a:gd name="connsiteX36" fmla="*/ 351987 w 2027922"/>
                <a:gd name="connsiteY36" fmla="*/ 1523579 h 3710912"/>
                <a:gd name="connsiteX37" fmla="*/ 297218 w 2027922"/>
                <a:gd name="connsiteY37" fmla="*/ 1337841 h 3710912"/>
                <a:gd name="connsiteX38" fmla="*/ 409137 w 2027922"/>
                <a:gd name="connsiteY38" fmla="*/ 997323 h 3710912"/>
                <a:gd name="connsiteX39" fmla="*/ 128150 w 2027922"/>
                <a:gd name="connsiteY39" fmla="*/ 652041 h 3710912"/>
                <a:gd name="connsiteX40" fmla="*/ 9087 w 2027922"/>
                <a:gd name="connsiteY40" fmla="*/ 352004 h 3710912"/>
                <a:gd name="connsiteX41" fmla="*/ 59094 w 2027922"/>
                <a:gd name="connsiteY41" fmla="*/ 292473 h 3710912"/>
                <a:gd name="connsiteX42" fmla="*/ 11160 w 2027922"/>
                <a:gd name="connsiteY42"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685352 w 2027922"/>
                <a:gd name="connsiteY32" fmla="*/ 2302371 h 3710912"/>
                <a:gd name="connsiteX33" fmla="*/ 253852 w 2027922"/>
                <a:gd name="connsiteY33" fmla="*/ 3710912 h 3710912"/>
                <a:gd name="connsiteX34" fmla="*/ 378182 w 2027922"/>
                <a:gd name="connsiteY34" fmla="*/ 1914104 h 3710912"/>
                <a:gd name="connsiteX35" fmla="*/ 301981 w 2027922"/>
                <a:gd name="connsiteY35" fmla="*/ 1861716 h 3710912"/>
                <a:gd name="connsiteX36" fmla="*/ 351987 w 2027922"/>
                <a:gd name="connsiteY36" fmla="*/ 1523579 h 3710912"/>
                <a:gd name="connsiteX37" fmla="*/ 297218 w 2027922"/>
                <a:gd name="connsiteY37" fmla="*/ 1337841 h 3710912"/>
                <a:gd name="connsiteX38" fmla="*/ 409137 w 2027922"/>
                <a:gd name="connsiteY38" fmla="*/ 997323 h 3710912"/>
                <a:gd name="connsiteX39" fmla="*/ 128150 w 2027922"/>
                <a:gd name="connsiteY39" fmla="*/ 652041 h 3710912"/>
                <a:gd name="connsiteX40" fmla="*/ 9087 w 2027922"/>
                <a:gd name="connsiteY40" fmla="*/ 352004 h 3710912"/>
                <a:gd name="connsiteX41" fmla="*/ 59094 w 2027922"/>
                <a:gd name="connsiteY41" fmla="*/ 292473 h 3710912"/>
                <a:gd name="connsiteX42" fmla="*/ 11160 w 2027922"/>
                <a:gd name="connsiteY42"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685352 w 2027922"/>
                <a:gd name="connsiteY32" fmla="*/ 2302371 h 3710912"/>
                <a:gd name="connsiteX33" fmla="*/ 253852 w 2027922"/>
                <a:gd name="connsiteY33" fmla="*/ 3710912 h 3710912"/>
                <a:gd name="connsiteX34" fmla="*/ 378182 w 2027922"/>
                <a:gd name="connsiteY34" fmla="*/ 1914104 h 3710912"/>
                <a:gd name="connsiteX35" fmla="*/ 301981 w 2027922"/>
                <a:gd name="connsiteY35" fmla="*/ 1861716 h 3710912"/>
                <a:gd name="connsiteX36" fmla="*/ 351987 w 2027922"/>
                <a:gd name="connsiteY36" fmla="*/ 1523579 h 3710912"/>
                <a:gd name="connsiteX37" fmla="*/ 297218 w 2027922"/>
                <a:gd name="connsiteY37" fmla="*/ 1337841 h 3710912"/>
                <a:gd name="connsiteX38" fmla="*/ 409137 w 2027922"/>
                <a:gd name="connsiteY38" fmla="*/ 997323 h 3710912"/>
                <a:gd name="connsiteX39" fmla="*/ 128150 w 2027922"/>
                <a:gd name="connsiteY39" fmla="*/ 652041 h 3710912"/>
                <a:gd name="connsiteX40" fmla="*/ 9087 w 2027922"/>
                <a:gd name="connsiteY40" fmla="*/ 352004 h 3710912"/>
                <a:gd name="connsiteX41" fmla="*/ 59094 w 2027922"/>
                <a:gd name="connsiteY41" fmla="*/ 292473 h 3710912"/>
                <a:gd name="connsiteX42" fmla="*/ 11160 w 2027922"/>
                <a:gd name="connsiteY42"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253852 w 2027922"/>
                <a:gd name="connsiteY35" fmla="*/ 3710912 h 3710912"/>
                <a:gd name="connsiteX36" fmla="*/ 378182 w 2027922"/>
                <a:gd name="connsiteY36" fmla="*/ 1914104 h 3710912"/>
                <a:gd name="connsiteX37" fmla="*/ 301981 w 2027922"/>
                <a:gd name="connsiteY37" fmla="*/ 1861716 h 3710912"/>
                <a:gd name="connsiteX38" fmla="*/ 351987 w 2027922"/>
                <a:gd name="connsiteY38" fmla="*/ 1523579 h 3710912"/>
                <a:gd name="connsiteX39" fmla="*/ 297218 w 2027922"/>
                <a:gd name="connsiteY39" fmla="*/ 1337841 h 3710912"/>
                <a:gd name="connsiteX40" fmla="*/ 409137 w 2027922"/>
                <a:gd name="connsiteY40" fmla="*/ 997323 h 3710912"/>
                <a:gd name="connsiteX41" fmla="*/ 128150 w 2027922"/>
                <a:gd name="connsiteY41" fmla="*/ 652041 h 3710912"/>
                <a:gd name="connsiteX42" fmla="*/ 9087 w 2027922"/>
                <a:gd name="connsiteY42" fmla="*/ 352004 h 3710912"/>
                <a:gd name="connsiteX43" fmla="*/ 59094 w 2027922"/>
                <a:gd name="connsiteY43" fmla="*/ 292473 h 3710912"/>
                <a:gd name="connsiteX44" fmla="*/ 11160 w 2027922"/>
                <a:gd name="connsiteY44"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253852 w 2027922"/>
                <a:gd name="connsiteY35" fmla="*/ 3710912 h 3710912"/>
                <a:gd name="connsiteX36" fmla="*/ 378182 w 2027922"/>
                <a:gd name="connsiteY36" fmla="*/ 1914104 h 3710912"/>
                <a:gd name="connsiteX37" fmla="*/ 301981 w 2027922"/>
                <a:gd name="connsiteY37" fmla="*/ 1861716 h 3710912"/>
                <a:gd name="connsiteX38" fmla="*/ 351987 w 2027922"/>
                <a:gd name="connsiteY38" fmla="*/ 1523579 h 3710912"/>
                <a:gd name="connsiteX39" fmla="*/ 297218 w 2027922"/>
                <a:gd name="connsiteY39" fmla="*/ 1337841 h 3710912"/>
                <a:gd name="connsiteX40" fmla="*/ 409137 w 2027922"/>
                <a:gd name="connsiteY40" fmla="*/ 997323 h 3710912"/>
                <a:gd name="connsiteX41" fmla="*/ 128150 w 2027922"/>
                <a:gd name="connsiteY41" fmla="*/ 652041 h 3710912"/>
                <a:gd name="connsiteX42" fmla="*/ 9087 w 2027922"/>
                <a:gd name="connsiteY42" fmla="*/ 352004 h 3710912"/>
                <a:gd name="connsiteX43" fmla="*/ 59094 w 2027922"/>
                <a:gd name="connsiteY43" fmla="*/ 292473 h 3710912"/>
                <a:gd name="connsiteX44" fmla="*/ 11160 w 2027922"/>
                <a:gd name="connsiteY44"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253852 w 2027922"/>
                <a:gd name="connsiteY35" fmla="*/ 3710912 h 3710912"/>
                <a:gd name="connsiteX36" fmla="*/ 378182 w 2027922"/>
                <a:gd name="connsiteY36" fmla="*/ 1914104 h 3710912"/>
                <a:gd name="connsiteX37" fmla="*/ 301981 w 2027922"/>
                <a:gd name="connsiteY37" fmla="*/ 1861716 h 3710912"/>
                <a:gd name="connsiteX38" fmla="*/ 351987 w 2027922"/>
                <a:gd name="connsiteY38" fmla="*/ 1523579 h 3710912"/>
                <a:gd name="connsiteX39" fmla="*/ 297218 w 2027922"/>
                <a:gd name="connsiteY39" fmla="*/ 1337841 h 3710912"/>
                <a:gd name="connsiteX40" fmla="*/ 409137 w 2027922"/>
                <a:gd name="connsiteY40" fmla="*/ 997323 h 3710912"/>
                <a:gd name="connsiteX41" fmla="*/ 128150 w 2027922"/>
                <a:gd name="connsiteY41" fmla="*/ 652041 h 3710912"/>
                <a:gd name="connsiteX42" fmla="*/ 9087 w 2027922"/>
                <a:gd name="connsiteY42" fmla="*/ 352004 h 3710912"/>
                <a:gd name="connsiteX43" fmla="*/ 59094 w 2027922"/>
                <a:gd name="connsiteY43" fmla="*/ 292473 h 3710912"/>
                <a:gd name="connsiteX44" fmla="*/ 11160 w 2027922"/>
                <a:gd name="connsiteY44"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253852 w 2027922"/>
                <a:gd name="connsiteY35" fmla="*/ 3710912 h 3710912"/>
                <a:gd name="connsiteX36" fmla="*/ 378182 w 2027922"/>
                <a:gd name="connsiteY36" fmla="*/ 1914104 h 3710912"/>
                <a:gd name="connsiteX37" fmla="*/ 301981 w 2027922"/>
                <a:gd name="connsiteY37" fmla="*/ 1861716 h 3710912"/>
                <a:gd name="connsiteX38" fmla="*/ 351987 w 2027922"/>
                <a:gd name="connsiteY38" fmla="*/ 1523579 h 3710912"/>
                <a:gd name="connsiteX39" fmla="*/ 297218 w 2027922"/>
                <a:gd name="connsiteY39" fmla="*/ 1337841 h 3710912"/>
                <a:gd name="connsiteX40" fmla="*/ 409137 w 2027922"/>
                <a:gd name="connsiteY40" fmla="*/ 997323 h 3710912"/>
                <a:gd name="connsiteX41" fmla="*/ 128150 w 2027922"/>
                <a:gd name="connsiteY41" fmla="*/ 652041 h 3710912"/>
                <a:gd name="connsiteX42" fmla="*/ 9087 w 2027922"/>
                <a:gd name="connsiteY42" fmla="*/ 352004 h 3710912"/>
                <a:gd name="connsiteX43" fmla="*/ 59094 w 2027922"/>
                <a:gd name="connsiteY43" fmla="*/ 292473 h 3710912"/>
                <a:gd name="connsiteX44" fmla="*/ 11160 w 2027922"/>
                <a:gd name="connsiteY44"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613968 w 2027922"/>
                <a:gd name="connsiteY35" fmla="*/ 3600886 h 3710912"/>
                <a:gd name="connsiteX36" fmla="*/ 253852 w 2027922"/>
                <a:gd name="connsiteY36" fmla="*/ 3710912 h 3710912"/>
                <a:gd name="connsiteX37" fmla="*/ 378182 w 2027922"/>
                <a:gd name="connsiteY37" fmla="*/ 1914104 h 3710912"/>
                <a:gd name="connsiteX38" fmla="*/ 301981 w 2027922"/>
                <a:gd name="connsiteY38" fmla="*/ 1861716 h 3710912"/>
                <a:gd name="connsiteX39" fmla="*/ 351987 w 2027922"/>
                <a:gd name="connsiteY39" fmla="*/ 1523579 h 3710912"/>
                <a:gd name="connsiteX40" fmla="*/ 297218 w 2027922"/>
                <a:gd name="connsiteY40" fmla="*/ 1337841 h 3710912"/>
                <a:gd name="connsiteX41" fmla="*/ 409137 w 2027922"/>
                <a:gd name="connsiteY41" fmla="*/ 997323 h 3710912"/>
                <a:gd name="connsiteX42" fmla="*/ 128150 w 2027922"/>
                <a:gd name="connsiteY42" fmla="*/ 652041 h 3710912"/>
                <a:gd name="connsiteX43" fmla="*/ 9087 w 2027922"/>
                <a:gd name="connsiteY43" fmla="*/ 352004 h 3710912"/>
                <a:gd name="connsiteX44" fmla="*/ 59094 w 2027922"/>
                <a:gd name="connsiteY44" fmla="*/ 292473 h 3710912"/>
                <a:gd name="connsiteX45" fmla="*/ 11160 w 2027922"/>
                <a:gd name="connsiteY45"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613968 w 2027922"/>
                <a:gd name="connsiteY35" fmla="*/ 3600886 h 3710912"/>
                <a:gd name="connsiteX36" fmla="*/ 545983 w 2027922"/>
                <a:gd name="connsiteY36" fmla="*/ 3638278 h 3710912"/>
                <a:gd name="connsiteX37" fmla="*/ 253852 w 2027922"/>
                <a:gd name="connsiteY37" fmla="*/ 3710912 h 3710912"/>
                <a:gd name="connsiteX38" fmla="*/ 378182 w 2027922"/>
                <a:gd name="connsiteY38" fmla="*/ 1914104 h 3710912"/>
                <a:gd name="connsiteX39" fmla="*/ 301981 w 2027922"/>
                <a:gd name="connsiteY39" fmla="*/ 1861716 h 3710912"/>
                <a:gd name="connsiteX40" fmla="*/ 351987 w 2027922"/>
                <a:gd name="connsiteY40" fmla="*/ 1523579 h 3710912"/>
                <a:gd name="connsiteX41" fmla="*/ 297218 w 2027922"/>
                <a:gd name="connsiteY41" fmla="*/ 1337841 h 3710912"/>
                <a:gd name="connsiteX42" fmla="*/ 409137 w 2027922"/>
                <a:gd name="connsiteY42" fmla="*/ 997323 h 3710912"/>
                <a:gd name="connsiteX43" fmla="*/ 128150 w 2027922"/>
                <a:gd name="connsiteY43" fmla="*/ 652041 h 3710912"/>
                <a:gd name="connsiteX44" fmla="*/ 9087 w 2027922"/>
                <a:gd name="connsiteY44" fmla="*/ 352004 h 3710912"/>
                <a:gd name="connsiteX45" fmla="*/ 59094 w 2027922"/>
                <a:gd name="connsiteY45" fmla="*/ 292473 h 3710912"/>
                <a:gd name="connsiteX46" fmla="*/ 11160 w 2027922"/>
                <a:gd name="connsiteY46"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613968 w 2027922"/>
                <a:gd name="connsiteY35" fmla="*/ 3600886 h 3710912"/>
                <a:gd name="connsiteX36" fmla="*/ 545983 w 2027922"/>
                <a:gd name="connsiteY36" fmla="*/ 3638278 h 3710912"/>
                <a:gd name="connsiteX37" fmla="*/ 253852 w 2027922"/>
                <a:gd name="connsiteY37" fmla="*/ 3710912 h 3710912"/>
                <a:gd name="connsiteX38" fmla="*/ 378182 w 2027922"/>
                <a:gd name="connsiteY38" fmla="*/ 1914104 h 3710912"/>
                <a:gd name="connsiteX39" fmla="*/ 301981 w 2027922"/>
                <a:gd name="connsiteY39" fmla="*/ 1861716 h 3710912"/>
                <a:gd name="connsiteX40" fmla="*/ 351987 w 2027922"/>
                <a:gd name="connsiteY40" fmla="*/ 1523579 h 3710912"/>
                <a:gd name="connsiteX41" fmla="*/ 297218 w 2027922"/>
                <a:gd name="connsiteY41" fmla="*/ 1337841 h 3710912"/>
                <a:gd name="connsiteX42" fmla="*/ 409137 w 2027922"/>
                <a:gd name="connsiteY42" fmla="*/ 997323 h 3710912"/>
                <a:gd name="connsiteX43" fmla="*/ 128150 w 2027922"/>
                <a:gd name="connsiteY43" fmla="*/ 652041 h 3710912"/>
                <a:gd name="connsiteX44" fmla="*/ 9087 w 2027922"/>
                <a:gd name="connsiteY44" fmla="*/ 352004 h 3710912"/>
                <a:gd name="connsiteX45" fmla="*/ 59094 w 2027922"/>
                <a:gd name="connsiteY45" fmla="*/ 292473 h 3710912"/>
                <a:gd name="connsiteX46" fmla="*/ 11160 w 2027922"/>
                <a:gd name="connsiteY46"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613968 w 2027922"/>
                <a:gd name="connsiteY35" fmla="*/ 3600886 h 3710912"/>
                <a:gd name="connsiteX36" fmla="*/ 545983 w 2027922"/>
                <a:gd name="connsiteY36" fmla="*/ 3638278 h 3710912"/>
                <a:gd name="connsiteX37" fmla="*/ 253852 w 2027922"/>
                <a:gd name="connsiteY37" fmla="*/ 3710912 h 3710912"/>
                <a:gd name="connsiteX38" fmla="*/ 378182 w 2027922"/>
                <a:gd name="connsiteY38" fmla="*/ 1914104 h 3710912"/>
                <a:gd name="connsiteX39" fmla="*/ 301981 w 2027922"/>
                <a:gd name="connsiteY39" fmla="*/ 1861716 h 3710912"/>
                <a:gd name="connsiteX40" fmla="*/ 351987 w 2027922"/>
                <a:gd name="connsiteY40" fmla="*/ 1523579 h 3710912"/>
                <a:gd name="connsiteX41" fmla="*/ 297218 w 2027922"/>
                <a:gd name="connsiteY41" fmla="*/ 1337841 h 3710912"/>
                <a:gd name="connsiteX42" fmla="*/ 409137 w 2027922"/>
                <a:gd name="connsiteY42" fmla="*/ 997323 h 3710912"/>
                <a:gd name="connsiteX43" fmla="*/ 128150 w 2027922"/>
                <a:gd name="connsiteY43" fmla="*/ 652041 h 3710912"/>
                <a:gd name="connsiteX44" fmla="*/ 9087 w 2027922"/>
                <a:gd name="connsiteY44" fmla="*/ 352004 h 3710912"/>
                <a:gd name="connsiteX45" fmla="*/ 59094 w 2027922"/>
                <a:gd name="connsiteY45" fmla="*/ 292473 h 3710912"/>
                <a:gd name="connsiteX46" fmla="*/ 11160 w 2027922"/>
                <a:gd name="connsiteY46" fmla="*/ 171030 h 3710912"/>
                <a:gd name="connsiteX0" fmla="*/ 11160 w 2027922"/>
                <a:gd name="connsiteY0" fmla="*/ 171030 h 3725102"/>
                <a:gd name="connsiteX1" fmla="*/ 30519 w 2027922"/>
                <a:gd name="connsiteY1" fmla="*/ 59110 h 3725102"/>
                <a:gd name="connsiteX2" fmla="*/ 75763 w 2027922"/>
                <a:gd name="connsiteY2" fmla="*/ 25773 h 3725102"/>
                <a:gd name="connsiteX3" fmla="*/ 113863 w 2027922"/>
                <a:gd name="connsiteY3" fmla="*/ 4342 h 3725102"/>
                <a:gd name="connsiteX4" fmla="*/ 197207 w 2027922"/>
                <a:gd name="connsiteY4" fmla="*/ 85306 h 3725102"/>
                <a:gd name="connsiteX5" fmla="*/ 161488 w 2027922"/>
                <a:gd name="connsiteY5" fmla="*/ 249612 h 3725102"/>
                <a:gd name="connsiteX6" fmla="*/ 425807 w 2027922"/>
                <a:gd name="connsiteY6" fmla="*/ 668712 h 3725102"/>
                <a:gd name="connsiteX7" fmla="*/ 525820 w 2027922"/>
                <a:gd name="connsiteY7" fmla="*/ 687762 h 3725102"/>
                <a:gd name="connsiteX8" fmla="*/ 752038 w 2027922"/>
                <a:gd name="connsiteY8" fmla="*/ 790156 h 3725102"/>
                <a:gd name="connsiteX9" fmla="*/ 473432 w 2027922"/>
                <a:gd name="connsiteY9" fmla="*/ 1178299 h 3725102"/>
                <a:gd name="connsiteX10" fmla="*/ 421045 w 2027922"/>
                <a:gd name="connsiteY10" fmla="*/ 1656931 h 3725102"/>
                <a:gd name="connsiteX11" fmla="*/ 1047313 w 2027922"/>
                <a:gd name="connsiteY11" fmla="*/ 1718843 h 3725102"/>
                <a:gd name="connsiteX12" fmla="*/ 1116370 w 2027922"/>
                <a:gd name="connsiteY12" fmla="*/ 1461668 h 3725102"/>
                <a:gd name="connsiteX13" fmla="*/ 923488 w 2027922"/>
                <a:gd name="connsiteY13" fmla="*/ 954461 h 3725102"/>
                <a:gd name="connsiteX14" fmla="*/ 1033026 w 2027922"/>
                <a:gd name="connsiteY14" fmla="*/ 840160 h 3725102"/>
                <a:gd name="connsiteX15" fmla="*/ 1206857 w 2027922"/>
                <a:gd name="connsiteY15" fmla="*/ 756817 h 3725102"/>
                <a:gd name="connsiteX16" fmla="*/ 1335444 w 2027922"/>
                <a:gd name="connsiteY16" fmla="*/ 785392 h 3725102"/>
                <a:gd name="connsiteX17" fmla="*/ 1852176 w 2027922"/>
                <a:gd name="connsiteY17" fmla="*/ 313906 h 3725102"/>
                <a:gd name="connsiteX18" fmla="*/ 1850139 w 2027922"/>
                <a:gd name="connsiteY18" fmla="*/ 175792 h 3725102"/>
                <a:gd name="connsiteX19" fmla="*/ 1925993 w 2027922"/>
                <a:gd name="connsiteY19" fmla="*/ 125785 h 3725102"/>
                <a:gd name="connsiteX20" fmla="*/ 1971238 w 2027922"/>
                <a:gd name="connsiteY20" fmla="*/ 168649 h 3725102"/>
                <a:gd name="connsiteX21" fmla="*/ 2006957 w 2027922"/>
                <a:gd name="connsiteY21" fmla="*/ 218653 h 3725102"/>
                <a:gd name="connsiteX22" fmla="*/ 2021244 w 2027922"/>
                <a:gd name="connsiteY22" fmla="*/ 299616 h 3725102"/>
                <a:gd name="connsiteX23" fmla="*/ 1906944 w 2027922"/>
                <a:gd name="connsiteY23" fmla="*/ 440112 h 3725102"/>
                <a:gd name="connsiteX24" fmla="*/ 1933137 w 2027922"/>
                <a:gd name="connsiteY24" fmla="*/ 502023 h 3725102"/>
                <a:gd name="connsiteX25" fmla="*/ 1544994 w 2027922"/>
                <a:gd name="connsiteY25" fmla="*/ 949698 h 3725102"/>
                <a:gd name="connsiteX26" fmla="*/ 1318775 w 2027922"/>
                <a:gd name="connsiteY26" fmla="*/ 1094954 h 3725102"/>
                <a:gd name="connsiteX27" fmla="*/ 1544994 w 2027922"/>
                <a:gd name="connsiteY27" fmla="*/ 2021260 h 3725102"/>
                <a:gd name="connsiteX28" fmla="*/ 1085412 w 2027922"/>
                <a:gd name="connsiteY28" fmla="*/ 2018879 h 3725102"/>
                <a:gd name="connsiteX29" fmla="*/ 1129222 w 2027922"/>
                <a:gd name="connsiteY29" fmla="*/ 3690516 h 3725102"/>
                <a:gd name="connsiteX30" fmla="*/ 899506 w 2027922"/>
                <a:gd name="connsiteY30" fmla="*/ 3600887 h 3725102"/>
                <a:gd name="connsiteX31" fmla="*/ 817923 w 2027922"/>
                <a:gd name="connsiteY31" fmla="*/ 3577093 h 3725102"/>
                <a:gd name="connsiteX32" fmla="*/ 811125 w 2027922"/>
                <a:gd name="connsiteY32" fmla="*/ 3260961 h 3725102"/>
                <a:gd name="connsiteX33" fmla="*/ 794129 w 2027922"/>
                <a:gd name="connsiteY33" fmla="*/ 2798662 h 3725102"/>
                <a:gd name="connsiteX34" fmla="*/ 685352 w 2027922"/>
                <a:gd name="connsiteY34" fmla="*/ 2302371 h 3725102"/>
                <a:gd name="connsiteX35" fmla="*/ 613968 w 2027922"/>
                <a:gd name="connsiteY35" fmla="*/ 3600886 h 3725102"/>
                <a:gd name="connsiteX36" fmla="*/ 545983 w 2027922"/>
                <a:gd name="connsiteY36" fmla="*/ 3638278 h 3725102"/>
                <a:gd name="connsiteX37" fmla="*/ 253852 w 2027922"/>
                <a:gd name="connsiteY37" fmla="*/ 3710912 h 3725102"/>
                <a:gd name="connsiteX38" fmla="*/ 378182 w 2027922"/>
                <a:gd name="connsiteY38" fmla="*/ 1914104 h 3725102"/>
                <a:gd name="connsiteX39" fmla="*/ 301981 w 2027922"/>
                <a:gd name="connsiteY39" fmla="*/ 1861716 h 3725102"/>
                <a:gd name="connsiteX40" fmla="*/ 351987 w 2027922"/>
                <a:gd name="connsiteY40" fmla="*/ 1523579 h 3725102"/>
                <a:gd name="connsiteX41" fmla="*/ 297218 w 2027922"/>
                <a:gd name="connsiteY41" fmla="*/ 1337841 h 3725102"/>
                <a:gd name="connsiteX42" fmla="*/ 409137 w 2027922"/>
                <a:gd name="connsiteY42" fmla="*/ 997323 h 3725102"/>
                <a:gd name="connsiteX43" fmla="*/ 128150 w 2027922"/>
                <a:gd name="connsiteY43" fmla="*/ 652041 h 3725102"/>
                <a:gd name="connsiteX44" fmla="*/ 9087 w 2027922"/>
                <a:gd name="connsiteY44" fmla="*/ 352004 h 3725102"/>
                <a:gd name="connsiteX45" fmla="*/ 59094 w 2027922"/>
                <a:gd name="connsiteY45" fmla="*/ 292473 h 3725102"/>
                <a:gd name="connsiteX46" fmla="*/ 11160 w 2027922"/>
                <a:gd name="connsiteY46" fmla="*/ 171030 h 3725102"/>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8182 w 2027922"/>
                <a:gd name="connsiteY38" fmla="*/ 1914104 h 3726131"/>
                <a:gd name="connsiteX39" fmla="*/ 301981 w 2027922"/>
                <a:gd name="connsiteY39" fmla="*/ 1861716 h 3726131"/>
                <a:gd name="connsiteX40" fmla="*/ 351987 w 2027922"/>
                <a:gd name="connsiteY40" fmla="*/ 1523579 h 3726131"/>
                <a:gd name="connsiteX41" fmla="*/ 297218 w 2027922"/>
                <a:gd name="connsiteY41" fmla="*/ 1337841 h 3726131"/>
                <a:gd name="connsiteX42" fmla="*/ 409137 w 2027922"/>
                <a:gd name="connsiteY42" fmla="*/ 997323 h 3726131"/>
                <a:gd name="connsiteX43" fmla="*/ 128150 w 2027922"/>
                <a:gd name="connsiteY43" fmla="*/ 652041 h 3726131"/>
                <a:gd name="connsiteX44" fmla="*/ 9087 w 2027922"/>
                <a:gd name="connsiteY44" fmla="*/ 352004 h 3726131"/>
                <a:gd name="connsiteX45" fmla="*/ 59094 w 2027922"/>
                <a:gd name="connsiteY45" fmla="*/ 292473 h 3726131"/>
                <a:gd name="connsiteX46" fmla="*/ 11160 w 2027922"/>
                <a:gd name="connsiteY46"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8182 w 2027922"/>
                <a:gd name="connsiteY39" fmla="*/ 1914104 h 3726131"/>
                <a:gd name="connsiteX40" fmla="*/ 301981 w 2027922"/>
                <a:gd name="connsiteY40" fmla="*/ 1861716 h 3726131"/>
                <a:gd name="connsiteX41" fmla="*/ 351987 w 2027922"/>
                <a:gd name="connsiteY41" fmla="*/ 1523579 h 3726131"/>
                <a:gd name="connsiteX42" fmla="*/ 297218 w 2027922"/>
                <a:gd name="connsiteY42" fmla="*/ 1337841 h 3726131"/>
                <a:gd name="connsiteX43" fmla="*/ 409137 w 2027922"/>
                <a:gd name="connsiteY43" fmla="*/ 997323 h 3726131"/>
                <a:gd name="connsiteX44" fmla="*/ 128150 w 2027922"/>
                <a:gd name="connsiteY44" fmla="*/ 652041 h 3726131"/>
                <a:gd name="connsiteX45" fmla="*/ 9087 w 2027922"/>
                <a:gd name="connsiteY45" fmla="*/ 352004 h 3726131"/>
                <a:gd name="connsiteX46" fmla="*/ 59094 w 2027922"/>
                <a:gd name="connsiteY46" fmla="*/ 292473 h 3726131"/>
                <a:gd name="connsiteX47" fmla="*/ 11160 w 2027922"/>
                <a:gd name="connsiteY47"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8182 w 2027922"/>
                <a:gd name="connsiteY39" fmla="*/ 1914104 h 3726131"/>
                <a:gd name="connsiteX40" fmla="*/ 301981 w 2027922"/>
                <a:gd name="connsiteY40" fmla="*/ 1861716 h 3726131"/>
                <a:gd name="connsiteX41" fmla="*/ 351987 w 2027922"/>
                <a:gd name="connsiteY41" fmla="*/ 1523579 h 3726131"/>
                <a:gd name="connsiteX42" fmla="*/ 297218 w 2027922"/>
                <a:gd name="connsiteY42" fmla="*/ 1337841 h 3726131"/>
                <a:gd name="connsiteX43" fmla="*/ 409137 w 2027922"/>
                <a:gd name="connsiteY43" fmla="*/ 997323 h 3726131"/>
                <a:gd name="connsiteX44" fmla="*/ 128150 w 2027922"/>
                <a:gd name="connsiteY44" fmla="*/ 652041 h 3726131"/>
                <a:gd name="connsiteX45" fmla="*/ 9087 w 2027922"/>
                <a:gd name="connsiteY45" fmla="*/ 352004 h 3726131"/>
                <a:gd name="connsiteX46" fmla="*/ 59094 w 2027922"/>
                <a:gd name="connsiteY46" fmla="*/ 292473 h 3726131"/>
                <a:gd name="connsiteX47" fmla="*/ 11160 w 2027922"/>
                <a:gd name="connsiteY47"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8182 w 2027922"/>
                <a:gd name="connsiteY39" fmla="*/ 1914104 h 3726131"/>
                <a:gd name="connsiteX40" fmla="*/ 301981 w 2027922"/>
                <a:gd name="connsiteY40" fmla="*/ 1861716 h 3726131"/>
                <a:gd name="connsiteX41" fmla="*/ 351987 w 2027922"/>
                <a:gd name="connsiteY41" fmla="*/ 1523579 h 3726131"/>
                <a:gd name="connsiteX42" fmla="*/ 297218 w 2027922"/>
                <a:gd name="connsiteY42" fmla="*/ 1337841 h 3726131"/>
                <a:gd name="connsiteX43" fmla="*/ 409137 w 2027922"/>
                <a:gd name="connsiteY43" fmla="*/ 997323 h 3726131"/>
                <a:gd name="connsiteX44" fmla="*/ 128150 w 2027922"/>
                <a:gd name="connsiteY44" fmla="*/ 652041 h 3726131"/>
                <a:gd name="connsiteX45" fmla="*/ 9087 w 2027922"/>
                <a:gd name="connsiteY45" fmla="*/ 352004 h 3726131"/>
                <a:gd name="connsiteX46" fmla="*/ 59094 w 2027922"/>
                <a:gd name="connsiteY46" fmla="*/ 292473 h 3726131"/>
                <a:gd name="connsiteX47" fmla="*/ 11160 w 2027922"/>
                <a:gd name="connsiteY47"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6020 w 2027922"/>
                <a:gd name="connsiteY39" fmla="*/ 3369737 h 3726131"/>
                <a:gd name="connsiteX40" fmla="*/ 378182 w 2027922"/>
                <a:gd name="connsiteY40" fmla="*/ 1914104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6020 w 2027922"/>
                <a:gd name="connsiteY39" fmla="*/ 3369737 h 3726131"/>
                <a:gd name="connsiteX40" fmla="*/ 378182 w 2027922"/>
                <a:gd name="connsiteY40" fmla="*/ 1914104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78182 w 2027922"/>
                <a:gd name="connsiteY40" fmla="*/ 1914104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78182 w 2027922"/>
                <a:gd name="connsiteY40" fmla="*/ 1914104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78182 w 2027922"/>
                <a:gd name="connsiteY40" fmla="*/ 1914104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84980 w 2027922"/>
                <a:gd name="connsiteY40" fmla="*/ 1920902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84980 w 2027922"/>
                <a:gd name="connsiteY40" fmla="*/ 1920902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84980 w 2027922"/>
                <a:gd name="connsiteY40" fmla="*/ 1920902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27565 w 2027922"/>
                <a:gd name="connsiteY35" fmla="*/ 2883643 h 3726131"/>
                <a:gd name="connsiteX36" fmla="*/ 613968 w 2027922"/>
                <a:gd name="connsiteY36" fmla="*/ 3600886 h 3726131"/>
                <a:gd name="connsiteX37" fmla="*/ 545983 w 2027922"/>
                <a:gd name="connsiteY37" fmla="*/ 3638278 h 3726131"/>
                <a:gd name="connsiteX38" fmla="*/ 253852 w 2027922"/>
                <a:gd name="connsiteY38" fmla="*/ 3710912 h 3726131"/>
                <a:gd name="connsiteX39" fmla="*/ 376020 w 2027922"/>
                <a:gd name="connsiteY39" fmla="*/ 3512506 h 3726131"/>
                <a:gd name="connsiteX40" fmla="*/ 379419 w 2027922"/>
                <a:gd name="connsiteY40" fmla="*/ 3383335 h 3726131"/>
                <a:gd name="connsiteX41" fmla="*/ 384980 w 2027922"/>
                <a:gd name="connsiteY41" fmla="*/ 1920902 h 3726131"/>
                <a:gd name="connsiteX42" fmla="*/ 301981 w 2027922"/>
                <a:gd name="connsiteY42" fmla="*/ 1861716 h 3726131"/>
                <a:gd name="connsiteX43" fmla="*/ 351987 w 2027922"/>
                <a:gd name="connsiteY43" fmla="*/ 1523579 h 3726131"/>
                <a:gd name="connsiteX44" fmla="*/ 297218 w 2027922"/>
                <a:gd name="connsiteY44" fmla="*/ 1337841 h 3726131"/>
                <a:gd name="connsiteX45" fmla="*/ 409137 w 2027922"/>
                <a:gd name="connsiteY45" fmla="*/ 997323 h 3726131"/>
                <a:gd name="connsiteX46" fmla="*/ 128150 w 2027922"/>
                <a:gd name="connsiteY46" fmla="*/ 652041 h 3726131"/>
                <a:gd name="connsiteX47" fmla="*/ 9087 w 2027922"/>
                <a:gd name="connsiteY47" fmla="*/ 352004 h 3726131"/>
                <a:gd name="connsiteX48" fmla="*/ 59094 w 2027922"/>
                <a:gd name="connsiteY48" fmla="*/ 292473 h 3726131"/>
                <a:gd name="connsiteX49" fmla="*/ 11160 w 2027922"/>
                <a:gd name="connsiteY49"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13968 w 2027922"/>
                <a:gd name="connsiteY36" fmla="*/ 3600886 h 3726131"/>
                <a:gd name="connsiteX37" fmla="*/ 545983 w 2027922"/>
                <a:gd name="connsiteY37" fmla="*/ 3638278 h 3726131"/>
                <a:gd name="connsiteX38" fmla="*/ 253852 w 2027922"/>
                <a:gd name="connsiteY38" fmla="*/ 3710912 h 3726131"/>
                <a:gd name="connsiteX39" fmla="*/ 376020 w 2027922"/>
                <a:gd name="connsiteY39" fmla="*/ 3512506 h 3726131"/>
                <a:gd name="connsiteX40" fmla="*/ 379419 w 2027922"/>
                <a:gd name="connsiteY40" fmla="*/ 3383335 h 3726131"/>
                <a:gd name="connsiteX41" fmla="*/ 384980 w 2027922"/>
                <a:gd name="connsiteY41" fmla="*/ 1920902 h 3726131"/>
                <a:gd name="connsiteX42" fmla="*/ 301981 w 2027922"/>
                <a:gd name="connsiteY42" fmla="*/ 1861716 h 3726131"/>
                <a:gd name="connsiteX43" fmla="*/ 351987 w 2027922"/>
                <a:gd name="connsiteY43" fmla="*/ 1523579 h 3726131"/>
                <a:gd name="connsiteX44" fmla="*/ 297218 w 2027922"/>
                <a:gd name="connsiteY44" fmla="*/ 1337841 h 3726131"/>
                <a:gd name="connsiteX45" fmla="*/ 409137 w 2027922"/>
                <a:gd name="connsiteY45" fmla="*/ 997323 h 3726131"/>
                <a:gd name="connsiteX46" fmla="*/ 128150 w 2027922"/>
                <a:gd name="connsiteY46" fmla="*/ 652041 h 3726131"/>
                <a:gd name="connsiteX47" fmla="*/ 9087 w 2027922"/>
                <a:gd name="connsiteY47" fmla="*/ 352004 h 3726131"/>
                <a:gd name="connsiteX48" fmla="*/ 59094 w 2027922"/>
                <a:gd name="connsiteY48" fmla="*/ 292473 h 3726131"/>
                <a:gd name="connsiteX49" fmla="*/ 11160 w 2027922"/>
                <a:gd name="connsiteY49"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13968 w 2027922"/>
                <a:gd name="connsiteY36" fmla="*/ 3600886 h 3726131"/>
                <a:gd name="connsiteX37" fmla="*/ 545983 w 2027922"/>
                <a:gd name="connsiteY37" fmla="*/ 3638278 h 3726131"/>
                <a:gd name="connsiteX38" fmla="*/ 253852 w 2027922"/>
                <a:gd name="connsiteY38" fmla="*/ 3710912 h 3726131"/>
                <a:gd name="connsiteX39" fmla="*/ 376020 w 2027922"/>
                <a:gd name="connsiteY39" fmla="*/ 3512506 h 3726131"/>
                <a:gd name="connsiteX40" fmla="*/ 379419 w 2027922"/>
                <a:gd name="connsiteY40" fmla="*/ 3383335 h 3726131"/>
                <a:gd name="connsiteX41" fmla="*/ 384980 w 2027922"/>
                <a:gd name="connsiteY41" fmla="*/ 1920902 h 3726131"/>
                <a:gd name="connsiteX42" fmla="*/ 301981 w 2027922"/>
                <a:gd name="connsiteY42" fmla="*/ 1861716 h 3726131"/>
                <a:gd name="connsiteX43" fmla="*/ 351987 w 2027922"/>
                <a:gd name="connsiteY43" fmla="*/ 1523579 h 3726131"/>
                <a:gd name="connsiteX44" fmla="*/ 297218 w 2027922"/>
                <a:gd name="connsiteY44" fmla="*/ 1337841 h 3726131"/>
                <a:gd name="connsiteX45" fmla="*/ 409137 w 2027922"/>
                <a:gd name="connsiteY45" fmla="*/ 997323 h 3726131"/>
                <a:gd name="connsiteX46" fmla="*/ 128150 w 2027922"/>
                <a:gd name="connsiteY46" fmla="*/ 652041 h 3726131"/>
                <a:gd name="connsiteX47" fmla="*/ 9087 w 2027922"/>
                <a:gd name="connsiteY47" fmla="*/ 352004 h 3726131"/>
                <a:gd name="connsiteX48" fmla="*/ 59094 w 2027922"/>
                <a:gd name="connsiteY48" fmla="*/ 292473 h 3726131"/>
                <a:gd name="connsiteX49" fmla="*/ 11160 w 2027922"/>
                <a:gd name="connsiteY49"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13968 w 2027922"/>
                <a:gd name="connsiteY36" fmla="*/ 3600886 h 3726131"/>
                <a:gd name="connsiteX37" fmla="*/ 545983 w 2027922"/>
                <a:gd name="connsiteY37" fmla="*/ 3638278 h 3726131"/>
                <a:gd name="connsiteX38" fmla="*/ 253852 w 2027922"/>
                <a:gd name="connsiteY38" fmla="*/ 3710912 h 3726131"/>
                <a:gd name="connsiteX39" fmla="*/ 376020 w 2027922"/>
                <a:gd name="connsiteY39" fmla="*/ 3512506 h 3726131"/>
                <a:gd name="connsiteX40" fmla="*/ 379419 w 2027922"/>
                <a:gd name="connsiteY40" fmla="*/ 3383335 h 3726131"/>
                <a:gd name="connsiteX41" fmla="*/ 384980 w 2027922"/>
                <a:gd name="connsiteY41" fmla="*/ 1920902 h 3726131"/>
                <a:gd name="connsiteX42" fmla="*/ 301981 w 2027922"/>
                <a:gd name="connsiteY42" fmla="*/ 1861716 h 3726131"/>
                <a:gd name="connsiteX43" fmla="*/ 351987 w 2027922"/>
                <a:gd name="connsiteY43" fmla="*/ 1523579 h 3726131"/>
                <a:gd name="connsiteX44" fmla="*/ 297218 w 2027922"/>
                <a:gd name="connsiteY44" fmla="*/ 1337841 h 3726131"/>
                <a:gd name="connsiteX45" fmla="*/ 409137 w 2027922"/>
                <a:gd name="connsiteY45" fmla="*/ 997323 h 3726131"/>
                <a:gd name="connsiteX46" fmla="*/ 128150 w 2027922"/>
                <a:gd name="connsiteY46" fmla="*/ 652041 h 3726131"/>
                <a:gd name="connsiteX47" fmla="*/ 9087 w 2027922"/>
                <a:gd name="connsiteY47" fmla="*/ 352004 h 3726131"/>
                <a:gd name="connsiteX48" fmla="*/ 59094 w 2027922"/>
                <a:gd name="connsiteY48" fmla="*/ 292473 h 3726131"/>
                <a:gd name="connsiteX49" fmla="*/ 11160 w 2027922"/>
                <a:gd name="connsiteY49"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10569 w 2027922"/>
                <a:gd name="connsiteY36" fmla="*/ 3318748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10569 w 2027922"/>
                <a:gd name="connsiteY36" fmla="*/ 3318748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60097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60097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60097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129222 w 2027922"/>
                <a:gd name="connsiteY30" fmla="*/ 3690516 h 3726131"/>
                <a:gd name="connsiteX31" fmla="*/ 899506 w 2027922"/>
                <a:gd name="connsiteY31" fmla="*/ 3600887 h 3726131"/>
                <a:gd name="connsiteX32" fmla="*/ 817923 w 2027922"/>
                <a:gd name="connsiteY32" fmla="*/ 3560097 h 3726131"/>
                <a:gd name="connsiteX33" fmla="*/ 811125 w 2027922"/>
                <a:gd name="connsiteY33" fmla="*/ 3260961 h 3726131"/>
                <a:gd name="connsiteX34" fmla="*/ 794129 w 2027922"/>
                <a:gd name="connsiteY34" fmla="*/ 2798662 h 3726131"/>
                <a:gd name="connsiteX35" fmla="*/ 685352 w 2027922"/>
                <a:gd name="connsiteY35" fmla="*/ 2302371 h 3726131"/>
                <a:gd name="connsiteX36" fmla="*/ 617367 w 2027922"/>
                <a:gd name="connsiteY36" fmla="*/ 2805460 h 3726131"/>
                <a:gd name="connsiteX37" fmla="*/ 603771 w 2027922"/>
                <a:gd name="connsiteY37" fmla="*/ 3288155 h 3726131"/>
                <a:gd name="connsiteX38" fmla="*/ 607169 w 2027922"/>
                <a:gd name="connsiteY38" fmla="*/ 3512506 h 3726131"/>
                <a:gd name="connsiteX39" fmla="*/ 613968 w 2027922"/>
                <a:gd name="connsiteY39" fmla="*/ 3600886 h 3726131"/>
                <a:gd name="connsiteX40" fmla="*/ 545983 w 2027922"/>
                <a:gd name="connsiteY40" fmla="*/ 3638278 h 3726131"/>
                <a:gd name="connsiteX41" fmla="*/ 253852 w 2027922"/>
                <a:gd name="connsiteY41" fmla="*/ 3710912 h 3726131"/>
                <a:gd name="connsiteX42" fmla="*/ 376020 w 2027922"/>
                <a:gd name="connsiteY42" fmla="*/ 3512506 h 3726131"/>
                <a:gd name="connsiteX43" fmla="*/ 379419 w 2027922"/>
                <a:gd name="connsiteY43" fmla="*/ 3383335 h 3726131"/>
                <a:gd name="connsiteX44" fmla="*/ 384980 w 2027922"/>
                <a:gd name="connsiteY44" fmla="*/ 1920902 h 3726131"/>
                <a:gd name="connsiteX45" fmla="*/ 301981 w 2027922"/>
                <a:gd name="connsiteY45" fmla="*/ 1861716 h 3726131"/>
                <a:gd name="connsiteX46" fmla="*/ 351987 w 2027922"/>
                <a:gd name="connsiteY46" fmla="*/ 1523579 h 3726131"/>
                <a:gd name="connsiteX47" fmla="*/ 297218 w 2027922"/>
                <a:gd name="connsiteY47" fmla="*/ 1337841 h 3726131"/>
                <a:gd name="connsiteX48" fmla="*/ 409137 w 2027922"/>
                <a:gd name="connsiteY48" fmla="*/ 997323 h 3726131"/>
                <a:gd name="connsiteX49" fmla="*/ 128150 w 2027922"/>
                <a:gd name="connsiteY49" fmla="*/ 652041 h 3726131"/>
                <a:gd name="connsiteX50" fmla="*/ 9087 w 2027922"/>
                <a:gd name="connsiteY50" fmla="*/ 352004 h 3726131"/>
                <a:gd name="connsiteX51" fmla="*/ 59094 w 2027922"/>
                <a:gd name="connsiteY51" fmla="*/ 292473 h 3726131"/>
                <a:gd name="connsiteX52" fmla="*/ 11160 w 2027922"/>
                <a:gd name="connsiteY52"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129222 w 2027922"/>
                <a:gd name="connsiteY30" fmla="*/ 3690516 h 3726131"/>
                <a:gd name="connsiteX31" fmla="*/ 899506 w 2027922"/>
                <a:gd name="connsiteY31" fmla="*/ 3600887 h 3726131"/>
                <a:gd name="connsiteX32" fmla="*/ 817923 w 2027922"/>
                <a:gd name="connsiteY32" fmla="*/ 3560097 h 3726131"/>
                <a:gd name="connsiteX33" fmla="*/ 811125 w 2027922"/>
                <a:gd name="connsiteY33" fmla="*/ 3260961 h 3726131"/>
                <a:gd name="connsiteX34" fmla="*/ 794129 w 2027922"/>
                <a:gd name="connsiteY34" fmla="*/ 2798662 h 3726131"/>
                <a:gd name="connsiteX35" fmla="*/ 685352 w 2027922"/>
                <a:gd name="connsiteY35" fmla="*/ 2302371 h 3726131"/>
                <a:gd name="connsiteX36" fmla="*/ 617367 w 2027922"/>
                <a:gd name="connsiteY36" fmla="*/ 2805460 h 3726131"/>
                <a:gd name="connsiteX37" fmla="*/ 603771 w 2027922"/>
                <a:gd name="connsiteY37" fmla="*/ 3288155 h 3726131"/>
                <a:gd name="connsiteX38" fmla="*/ 607169 w 2027922"/>
                <a:gd name="connsiteY38" fmla="*/ 3512506 h 3726131"/>
                <a:gd name="connsiteX39" fmla="*/ 613968 w 2027922"/>
                <a:gd name="connsiteY39" fmla="*/ 3600886 h 3726131"/>
                <a:gd name="connsiteX40" fmla="*/ 545983 w 2027922"/>
                <a:gd name="connsiteY40" fmla="*/ 3638278 h 3726131"/>
                <a:gd name="connsiteX41" fmla="*/ 253852 w 2027922"/>
                <a:gd name="connsiteY41" fmla="*/ 3710912 h 3726131"/>
                <a:gd name="connsiteX42" fmla="*/ 376020 w 2027922"/>
                <a:gd name="connsiteY42" fmla="*/ 3512506 h 3726131"/>
                <a:gd name="connsiteX43" fmla="*/ 379419 w 2027922"/>
                <a:gd name="connsiteY43" fmla="*/ 3383335 h 3726131"/>
                <a:gd name="connsiteX44" fmla="*/ 384980 w 2027922"/>
                <a:gd name="connsiteY44" fmla="*/ 1920902 h 3726131"/>
                <a:gd name="connsiteX45" fmla="*/ 301981 w 2027922"/>
                <a:gd name="connsiteY45" fmla="*/ 1861716 h 3726131"/>
                <a:gd name="connsiteX46" fmla="*/ 351987 w 2027922"/>
                <a:gd name="connsiteY46" fmla="*/ 1523579 h 3726131"/>
                <a:gd name="connsiteX47" fmla="*/ 297218 w 2027922"/>
                <a:gd name="connsiteY47" fmla="*/ 1337841 h 3726131"/>
                <a:gd name="connsiteX48" fmla="*/ 409137 w 2027922"/>
                <a:gd name="connsiteY48" fmla="*/ 997323 h 3726131"/>
                <a:gd name="connsiteX49" fmla="*/ 128150 w 2027922"/>
                <a:gd name="connsiteY49" fmla="*/ 652041 h 3726131"/>
                <a:gd name="connsiteX50" fmla="*/ 9087 w 2027922"/>
                <a:gd name="connsiteY50" fmla="*/ 352004 h 3726131"/>
                <a:gd name="connsiteX51" fmla="*/ 59094 w 2027922"/>
                <a:gd name="connsiteY51" fmla="*/ 292473 h 3726131"/>
                <a:gd name="connsiteX52" fmla="*/ 11160 w 2027922"/>
                <a:gd name="connsiteY52"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59270 w 2027922"/>
                <a:gd name="connsiteY29" fmla="*/ 3311949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1879 w 2027922"/>
                <a:gd name="connsiteY29" fmla="*/ 2805460 h 3726131"/>
                <a:gd name="connsiteX30" fmla="*/ 1059270 w 2027922"/>
                <a:gd name="connsiteY30" fmla="*/ 3311949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1879 w 2027922"/>
                <a:gd name="connsiteY29" fmla="*/ 2805460 h 3726131"/>
                <a:gd name="connsiteX30" fmla="*/ 1059270 w 2027922"/>
                <a:gd name="connsiteY30" fmla="*/ 3311949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8678 w 2027922"/>
                <a:gd name="connsiteY29" fmla="*/ 2795263 h 3726131"/>
                <a:gd name="connsiteX30" fmla="*/ 1059270 w 2027922"/>
                <a:gd name="connsiteY30" fmla="*/ 3311949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8678 w 2027922"/>
                <a:gd name="connsiteY29" fmla="*/ 2795263 h 3726131"/>
                <a:gd name="connsiteX30" fmla="*/ 1059270 w 2027922"/>
                <a:gd name="connsiteY30" fmla="*/ 3311949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8678 w 2027922"/>
                <a:gd name="connsiteY29" fmla="*/ 2795263 h 3726131"/>
                <a:gd name="connsiteX30" fmla="*/ 1059270 w 2027922"/>
                <a:gd name="connsiteY30" fmla="*/ 3311949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8678 w 2027922"/>
                <a:gd name="connsiteY29" fmla="*/ 2795263 h 3726131"/>
                <a:gd name="connsiteX30" fmla="*/ 1042273 w 2027922"/>
                <a:gd name="connsiteY30" fmla="*/ 3308550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27922" h="3726131">
                  <a:moveTo>
                    <a:pt x="11160" y="171030"/>
                  </a:moveTo>
                  <a:cubicBezTo>
                    <a:pt x="2083" y="132349"/>
                    <a:pt x="-15967" y="73001"/>
                    <a:pt x="30519" y="59110"/>
                  </a:cubicBezTo>
                  <a:cubicBezTo>
                    <a:pt x="34143" y="30931"/>
                    <a:pt x="55919" y="24980"/>
                    <a:pt x="75763" y="25773"/>
                  </a:cubicBezTo>
                  <a:cubicBezTo>
                    <a:pt x="86082" y="14661"/>
                    <a:pt x="84891" y="-9946"/>
                    <a:pt x="113863" y="4342"/>
                  </a:cubicBezTo>
                  <a:cubicBezTo>
                    <a:pt x="140453" y="6724"/>
                    <a:pt x="179349" y="20615"/>
                    <a:pt x="197207" y="85306"/>
                  </a:cubicBezTo>
                  <a:cubicBezTo>
                    <a:pt x="207922" y="133328"/>
                    <a:pt x="107910" y="163093"/>
                    <a:pt x="161488" y="249612"/>
                  </a:cubicBezTo>
                  <a:cubicBezTo>
                    <a:pt x="215066" y="336131"/>
                    <a:pt x="285313" y="574652"/>
                    <a:pt x="425807" y="668712"/>
                  </a:cubicBezTo>
                  <a:cubicBezTo>
                    <a:pt x="521903" y="844131"/>
                    <a:pt x="472242" y="645296"/>
                    <a:pt x="525820" y="687762"/>
                  </a:cubicBezTo>
                  <a:lnTo>
                    <a:pt x="752038" y="790156"/>
                  </a:lnTo>
                  <a:cubicBezTo>
                    <a:pt x="743756" y="927872"/>
                    <a:pt x="536139" y="1071540"/>
                    <a:pt x="473432" y="1178299"/>
                  </a:cubicBezTo>
                  <a:cubicBezTo>
                    <a:pt x="485390" y="1248546"/>
                    <a:pt x="406360" y="1459685"/>
                    <a:pt x="421045" y="1656931"/>
                  </a:cubicBezTo>
                  <a:cubicBezTo>
                    <a:pt x="535397" y="1718843"/>
                    <a:pt x="939761" y="1745433"/>
                    <a:pt x="1047313" y="1718843"/>
                  </a:cubicBezTo>
                  <a:cubicBezTo>
                    <a:pt x="1073904" y="1649787"/>
                    <a:pt x="1110813" y="1567634"/>
                    <a:pt x="1116370" y="1461668"/>
                  </a:cubicBezTo>
                  <a:cubicBezTo>
                    <a:pt x="1095733" y="1334271"/>
                    <a:pt x="919520" y="1269182"/>
                    <a:pt x="923488" y="954461"/>
                  </a:cubicBezTo>
                  <a:cubicBezTo>
                    <a:pt x="975530" y="914773"/>
                    <a:pt x="994528" y="858415"/>
                    <a:pt x="1033026" y="840160"/>
                  </a:cubicBezTo>
                  <a:cubicBezTo>
                    <a:pt x="1131106" y="794122"/>
                    <a:pt x="1158835" y="763167"/>
                    <a:pt x="1206857" y="756817"/>
                  </a:cubicBezTo>
                  <a:cubicBezTo>
                    <a:pt x="1254879" y="750467"/>
                    <a:pt x="1241782" y="862385"/>
                    <a:pt x="1335444" y="785392"/>
                  </a:cubicBezTo>
                  <a:cubicBezTo>
                    <a:pt x="1498957" y="590923"/>
                    <a:pt x="1595795" y="584574"/>
                    <a:pt x="1852176" y="313906"/>
                  </a:cubicBezTo>
                  <a:cubicBezTo>
                    <a:pt x="1877690" y="267074"/>
                    <a:pt x="1819862" y="227386"/>
                    <a:pt x="1850139" y="175792"/>
                  </a:cubicBezTo>
                  <a:cubicBezTo>
                    <a:pt x="1861251" y="152376"/>
                    <a:pt x="1878425" y="87684"/>
                    <a:pt x="1925993" y="125785"/>
                  </a:cubicBezTo>
                  <a:cubicBezTo>
                    <a:pt x="1941810" y="117847"/>
                    <a:pt x="1955363" y="109117"/>
                    <a:pt x="1971238" y="168649"/>
                  </a:cubicBezTo>
                  <a:cubicBezTo>
                    <a:pt x="1981954" y="190477"/>
                    <a:pt x="2019657" y="174600"/>
                    <a:pt x="2006957" y="218653"/>
                  </a:cubicBezTo>
                  <a:cubicBezTo>
                    <a:pt x="2019657" y="245641"/>
                    <a:pt x="2037913" y="262706"/>
                    <a:pt x="2021244" y="299616"/>
                  </a:cubicBezTo>
                  <a:cubicBezTo>
                    <a:pt x="2004575" y="367482"/>
                    <a:pt x="1922762" y="351821"/>
                    <a:pt x="1906944" y="440112"/>
                  </a:cubicBezTo>
                  <a:cubicBezTo>
                    <a:pt x="1895038" y="482180"/>
                    <a:pt x="1945043" y="459955"/>
                    <a:pt x="1933137" y="502023"/>
                  </a:cubicBezTo>
                  <a:cubicBezTo>
                    <a:pt x="1874797" y="588144"/>
                    <a:pt x="1640641" y="806426"/>
                    <a:pt x="1544994" y="949698"/>
                  </a:cubicBezTo>
                  <a:cubicBezTo>
                    <a:pt x="1442204" y="1047726"/>
                    <a:pt x="1395712" y="1070561"/>
                    <a:pt x="1318775" y="1094954"/>
                  </a:cubicBezTo>
                  <a:cubicBezTo>
                    <a:pt x="1369575" y="1241797"/>
                    <a:pt x="1479907" y="1681535"/>
                    <a:pt x="1544994" y="2021260"/>
                  </a:cubicBezTo>
                  <a:cubicBezTo>
                    <a:pt x="1475937" y="2070472"/>
                    <a:pt x="1118750" y="1964904"/>
                    <a:pt x="1085412" y="2018879"/>
                  </a:cubicBezTo>
                  <a:cubicBezTo>
                    <a:pt x="1091139" y="2257222"/>
                    <a:pt x="1053430" y="2583151"/>
                    <a:pt x="1028678" y="2795263"/>
                  </a:cubicBezTo>
                  <a:cubicBezTo>
                    <a:pt x="1024321" y="3010775"/>
                    <a:pt x="1052471" y="3123290"/>
                    <a:pt x="1042273" y="3308550"/>
                  </a:cubicBezTo>
                  <a:cubicBezTo>
                    <a:pt x="1043581" y="3378460"/>
                    <a:pt x="1020985" y="3375761"/>
                    <a:pt x="1008282" y="3481912"/>
                  </a:cubicBezTo>
                  <a:cubicBezTo>
                    <a:pt x="1029571" y="3550671"/>
                    <a:pt x="1164914" y="3625929"/>
                    <a:pt x="1129222" y="3690516"/>
                  </a:cubicBezTo>
                  <a:cubicBezTo>
                    <a:pt x="1062848" y="3728625"/>
                    <a:pt x="938686" y="3705546"/>
                    <a:pt x="899506" y="3600887"/>
                  </a:cubicBezTo>
                  <a:cubicBezTo>
                    <a:pt x="844224" y="3602378"/>
                    <a:pt x="850215" y="3608819"/>
                    <a:pt x="817923" y="3560097"/>
                  </a:cubicBezTo>
                  <a:cubicBezTo>
                    <a:pt x="749937" y="3342545"/>
                    <a:pt x="782231" y="3351042"/>
                    <a:pt x="811125" y="3260961"/>
                  </a:cubicBezTo>
                  <a:cubicBezTo>
                    <a:pt x="804893" y="3129523"/>
                    <a:pt x="815091" y="2958427"/>
                    <a:pt x="794129" y="2798662"/>
                  </a:cubicBezTo>
                  <a:cubicBezTo>
                    <a:pt x="694984" y="2506326"/>
                    <a:pt x="749338" y="2301597"/>
                    <a:pt x="685352" y="2302371"/>
                  </a:cubicBezTo>
                  <a:cubicBezTo>
                    <a:pt x="659858" y="2312569"/>
                    <a:pt x="673455" y="2606037"/>
                    <a:pt x="617367" y="2805460"/>
                  </a:cubicBezTo>
                  <a:cubicBezTo>
                    <a:pt x="645694" y="2944829"/>
                    <a:pt x="590740" y="3203173"/>
                    <a:pt x="603771" y="3288155"/>
                  </a:cubicBezTo>
                  <a:cubicBezTo>
                    <a:pt x="640597" y="3391832"/>
                    <a:pt x="656459" y="3450187"/>
                    <a:pt x="607169" y="3512506"/>
                  </a:cubicBezTo>
                  <a:cubicBezTo>
                    <a:pt x="608868" y="3564628"/>
                    <a:pt x="615101" y="3562361"/>
                    <a:pt x="613968" y="3600886"/>
                  </a:cubicBezTo>
                  <a:cubicBezTo>
                    <a:pt x="595839" y="3641677"/>
                    <a:pt x="560713" y="3614483"/>
                    <a:pt x="545983" y="3638278"/>
                  </a:cubicBezTo>
                  <a:cubicBezTo>
                    <a:pt x="489397" y="3672687"/>
                    <a:pt x="453206" y="3761485"/>
                    <a:pt x="253852" y="3710912"/>
                  </a:cubicBezTo>
                  <a:cubicBezTo>
                    <a:pt x="221558" y="3658790"/>
                    <a:pt x="368895" y="3597821"/>
                    <a:pt x="376020" y="3512506"/>
                  </a:cubicBezTo>
                  <a:cubicBezTo>
                    <a:pt x="396948" y="3465275"/>
                    <a:pt x="307673" y="3466176"/>
                    <a:pt x="379419" y="3383335"/>
                  </a:cubicBezTo>
                  <a:cubicBezTo>
                    <a:pt x="400175" y="2729420"/>
                    <a:pt x="289109" y="2219262"/>
                    <a:pt x="384980" y="1920902"/>
                  </a:cubicBezTo>
                  <a:cubicBezTo>
                    <a:pt x="395299" y="1842033"/>
                    <a:pt x="305950" y="1926803"/>
                    <a:pt x="301981" y="1861716"/>
                  </a:cubicBezTo>
                  <a:cubicBezTo>
                    <a:pt x="298012" y="1796629"/>
                    <a:pt x="342066" y="1602557"/>
                    <a:pt x="351987" y="1523579"/>
                  </a:cubicBezTo>
                  <a:cubicBezTo>
                    <a:pt x="353230" y="1402347"/>
                    <a:pt x="287693" y="1425550"/>
                    <a:pt x="297218" y="1337841"/>
                  </a:cubicBezTo>
                  <a:cubicBezTo>
                    <a:pt x="306743" y="1250132"/>
                    <a:pt x="401993" y="1101304"/>
                    <a:pt x="409137" y="997323"/>
                  </a:cubicBezTo>
                  <a:cubicBezTo>
                    <a:pt x="421094" y="898316"/>
                    <a:pt x="223400" y="878657"/>
                    <a:pt x="128150" y="652041"/>
                  </a:cubicBezTo>
                  <a:cubicBezTo>
                    <a:pt x="92431" y="523057"/>
                    <a:pt x="38456" y="471464"/>
                    <a:pt x="9087" y="352004"/>
                  </a:cubicBezTo>
                  <a:cubicBezTo>
                    <a:pt x="22633" y="295464"/>
                    <a:pt x="66289" y="344463"/>
                    <a:pt x="59094" y="292473"/>
                  </a:cubicBezTo>
                  <a:cubicBezTo>
                    <a:pt x="62269" y="201404"/>
                    <a:pt x="7985" y="213099"/>
                    <a:pt x="11160" y="17103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grpSp>
      <p:grpSp>
        <p:nvGrpSpPr>
          <p:cNvPr id="66" name="Group 65">
            <a:extLst>
              <a:ext uri="{FF2B5EF4-FFF2-40B4-BE49-F238E27FC236}">
                <a16:creationId xmlns:a16="http://schemas.microsoft.com/office/drawing/2014/main" id="{900D1132-35B5-4574-BEFE-222BBD396418}"/>
              </a:ext>
            </a:extLst>
          </p:cNvPr>
          <p:cNvGrpSpPr/>
          <p:nvPr/>
        </p:nvGrpSpPr>
        <p:grpSpPr>
          <a:xfrm>
            <a:off x="11550391" y="5241071"/>
            <a:ext cx="493787" cy="1601111"/>
            <a:chOff x="5443685" y="1042014"/>
            <a:chExt cx="1738722" cy="5637877"/>
          </a:xfrm>
          <a:solidFill>
            <a:schemeClr val="tx1">
              <a:lumMod val="85000"/>
              <a:lumOff val="15000"/>
            </a:schemeClr>
          </a:solidFill>
          <a:effectLst/>
        </p:grpSpPr>
        <p:sp>
          <p:nvSpPr>
            <p:cNvPr id="67" name="Freeform 267">
              <a:extLst>
                <a:ext uri="{FF2B5EF4-FFF2-40B4-BE49-F238E27FC236}">
                  <a16:creationId xmlns:a16="http://schemas.microsoft.com/office/drawing/2014/main" id="{B100AFAD-0119-4FFC-BE1D-414D03A2725C}"/>
                </a:ext>
              </a:extLst>
            </p:cNvPr>
            <p:cNvSpPr>
              <a:spLocks/>
            </p:cNvSpPr>
            <p:nvPr/>
          </p:nvSpPr>
          <p:spPr bwMode="auto">
            <a:xfrm>
              <a:off x="5443685" y="1042014"/>
              <a:ext cx="1738722" cy="5637877"/>
            </a:xfrm>
            <a:custGeom>
              <a:avLst/>
              <a:gdLst>
                <a:gd name="T0" fmla="*/ 135 w 268"/>
                <a:gd name="T1" fmla="*/ 6 h 869"/>
                <a:gd name="T2" fmla="*/ 154 w 268"/>
                <a:gd name="T3" fmla="*/ 13 h 869"/>
                <a:gd name="T4" fmla="*/ 169 w 268"/>
                <a:gd name="T5" fmla="*/ 55 h 869"/>
                <a:gd name="T6" fmla="*/ 161 w 268"/>
                <a:gd name="T7" fmla="*/ 84 h 869"/>
                <a:gd name="T8" fmla="*/ 156 w 268"/>
                <a:gd name="T9" fmla="*/ 104 h 869"/>
                <a:gd name="T10" fmla="*/ 192 w 268"/>
                <a:gd name="T11" fmla="*/ 144 h 869"/>
                <a:gd name="T12" fmla="*/ 239 w 268"/>
                <a:gd name="T13" fmla="*/ 159 h 869"/>
                <a:gd name="T14" fmla="*/ 246 w 268"/>
                <a:gd name="T15" fmla="*/ 173 h 869"/>
                <a:gd name="T16" fmla="*/ 259 w 268"/>
                <a:gd name="T17" fmla="*/ 227 h 869"/>
                <a:gd name="T18" fmla="*/ 266 w 268"/>
                <a:gd name="T19" fmla="*/ 355 h 869"/>
                <a:gd name="T20" fmla="*/ 254 w 268"/>
                <a:gd name="T21" fmla="*/ 439 h 869"/>
                <a:gd name="T22" fmla="*/ 236 w 268"/>
                <a:gd name="T23" fmla="*/ 455 h 869"/>
                <a:gd name="T24" fmla="*/ 222 w 268"/>
                <a:gd name="T25" fmla="*/ 486 h 869"/>
                <a:gd name="T26" fmla="*/ 226 w 268"/>
                <a:gd name="T27" fmla="*/ 582 h 869"/>
                <a:gd name="T28" fmla="*/ 239 w 268"/>
                <a:gd name="T29" fmla="*/ 685 h 869"/>
                <a:gd name="T30" fmla="*/ 243 w 268"/>
                <a:gd name="T31" fmla="*/ 765 h 869"/>
                <a:gd name="T32" fmla="*/ 238 w 268"/>
                <a:gd name="T33" fmla="*/ 785 h 869"/>
                <a:gd name="T34" fmla="*/ 243 w 268"/>
                <a:gd name="T35" fmla="*/ 823 h 869"/>
                <a:gd name="T36" fmla="*/ 229 w 268"/>
                <a:gd name="T37" fmla="*/ 863 h 869"/>
                <a:gd name="T38" fmla="*/ 200 w 268"/>
                <a:gd name="T39" fmla="*/ 869 h 869"/>
                <a:gd name="T40" fmla="*/ 190 w 268"/>
                <a:gd name="T41" fmla="*/ 865 h 869"/>
                <a:gd name="T42" fmla="*/ 186 w 268"/>
                <a:gd name="T43" fmla="*/ 841 h 869"/>
                <a:gd name="T44" fmla="*/ 182 w 268"/>
                <a:gd name="T45" fmla="*/ 800 h 869"/>
                <a:gd name="T46" fmla="*/ 186 w 268"/>
                <a:gd name="T47" fmla="*/ 781 h 869"/>
                <a:gd name="T48" fmla="*/ 187 w 268"/>
                <a:gd name="T49" fmla="*/ 747 h 869"/>
                <a:gd name="T50" fmla="*/ 177 w 268"/>
                <a:gd name="T51" fmla="*/ 660 h 869"/>
                <a:gd name="T52" fmla="*/ 160 w 268"/>
                <a:gd name="T53" fmla="*/ 571 h 869"/>
                <a:gd name="T54" fmla="*/ 153 w 268"/>
                <a:gd name="T55" fmla="*/ 540 h 869"/>
                <a:gd name="T56" fmla="*/ 139 w 268"/>
                <a:gd name="T57" fmla="*/ 493 h 869"/>
                <a:gd name="T58" fmla="*/ 128 w 268"/>
                <a:gd name="T59" fmla="*/ 518 h 869"/>
                <a:gd name="T60" fmla="*/ 118 w 268"/>
                <a:gd name="T61" fmla="*/ 604 h 869"/>
                <a:gd name="T62" fmla="*/ 115 w 268"/>
                <a:gd name="T63" fmla="*/ 638 h 869"/>
                <a:gd name="T64" fmla="*/ 118 w 268"/>
                <a:gd name="T65" fmla="*/ 698 h 869"/>
                <a:gd name="T66" fmla="*/ 112 w 268"/>
                <a:gd name="T67" fmla="*/ 768 h 869"/>
                <a:gd name="T68" fmla="*/ 110 w 268"/>
                <a:gd name="T69" fmla="*/ 803 h 869"/>
                <a:gd name="T70" fmla="*/ 110 w 268"/>
                <a:gd name="T71" fmla="*/ 837 h 869"/>
                <a:gd name="T72" fmla="*/ 110 w 268"/>
                <a:gd name="T73" fmla="*/ 862 h 869"/>
                <a:gd name="T74" fmla="*/ 73 w 268"/>
                <a:gd name="T75" fmla="*/ 862 h 869"/>
                <a:gd name="T76" fmla="*/ 31 w 268"/>
                <a:gd name="T77" fmla="*/ 867 h 869"/>
                <a:gd name="T78" fmla="*/ 17 w 268"/>
                <a:gd name="T79" fmla="*/ 865 h 869"/>
                <a:gd name="T80" fmla="*/ 5 w 268"/>
                <a:gd name="T81" fmla="*/ 862 h 869"/>
                <a:gd name="T82" fmla="*/ 0 w 268"/>
                <a:gd name="T83" fmla="*/ 855 h 869"/>
                <a:gd name="T84" fmla="*/ 27 w 268"/>
                <a:gd name="T85" fmla="*/ 848 h 869"/>
                <a:gd name="T86" fmla="*/ 52 w 268"/>
                <a:gd name="T87" fmla="*/ 815 h 869"/>
                <a:gd name="T88" fmla="*/ 47 w 268"/>
                <a:gd name="T89" fmla="*/ 777 h 869"/>
                <a:gd name="T90" fmla="*/ 55 w 268"/>
                <a:gd name="T91" fmla="*/ 742 h 869"/>
                <a:gd name="T92" fmla="*/ 55 w 268"/>
                <a:gd name="T93" fmla="*/ 689 h 869"/>
                <a:gd name="T94" fmla="*/ 59 w 268"/>
                <a:gd name="T95" fmla="*/ 650 h 869"/>
                <a:gd name="T96" fmla="*/ 56 w 268"/>
                <a:gd name="T97" fmla="*/ 605 h 869"/>
                <a:gd name="T98" fmla="*/ 31 w 268"/>
                <a:gd name="T99" fmla="*/ 461 h 869"/>
                <a:gd name="T100" fmla="*/ 21 w 268"/>
                <a:gd name="T101" fmla="*/ 457 h 869"/>
                <a:gd name="T102" fmla="*/ 10 w 268"/>
                <a:gd name="T103" fmla="*/ 391 h 869"/>
                <a:gd name="T104" fmla="*/ 17 w 268"/>
                <a:gd name="T105" fmla="*/ 282 h 869"/>
                <a:gd name="T106" fmla="*/ 25 w 268"/>
                <a:gd name="T107" fmla="*/ 209 h 869"/>
                <a:gd name="T108" fmla="*/ 31 w 268"/>
                <a:gd name="T109" fmla="*/ 182 h 869"/>
                <a:gd name="T110" fmla="*/ 55 w 268"/>
                <a:gd name="T111" fmla="*/ 160 h 869"/>
                <a:gd name="T112" fmla="*/ 97 w 268"/>
                <a:gd name="T113" fmla="*/ 142 h 869"/>
                <a:gd name="T114" fmla="*/ 105 w 268"/>
                <a:gd name="T115" fmla="*/ 125 h 869"/>
                <a:gd name="T116" fmla="*/ 98 w 268"/>
                <a:gd name="T117" fmla="*/ 108 h 869"/>
                <a:gd name="T118" fmla="*/ 90 w 268"/>
                <a:gd name="T119" fmla="*/ 72 h 869"/>
                <a:gd name="T120" fmla="*/ 88 w 268"/>
                <a:gd name="T121" fmla="*/ 58 h 869"/>
                <a:gd name="T122" fmla="*/ 91 w 268"/>
                <a:gd name="T123" fmla="*/ 1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869">
                  <a:moveTo>
                    <a:pt x="122" y="0"/>
                  </a:moveTo>
                  <a:lnTo>
                    <a:pt x="128" y="2"/>
                  </a:lnTo>
                  <a:lnTo>
                    <a:pt x="133" y="4"/>
                  </a:lnTo>
                  <a:lnTo>
                    <a:pt x="135" y="6"/>
                  </a:lnTo>
                  <a:lnTo>
                    <a:pt x="136" y="6"/>
                  </a:lnTo>
                  <a:lnTo>
                    <a:pt x="141" y="7"/>
                  </a:lnTo>
                  <a:lnTo>
                    <a:pt x="148" y="8"/>
                  </a:lnTo>
                  <a:lnTo>
                    <a:pt x="154" y="13"/>
                  </a:lnTo>
                  <a:lnTo>
                    <a:pt x="161" y="19"/>
                  </a:lnTo>
                  <a:lnTo>
                    <a:pt x="166" y="28"/>
                  </a:lnTo>
                  <a:lnTo>
                    <a:pt x="170" y="40"/>
                  </a:lnTo>
                  <a:lnTo>
                    <a:pt x="169" y="55"/>
                  </a:lnTo>
                  <a:lnTo>
                    <a:pt x="171" y="66"/>
                  </a:lnTo>
                  <a:lnTo>
                    <a:pt x="169" y="75"/>
                  </a:lnTo>
                  <a:lnTo>
                    <a:pt x="165" y="80"/>
                  </a:lnTo>
                  <a:lnTo>
                    <a:pt x="161" y="84"/>
                  </a:lnTo>
                  <a:lnTo>
                    <a:pt x="158" y="85"/>
                  </a:lnTo>
                  <a:lnTo>
                    <a:pt x="158" y="88"/>
                  </a:lnTo>
                  <a:lnTo>
                    <a:pt x="157" y="95"/>
                  </a:lnTo>
                  <a:lnTo>
                    <a:pt x="156" y="104"/>
                  </a:lnTo>
                  <a:lnTo>
                    <a:pt x="158" y="114"/>
                  </a:lnTo>
                  <a:lnTo>
                    <a:pt x="167" y="127"/>
                  </a:lnTo>
                  <a:lnTo>
                    <a:pt x="179" y="138"/>
                  </a:lnTo>
                  <a:lnTo>
                    <a:pt x="192" y="144"/>
                  </a:lnTo>
                  <a:lnTo>
                    <a:pt x="205" y="148"/>
                  </a:lnTo>
                  <a:lnTo>
                    <a:pt x="220" y="151"/>
                  </a:lnTo>
                  <a:lnTo>
                    <a:pt x="232" y="154"/>
                  </a:lnTo>
                  <a:lnTo>
                    <a:pt x="239" y="159"/>
                  </a:lnTo>
                  <a:lnTo>
                    <a:pt x="243" y="165"/>
                  </a:lnTo>
                  <a:lnTo>
                    <a:pt x="245" y="169"/>
                  </a:lnTo>
                  <a:lnTo>
                    <a:pt x="246" y="172"/>
                  </a:lnTo>
                  <a:lnTo>
                    <a:pt x="246" y="173"/>
                  </a:lnTo>
                  <a:lnTo>
                    <a:pt x="249" y="180"/>
                  </a:lnTo>
                  <a:lnTo>
                    <a:pt x="251" y="189"/>
                  </a:lnTo>
                  <a:lnTo>
                    <a:pt x="255" y="205"/>
                  </a:lnTo>
                  <a:lnTo>
                    <a:pt x="259" y="227"/>
                  </a:lnTo>
                  <a:lnTo>
                    <a:pt x="264" y="257"/>
                  </a:lnTo>
                  <a:lnTo>
                    <a:pt x="267" y="290"/>
                  </a:lnTo>
                  <a:lnTo>
                    <a:pt x="268" y="324"/>
                  </a:lnTo>
                  <a:lnTo>
                    <a:pt x="266" y="355"/>
                  </a:lnTo>
                  <a:lnTo>
                    <a:pt x="263" y="384"/>
                  </a:lnTo>
                  <a:lnTo>
                    <a:pt x="259" y="409"/>
                  </a:lnTo>
                  <a:lnTo>
                    <a:pt x="256" y="427"/>
                  </a:lnTo>
                  <a:lnTo>
                    <a:pt x="254" y="439"/>
                  </a:lnTo>
                  <a:lnTo>
                    <a:pt x="249" y="447"/>
                  </a:lnTo>
                  <a:lnTo>
                    <a:pt x="243" y="452"/>
                  </a:lnTo>
                  <a:lnTo>
                    <a:pt x="238" y="455"/>
                  </a:lnTo>
                  <a:lnTo>
                    <a:pt x="236" y="455"/>
                  </a:lnTo>
                  <a:lnTo>
                    <a:pt x="233" y="455"/>
                  </a:lnTo>
                  <a:lnTo>
                    <a:pt x="222" y="470"/>
                  </a:lnTo>
                  <a:lnTo>
                    <a:pt x="222" y="474"/>
                  </a:lnTo>
                  <a:lnTo>
                    <a:pt x="222" y="486"/>
                  </a:lnTo>
                  <a:lnTo>
                    <a:pt x="222" y="505"/>
                  </a:lnTo>
                  <a:lnTo>
                    <a:pt x="224" y="527"/>
                  </a:lnTo>
                  <a:lnTo>
                    <a:pt x="225" y="553"/>
                  </a:lnTo>
                  <a:lnTo>
                    <a:pt x="226" y="582"/>
                  </a:lnTo>
                  <a:lnTo>
                    <a:pt x="229" y="611"/>
                  </a:lnTo>
                  <a:lnTo>
                    <a:pt x="232" y="638"/>
                  </a:lnTo>
                  <a:lnTo>
                    <a:pt x="236" y="664"/>
                  </a:lnTo>
                  <a:lnTo>
                    <a:pt x="239" y="685"/>
                  </a:lnTo>
                  <a:lnTo>
                    <a:pt x="245" y="711"/>
                  </a:lnTo>
                  <a:lnTo>
                    <a:pt x="246" y="734"/>
                  </a:lnTo>
                  <a:lnTo>
                    <a:pt x="246" y="751"/>
                  </a:lnTo>
                  <a:lnTo>
                    <a:pt x="243" y="765"/>
                  </a:lnTo>
                  <a:lnTo>
                    <a:pt x="239" y="774"/>
                  </a:lnTo>
                  <a:lnTo>
                    <a:pt x="237" y="781"/>
                  </a:lnTo>
                  <a:lnTo>
                    <a:pt x="237" y="782"/>
                  </a:lnTo>
                  <a:lnTo>
                    <a:pt x="238" y="785"/>
                  </a:lnTo>
                  <a:lnTo>
                    <a:pt x="242" y="790"/>
                  </a:lnTo>
                  <a:lnTo>
                    <a:pt x="245" y="798"/>
                  </a:lnTo>
                  <a:lnTo>
                    <a:pt x="246" y="810"/>
                  </a:lnTo>
                  <a:lnTo>
                    <a:pt x="243" y="823"/>
                  </a:lnTo>
                  <a:lnTo>
                    <a:pt x="234" y="838"/>
                  </a:lnTo>
                  <a:lnTo>
                    <a:pt x="237" y="850"/>
                  </a:lnTo>
                  <a:lnTo>
                    <a:pt x="234" y="858"/>
                  </a:lnTo>
                  <a:lnTo>
                    <a:pt x="229" y="863"/>
                  </a:lnTo>
                  <a:lnTo>
                    <a:pt x="222" y="867"/>
                  </a:lnTo>
                  <a:lnTo>
                    <a:pt x="215" y="869"/>
                  </a:lnTo>
                  <a:lnTo>
                    <a:pt x="207" y="869"/>
                  </a:lnTo>
                  <a:lnTo>
                    <a:pt x="200" y="869"/>
                  </a:lnTo>
                  <a:lnTo>
                    <a:pt x="195" y="867"/>
                  </a:lnTo>
                  <a:lnTo>
                    <a:pt x="194" y="867"/>
                  </a:lnTo>
                  <a:lnTo>
                    <a:pt x="192" y="867"/>
                  </a:lnTo>
                  <a:lnTo>
                    <a:pt x="190" y="865"/>
                  </a:lnTo>
                  <a:lnTo>
                    <a:pt x="186" y="862"/>
                  </a:lnTo>
                  <a:lnTo>
                    <a:pt x="183" y="857"/>
                  </a:lnTo>
                  <a:lnTo>
                    <a:pt x="183" y="850"/>
                  </a:lnTo>
                  <a:lnTo>
                    <a:pt x="186" y="841"/>
                  </a:lnTo>
                  <a:lnTo>
                    <a:pt x="194" y="831"/>
                  </a:lnTo>
                  <a:lnTo>
                    <a:pt x="186" y="820"/>
                  </a:lnTo>
                  <a:lnTo>
                    <a:pt x="182" y="810"/>
                  </a:lnTo>
                  <a:lnTo>
                    <a:pt x="182" y="800"/>
                  </a:lnTo>
                  <a:lnTo>
                    <a:pt x="184" y="791"/>
                  </a:lnTo>
                  <a:lnTo>
                    <a:pt x="186" y="786"/>
                  </a:lnTo>
                  <a:lnTo>
                    <a:pt x="187" y="783"/>
                  </a:lnTo>
                  <a:lnTo>
                    <a:pt x="186" y="781"/>
                  </a:lnTo>
                  <a:lnTo>
                    <a:pt x="186" y="774"/>
                  </a:lnTo>
                  <a:lnTo>
                    <a:pt x="184" y="765"/>
                  </a:lnTo>
                  <a:lnTo>
                    <a:pt x="184" y="755"/>
                  </a:lnTo>
                  <a:lnTo>
                    <a:pt x="187" y="747"/>
                  </a:lnTo>
                  <a:lnTo>
                    <a:pt x="186" y="730"/>
                  </a:lnTo>
                  <a:lnTo>
                    <a:pt x="183" y="709"/>
                  </a:lnTo>
                  <a:lnTo>
                    <a:pt x="181" y="685"/>
                  </a:lnTo>
                  <a:lnTo>
                    <a:pt x="177" y="660"/>
                  </a:lnTo>
                  <a:lnTo>
                    <a:pt x="173" y="635"/>
                  </a:lnTo>
                  <a:lnTo>
                    <a:pt x="167" y="612"/>
                  </a:lnTo>
                  <a:lnTo>
                    <a:pt x="163" y="591"/>
                  </a:lnTo>
                  <a:lnTo>
                    <a:pt x="160" y="571"/>
                  </a:lnTo>
                  <a:lnTo>
                    <a:pt x="157" y="557"/>
                  </a:lnTo>
                  <a:lnTo>
                    <a:pt x="154" y="546"/>
                  </a:lnTo>
                  <a:lnTo>
                    <a:pt x="154" y="544"/>
                  </a:lnTo>
                  <a:lnTo>
                    <a:pt x="153" y="540"/>
                  </a:lnTo>
                  <a:lnTo>
                    <a:pt x="150" y="532"/>
                  </a:lnTo>
                  <a:lnTo>
                    <a:pt x="148" y="519"/>
                  </a:lnTo>
                  <a:lnTo>
                    <a:pt x="144" y="506"/>
                  </a:lnTo>
                  <a:lnTo>
                    <a:pt x="139" y="493"/>
                  </a:lnTo>
                  <a:lnTo>
                    <a:pt x="135" y="481"/>
                  </a:lnTo>
                  <a:lnTo>
                    <a:pt x="133" y="488"/>
                  </a:lnTo>
                  <a:lnTo>
                    <a:pt x="131" y="501"/>
                  </a:lnTo>
                  <a:lnTo>
                    <a:pt x="128" y="518"/>
                  </a:lnTo>
                  <a:lnTo>
                    <a:pt x="126" y="539"/>
                  </a:lnTo>
                  <a:lnTo>
                    <a:pt x="123" y="561"/>
                  </a:lnTo>
                  <a:lnTo>
                    <a:pt x="120" y="583"/>
                  </a:lnTo>
                  <a:lnTo>
                    <a:pt x="118" y="604"/>
                  </a:lnTo>
                  <a:lnTo>
                    <a:pt x="116" y="620"/>
                  </a:lnTo>
                  <a:lnTo>
                    <a:pt x="115" y="632"/>
                  </a:lnTo>
                  <a:lnTo>
                    <a:pt x="115" y="635"/>
                  </a:lnTo>
                  <a:lnTo>
                    <a:pt x="115" y="638"/>
                  </a:lnTo>
                  <a:lnTo>
                    <a:pt x="116" y="647"/>
                  </a:lnTo>
                  <a:lnTo>
                    <a:pt x="118" y="660"/>
                  </a:lnTo>
                  <a:lnTo>
                    <a:pt x="119" y="679"/>
                  </a:lnTo>
                  <a:lnTo>
                    <a:pt x="118" y="698"/>
                  </a:lnTo>
                  <a:lnTo>
                    <a:pt x="115" y="721"/>
                  </a:lnTo>
                  <a:lnTo>
                    <a:pt x="110" y="744"/>
                  </a:lnTo>
                  <a:lnTo>
                    <a:pt x="112" y="755"/>
                  </a:lnTo>
                  <a:lnTo>
                    <a:pt x="112" y="768"/>
                  </a:lnTo>
                  <a:lnTo>
                    <a:pt x="112" y="781"/>
                  </a:lnTo>
                  <a:lnTo>
                    <a:pt x="111" y="793"/>
                  </a:lnTo>
                  <a:lnTo>
                    <a:pt x="110" y="800"/>
                  </a:lnTo>
                  <a:lnTo>
                    <a:pt x="110" y="803"/>
                  </a:lnTo>
                  <a:lnTo>
                    <a:pt x="110" y="807"/>
                  </a:lnTo>
                  <a:lnTo>
                    <a:pt x="111" y="815"/>
                  </a:lnTo>
                  <a:lnTo>
                    <a:pt x="111" y="825"/>
                  </a:lnTo>
                  <a:lnTo>
                    <a:pt x="110" y="837"/>
                  </a:lnTo>
                  <a:lnTo>
                    <a:pt x="111" y="845"/>
                  </a:lnTo>
                  <a:lnTo>
                    <a:pt x="111" y="853"/>
                  </a:lnTo>
                  <a:lnTo>
                    <a:pt x="110" y="859"/>
                  </a:lnTo>
                  <a:lnTo>
                    <a:pt x="110" y="862"/>
                  </a:lnTo>
                  <a:lnTo>
                    <a:pt x="106" y="862"/>
                  </a:lnTo>
                  <a:lnTo>
                    <a:pt x="97" y="863"/>
                  </a:lnTo>
                  <a:lnTo>
                    <a:pt x="85" y="863"/>
                  </a:lnTo>
                  <a:lnTo>
                    <a:pt x="73" y="862"/>
                  </a:lnTo>
                  <a:lnTo>
                    <a:pt x="67" y="858"/>
                  </a:lnTo>
                  <a:lnTo>
                    <a:pt x="55" y="865"/>
                  </a:lnTo>
                  <a:lnTo>
                    <a:pt x="42" y="867"/>
                  </a:lnTo>
                  <a:lnTo>
                    <a:pt x="31" y="867"/>
                  </a:lnTo>
                  <a:lnTo>
                    <a:pt x="22" y="866"/>
                  </a:lnTo>
                  <a:lnTo>
                    <a:pt x="19" y="866"/>
                  </a:lnTo>
                  <a:lnTo>
                    <a:pt x="18" y="866"/>
                  </a:lnTo>
                  <a:lnTo>
                    <a:pt x="17" y="865"/>
                  </a:lnTo>
                  <a:lnTo>
                    <a:pt x="14" y="865"/>
                  </a:lnTo>
                  <a:lnTo>
                    <a:pt x="12" y="863"/>
                  </a:lnTo>
                  <a:lnTo>
                    <a:pt x="9" y="863"/>
                  </a:lnTo>
                  <a:lnTo>
                    <a:pt x="5" y="862"/>
                  </a:lnTo>
                  <a:lnTo>
                    <a:pt x="2" y="861"/>
                  </a:lnTo>
                  <a:lnTo>
                    <a:pt x="1" y="859"/>
                  </a:lnTo>
                  <a:lnTo>
                    <a:pt x="0" y="858"/>
                  </a:lnTo>
                  <a:lnTo>
                    <a:pt x="0" y="855"/>
                  </a:lnTo>
                  <a:lnTo>
                    <a:pt x="1" y="854"/>
                  </a:lnTo>
                  <a:lnTo>
                    <a:pt x="5" y="853"/>
                  </a:lnTo>
                  <a:lnTo>
                    <a:pt x="10" y="852"/>
                  </a:lnTo>
                  <a:lnTo>
                    <a:pt x="27" y="848"/>
                  </a:lnTo>
                  <a:lnTo>
                    <a:pt x="39" y="841"/>
                  </a:lnTo>
                  <a:lnTo>
                    <a:pt x="47" y="832"/>
                  </a:lnTo>
                  <a:lnTo>
                    <a:pt x="52" y="823"/>
                  </a:lnTo>
                  <a:lnTo>
                    <a:pt x="52" y="815"/>
                  </a:lnTo>
                  <a:lnTo>
                    <a:pt x="51" y="807"/>
                  </a:lnTo>
                  <a:lnTo>
                    <a:pt x="47" y="797"/>
                  </a:lnTo>
                  <a:lnTo>
                    <a:pt x="47" y="786"/>
                  </a:lnTo>
                  <a:lnTo>
                    <a:pt x="47" y="777"/>
                  </a:lnTo>
                  <a:lnTo>
                    <a:pt x="50" y="772"/>
                  </a:lnTo>
                  <a:lnTo>
                    <a:pt x="52" y="766"/>
                  </a:lnTo>
                  <a:lnTo>
                    <a:pt x="54" y="756"/>
                  </a:lnTo>
                  <a:lnTo>
                    <a:pt x="55" y="742"/>
                  </a:lnTo>
                  <a:lnTo>
                    <a:pt x="56" y="728"/>
                  </a:lnTo>
                  <a:lnTo>
                    <a:pt x="56" y="717"/>
                  </a:lnTo>
                  <a:lnTo>
                    <a:pt x="55" y="704"/>
                  </a:lnTo>
                  <a:lnTo>
                    <a:pt x="55" y="689"/>
                  </a:lnTo>
                  <a:lnTo>
                    <a:pt x="55" y="673"/>
                  </a:lnTo>
                  <a:lnTo>
                    <a:pt x="56" y="662"/>
                  </a:lnTo>
                  <a:lnTo>
                    <a:pt x="59" y="655"/>
                  </a:lnTo>
                  <a:lnTo>
                    <a:pt x="59" y="650"/>
                  </a:lnTo>
                  <a:lnTo>
                    <a:pt x="59" y="641"/>
                  </a:lnTo>
                  <a:lnTo>
                    <a:pt x="59" y="629"/>
                  </a:lnTo>
                  <a:lnTo>
                    <a:pt x="57" y="616"/>
                  </a:lnTo>
                  <a:lnTo>
                    <a:pt x="56" y="605"/>
                  </a:lnTo>
                  <a:lnTo>
                    <a:pt x="55" y="596"/>
                  </a:lnTo>
                  <a:lnTo>
                    <a:pt x="55" y="594"/>
                  </a:lnTo>
                  <a:lnTo>
                    <a:pt x="33" y="461"/>
                  </a:lnTo>
                  <a:lnTo>
                    <a:pt x="31" y="461"/>
                  </a:lnTo>
                  <a:lnTo>
                    <a:pt x="30" y="461"/>
                  </a:lnTo>
                  <a:lnTo>
                    <a:pt x="27" y="461"/>
                  </a:lnTo>
                  <a:lnTo>
                    <a:pt x="23" y="460"/>
                  </a:lnTo>
                  <a:lnTo>
                    <a:pt x="21" y="457"/>
                  </a:lnTo>
                  <a:lnTo>
                    <a:pt x="16" y="448"/>
                  </a:lnTo>
                  <a:lnTo>
                    <a:pt x="12" y="434"/>
                  </a:lnTo>
                  <a:lnTo>
                    <a:pt x="10" y="414"/>
                  </a:lnTo>
                  <a:lnTo>
                    <a:pt x="10" y="391"/>
                  </a:lnTo>
                  <a:lnTo>
                    <a:pt x="10" y="364"/>
                  </a:lnTo>
                  <a:lnTo>
                    <a:pt x="12" y="337"/>
                  </a:lnTo>
                  <a:lnTo>
                    <a:pt x="14" y="308"/>
                  </a:lnTo>
                  <a:lnTo>
                    <a:pt x="17" y="282"/>
                  </a:lnTo>
                  <a:lnTo>
                    <a:pt x="19" y="257"/>
                  </a:lnTo>
                  <a:lnTo>
                    <a:pt x="21" y="236"/>
                  </a:lnTo>
                  <a:lnTo>
                    <a:pt x="23" y="219"/>
                  </a:lnTo>
                  <a:lnTo>
                    <a:pt x="25" y="209"/>
                  </a:lnTo>
                  <a:lnTo>
                    <a:pt x="25" y="205"/>
                  </a:lnTo>
                  <a:lnTo>
                    <a:pt x="26" y="201"/>
                  </a:lnTo>
                  <a:lnTo>
                    <a:pt x="27" y="193"/>
                  </a:lnTo>
                  <a:lnTo>
                    <a:pt x="31" y="182"/>
                  </a:lnTo>
                  <a:lnTo>
                    <a:pt x="35" y="172"/>
                  </a:lnTo>
                  <a:lnTo>
                    <a:pt x="40" y="164"/>
                  </a:lnTo>
                  <a:lnTo>
                    <a:pt x="46" y="161"/>
                  </a:lnTo>
                  <a:lnTo>
                    <a:pt x="55" y="160"/>
                  </a:lnTo>
                  <a:lnTo>
                    <a:pt x="65" y="156"/>
                  </a:lnTo>
                  <a:lnTo>
                    <a:pt x="77" y="151"/>
                  </a:lnTo>
                  <a:lnTo>
                    <a:pt x="89" y="146"/>
                  </a:lnTo>
                  <a:lnTo>
                    <a:pt x="97" y="142"/>
                  </a:lnTo>
                  <a:lnTo>
                    <a:pt x="99" y="140"/>
                  </a:lnTo>
                  <a:lnTo>
                    <a:pt x="101" y="138"/>
                  </a:lnTo>
                  <a:lnTo>
                    <a:pt x="102" y="133"/>
                  </a:lnTo>
                  <a:lnTo>
                    <a:pt x="105" y="125"/>
                  </a:lnTo>
                  <a:lnTo>
                    <a:pt x="106" y="118"/>
                  </a:lnTo>
                  <a:lnTo>
                    <a:pt x="103" y="114"/>
                  </a:lnTo>
                  <a:lnTo>
                    <a:pt x="101" y="112"/>
                  </a:lnTo>
                  <a:lnTo>
                    <a:pt x="98" y="108"/>
                  </a:lnTo>
                  <a:lnTo>
                    <a:pt x="97" y="101"/>
                  </a:lnTo>
                  <a:lnTo>
                    <a:pt x="93" y="91"/>
                  </a:lnTo>
                  <a:lnTo>
                    <a:pt x="90" y="82"/>
                  </a:lnTo>
                  <a:lnTo>
                    <a:pt x="90" y="72"/>
                  </a:lnTo>
                  <a:lnTo>
                    <a:pt x="91" y="66"/>
                  </a:lnTo>
                  <a:lnTo>
                    <a:pt x="91" y="63"/>
                  </a:lnTo>
                  <a:lnTo>
                    <a:pt x="90" y="62"/>
                  </a:lnTo>
                  <a:lnTo>
                    <a:pt x="88" y="58"/>
                  </a:lnTo>
                  <a:lnTo>
                    <a:pt x="85" y="50"/>
                  </a:lnTo>
                  <a:lnTo>
                    <a:pt x="84" y="42"/>
                  </a:lnTo>
                  <a:lnTo>
                    <a:pt x="85" y="30"/>
                  </a:lnTo>
                  <a:lnTo>
                    <a:pt x="91" y="17"/>
                  </a:lnTo>
                  <a:lnTo>
                    <a:pt x="102" y="7"/>
                  </a:lnTo>
                  <a:lnTo>
                    <a:pt x="112" y="2"/>
                  </a:lnTo>
                  <a:lnTo>
                    <a:pt x="122" y="0"/>
                  </a:lnTo>
                  <a:close/>
                </a:path>
              </a:pathLst>
            </a:custGeom>
            <a:solidFill>
              <a:schemeClr val="tx1"/>
            </a:solidFill>
            <a:ln w="0">
              <a:noFill/>
              <a:prstDash val="solid"/>
              <a:round/>
              <a:headEnd/>
              <a:tailEnd/>
            </a:ln>
          </p:spPr>
          <p:txBody>
            <a:bodyPr vert="horz" wrap="square" lIns="102861" tIns="51431" rIns="102861" bIns="51431" numCol="1" anchor="t" anchorCtr="0" compatLnSpc="1">
              <a:prstTxWarp prst="textNoShape">
                <a:avLst/>
              </a:prstTxWarp>
            </a:bodyPr>
            <a:lstStyle/>
            <a:p>
              <a:endParaRPr lang="en-US" sz="2025">
                <a:solidFill>
                  <a:prstClr val="black"/>
                </a:solidFill>
                <a:latin typeface="Arial" panose="020B0604020202020204" pitchFamily="34" charset="0"/>
                <a:cs typeface="Arial" panose="020B0604020202020204" pitchFamily="34" charset="0"/>
              </a:endParaRPr>
            </a:p>
          </p:txBody>
        </p:sp>
        <p:sp>
          <p:nvSpPr>
            <p:cNvPr id="68" name="Freeform 268">
              <a:extLst>
                <a:ext uri="{FF2B5EF4-FFF2-40B4-BE49-F238E27FC236}">
                  <a16:creationId xmlns:a16="http://schemas.microsoft.com/office/drawing/2014/main" id="{205DFD2D-0958-4B48-BBD5-5EF825ADCC83}"/>
                </a:ext>
              </a:extLst>
            </p:cNvPr>
            <p:cNvSpPr>
              <a:spLocks/>
            </p:cNvSpPr>
            <p:nvPr/>
          </p:nvSpPr>
          <p:spPr bwMode="auto">
            <a:xfrm>
              <a:off x="6031713" y="1882089"/>
              <a:ext cx="454180" cy="1458722"/>
            </a:xfrm>
            <a:custGeom>
              <a:avLst/>
              <a:gdLst>
                <a:gd name="T0" fmla="*/ 74 w 85"/>
                <a:gd name="T1" fmla="*/ 0 h 273"/>
                <a:gd name="T2" fmla="*/ 74 w 85"/>
                <a:gd name="T3" fmla="*/ 0 h 273"/>
                <a:gd name="T4" fmla="*/ 76 w 85"/>
                <a:gd name="T5" fmla="*/ 2 h 273"/>
                <a:gd name="T6" fmla="*/ 77 w 85"/>
                <a:gd name="T7" fmla="*/ 4 h 273"/>
                <a:gd name="T8" fmla="*/ 79 w 85"/>
                <a:gd name="T9" fmla="*/ 7 h 273"/>
                <a:gd name="T10" fmla="*/ 82 w 85"/>
                <a:gd name="T11" fmla="*/ 11 h 273"/>
                <a:gd name="T12" fmla="*/ 85 w 85"/>
                <a:gd name="T13" fmla="*/ 13 h 273"/>
                <a:gd name="T14" fmla="*/ 68 w 85"/>
                <a:gd name="T15" fmla="*/ 53 h 273"/>
                <a:gd name="T16" fmla="*/ 57 w 85"/>
                <a:gd name="T17" fmla="*/ 91 h 273"/>
                <a:gd name="T18" fmla="*/ 51 w 85"/>
                <a:gd name="T19" fmla="*/ 126 h 273"/>
                <a:gd name="T20" fmla="*/ 49 w 85"/>
                <a:gd name="T21" fmla="*/ 160 h 273"/>
                <a:gd name="T22" fmla="*/ 49 w 85"/>
                <a:gd name="T23" fmla="*/ 190 h 273"/>
                <a:gd name="T24" fmla="*/ 52 w 85"/>
                <a:gd name="T25" fmla="*/ 215 h 273"/>
                <a:gd name="T26" fmla="*/ 56 w 85"/>
                <a:gd name="T27" fmla="*/ 237 h 273"/>
                <a:gd name="T28" fmla="*/ 60 w 85"/>
                <a:gd name="T29" fmla="*/ 253 h 273"/>
                <a:gd name="T30" fmla="*/ 62 w 85"/>
                <a:gd name="T31" fmla="*/ 262 h 273"/>
                <a:gd name="T32" fmla="*/ 64 w 85"/>
                <a:gd name="T33" fmla="*/ 266 h 273"/>
                <a:gd name="T34" fmla="*/ 61 w 85"/>
                <a:gd name="T35" fmla="*/ 267 h 273"/>
                <a:gd name="T36" fmla="*/ 53 w 85"/>
                <a:gd name="T37" fmla="*/ 270 h 273"/>
                <a:gd name="T38" fmla="*/ 43 w 85"/>
                <a:gd name="T39" fmla="*/ 271 h 273"/>
                <a:gd name="T40" fmla="*/ 30 w 85"/>
                <a:gd name="T41" fmla="*/ 273 h 273"/>
                <a:gd name="T42" fmla="*/ 15 w 85"/>
                <a:gd name="T43" fmla="*/ 271 h 273"/>
                <a:gd name="T44" fmla="*/ 0 w 85"/>
                <a:gd name="T45" fmla="*/ 266 h 273"/>
                <a:gd name="T46" fmla="*/ 6 w 85"/>
                <a:gd name="T47" fmla="*/ 248 h 273"/>
                <a:gd name="T48" fmla="*/ 11 w 85"/>
                <a:gd name="T49" fmla="*/ 224 h 273"/>
                <a:gd name="T50" fmla="*/ 14 w 85"/>
                <a:gd name="T51" fmla="*/ 195 h 273"/>
                <a:gd name="T52" fmla="*/ 17 w 85"/>
                <a:gd name="T53" fmla="*/ 165 h 273"/>
                <a:gd name="T54" fmla="*/ 18 w 85"/>
                <a:gd name="T55" fmla="*/ 134 h 273"/>
                <a:gd name="T56" fmla="*/ 18 w 85"/>
                <a:gd name="T57" fmla="*/ 106 h 273"/>
                <a:gd name="T58" fmla="*/ 18 w 85"/>
                <a:gd name="T59" fmla="*/ 81 h 273"/>
                <a:gd name="T60" fmla="*/ 17 w 85"/>
                <a:gd name="T61" fmla="*/ 63 h 273"/>
                <a:gd name="T62" fmla="*/ 17 w 85"/>
                <a:gd name="T63" fmla="*/ 54 h 273"/>
                <a:gd name="T64" fmla="*/ 15 w 85"/>
                <a:gd name="T65" fmla="*/ 44 h 273"/>
                <a:gd name="T66" fmla="*/ 15 w 85"/>
                <a:gd name="T67" fmla="*/ 30 h 273"/>
                <a:gd name="T68" fmla="*/ 15 w 85"/>
                <a:gd name="T69" fmla="*/ 19 h 273"/>
                <a:gd name="T70" fmla="*/ 15 w 85"/>
                <a:gd name="T71" fmla="*/ 9 h 273"/>
                <a:gd name="T72" fmla="*/ 17 w 85"/>
                <a:gd name="T73" fmla="*/ 7 h 273"/>
                <a:gd name="T74" fmla="*/ 39 w 85"/>
                <a:gd name="T75" fmla="*/ 37 h 273"/>
                <a:gd name="T76" fmla="*/ 45 w 85"/>
                <a:gd name="T77" fmla="*/ 32 h 273"/>
                <a:gd name="T78" fmla="*/ 52 w 85"/>
                <a:gd name="T79" fmla="*/ 25 h 273"/>
                <a:gd name="T80" fmla="*/ 60 w 85"/>
                <a:gd name="T81" fmla="*/ 16 h 273"/>
                <a:gd name="T82" fmla="*/ 68 w 85"/>
                <a:gd name="T83" fmla="*/ 8 h 273"/>
                <a:gd name="T84" fmla="*/ 72 w 85"/>
                <a:gd name="T85" fmla="*/ 2 h 273"/>
                <a:gd name="T86" fmla="*/ 74 w 85"/>
                <a:gd name="T8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273">
                  <a:moveTo>
                    <a:pt x="74" y="0"/>
                  </a:moveTo>
                  <a:lnTo>
                    <a:pt x="74" y="0"/>
                  </a:lnTo>
                  <a:lnTo>
                    <a:pt x="76" y="2"/>
                  </a:lnTo>
                  <a:lnTo>
                    <a:pt x="77" y="4"/>
                  </a:lnTo>
                  <a:lnTo>
                    <a:pt x="79" y="7"/>
                  </a:lnTo>
                  <a:lnTo>
                    <a:pt x="82" y="11"/>
                  </a:lnTo>
                  <a:lnTo>
                    <a:pt x="85" y="13"/>
                  </a:lnTo>
                  <a:lnTo>
                    <a:pt x="68" y="53"/>
                  </a:lnTo>
                  <a:lnTo>
                    <a:pt x="57" y="91"/>
                  </a:lnTo>
                  <a:lnTo>
                    <a:pt x="51" y="126"/>
                  </a:lnTo>
                  <a:lnTo>
                    <a:pt x="49" y="160"/>
                  </a:lnTo>
                  <a:lnTo>
                    <a:pt x="49" y="190"/>
                  </a:lnTo>
                  <a:lnTo>
                    <a:pt x="52" y="215"/>
                  </a:lnTo>
                  <a:lnTo>
                    <a:pt x="56" y="237"/>
                  </a:lnTo>
                  <a:lnTo>
                    <a:pt x="60" y="253"/>
                  </a:lnTo>
                  <a:lnTo>
                    <a:pt x="62" y="262"/>
                  </a:lnTo>
                  <a:lnTo>
                    <a:pt x="64" y="266"/>
                  </a:lnTo>
                  <a:lnTo>
                    <a:pt x="61" y="267"/>
                  </a:lnTo>
                  <a:lnTo>
                    <a:pt x="53" y="270"/>
                  </a:lnTo>
                  <a:lnTo>
                    <a:pt x="43" y="271"/>
                  </a:lnTo>
                  <a:lnTo>
                    <a:pt x="30" y="273"/>
                  </a:lnTo>
                  <a:lnTo>
                    <a:pt x="15" y="271"/>
                  </a:lnTo>
                  <a:lnTo>
                    <a:pt x="0" y="266"/>
                  </a:lnTo>
                  <a:lnTo>
                    <a:pt x="6" y="248"/>
                  </a:lnTo>
                  <a:lnTo>
                    <a:pt x="11" y="224"/>
                  </a:lnTo>
                  <a:lnTo>
                    <a:pt x="14" y="195"/>
                  </a:lnTo>
                  <a:lnTo>
                    <a:pt x="17" y="165"/>
                  </a:lnTo>
                  <a:lnTo>
                    <a:pt x="18" y="134"/>
                  </a:lnTo>
                  <a:lnTo>
                    <a:pt x="18" y="106"/>
                  </a:lnTo>
                  <a:lnTo>
                    <a:pt x="18" y="81"/>
                  </a:lnTo>
                  <a:lnTo>
                    <a:pt x="17" y="63"/>
                  </a:lnTo>
                  <a:lnTo>
                    <a:pt x="17" y="54"/>
                  </a:lnTo>
                  <a:lnTo>
                    <a:pt x="15" y="44"/>
                  </a:lnTo>
                  <a:lnTo>
                    <a:pt x="15" y="30"/>
                  </a:lnTo>
                  <a:lnTo>
                    <a:pt x="15" y="19"/>
                  </a:lnTo>
                  <a:lnTo>
                    <a:pt x="15" y="9"/>
                  </a:lnTo>
                  <a:lnTo>
                    <a:pt x="17" y="7"/>
                  </a:lnTo>
                  <a:lnTo>
                    <a:pt x="39" y="37"/>
                  </a:lnTo>
                  <a:lnTo>
                    <a:pt x="45" y="32"/>
                  </a:lnTo>
                  <a:lnTo>
                    <a:pt x="52" y="25"/>
                  </a:lnTo>
                  <a:lnTo>
                    <a:pt x="60" y="16"/>
                  </a:lnTo>
                  <a:lnTo>
                    <a:pt x="68" y="8"/>
                  </a:lnTo>
                  <a:lnTo>
                    <a:pt x="72" y="2"/>
                  </a:lnTo>
                  <a:lnTo>
                    <a:pt x="74" y="0"/>
                  </a:lnTo>
                  <a:close/>
                </a:path>
              </a:pathLst>
            </a:custGeom>
            <a:solidFill>
              <a:schemeClr val="bg1"/>
            </a:solidFill>
            <a:ln w="0">
              <a:noFill/>
              <a:prstDash val="solid"/>
              <a:round/>
              <a:headEnd/>
              <a:tailEnd/>
            </a:ln>
          </p:spPr>
          <p:txBody>
            <a:bodyPr vert="horz" wrap="square" lIns="102861" tIns="51431" rIns="102861" bIns="51431" numCol="1" anchor="t" anchorCtr="0" compatLnSpc="1">
              <a:prstTxWarp prst="textNoShape">
                <a:avLst/>
              </a:prstTxWarp>
            </a:bodyPr>
            <a:lstStyle/>
            <a:p>
              <a:endParaRPr lang="en-US" sz="2025">
                <a:solidFill>
                  <a:prstClr val="black"/>
                </a:solidFill>
                <a:latin typeface="Arial" panose="020B0604020202020204" pitchFamily="34" charset="0"/>
                <a:cs typeface="Arial" panose="020B0604020202020204" pitchFamily="34" charset="0"/>
              </a:endParaRPr>
            </a:p>
          </p:txBody>
        </p:sp>
        <p:sp>
          <p:nvSpPr>
            <p:cNvPr id="69" name="Freeform 269">
              <a:extLst>
                <a:ext uri="{FF2B5EF4-FFF2-40B4-BE49-F238E27FC236}">
                  <a16:creationId xmlns:a16="http://schemas.microsoft.com/office/drawing/2014/main" id="{19945460-5EB1-4194-A0C2-548D354D7500}"/>
                </a:ext>
              </a:extLst>
            </p:cNvPr>
            <p:cNvSpPr>
              <a:spLocks/>
            </p:cNvSpPr>
            <p:nvPr/>
          </p:nvSpPr>
          <p:spPr bwMode="auto">
            <a:xfrm>
              <a:off x="6170635" y="2079788"/>
              <a:ext cx="154957" cy="1218269"/>
            </a:xfrm>
            <a:custGeom>
              <a:avLst/>
              <a:gdLst>
                <a:gd name="T0" fmla="*/ 14 w 29"/>
                <a:gd name="T1" fmla="*/ 0 h 228"/>
                <a:gd name="T2" fmla="*/ 16 w 29"/>
                <a:gd name="T3" fmla="*/ 0 h 228"/>
                <a:gd name="T4" fmla="*/ 18 w 29"/>
                <a:gd name="T5" fmla="*/ 0 h 228"/>
                <a:gd name="T6" fmla="*/ 19 w 29"/>
                <a:gd name="T7" fmla="*/ 0 h 228"/>
                <a:gd name="T8" fmla="*/ 22 w 29"/>
                <a:gd name="T9" fmla="*/ 1 h 228"/>
                <a:gd name="T10" fmla="*/ 23 w 29"/>
                <a:gd name="T11" fmla="*/ 4 h 228"/>
                <a:gd name="T12" fmla="*/ 25 w 29"/>
                <a:gd name="T13" fmla="*/ 5 h 228"/>
                <a:gd name="T14" fmla="*/ 25 w 29"/>
                <a:gd name="T15" fmla="*/ 9 h 228"/>
                <a:gd name="T16" fmla="*/ 25 w 29"/>
                <a:gd name="T17" fmla="*/ 13 h 228"/>
                <a:gd name="T18" fmla="*/ 23 w 29"/>
                <a:gd name="T19" fmla="*/ 18 h 228"/>
                <a:gd name="T20" fmla="*/ 26 w 29"/>
                <a:gd name="T21" fmla="*/ 27 h 228"/>
                <a:gd name="T22" fmla="*/ 27 w 29"/>
                <a:gd name="T23" fmla="*/ 42 h 228"/>
                <a:gd name="T24" fmla="*/ 29 w 29"/>
                <a:gd name="T25" fmla="*/ 62 h 228"/>
                <a:gd name="T26" fmla="*/ 29 w 29"/>
                <a:gd name="T27" fmla="*/ 84 h 228"/>
                <a:gd name="T28" fmla="*/ 27 w 29"/>
                <a:gd name="T29" fmla="*/ 107 h 228"/>
                <a:gd name="T30" fmla="*/ 27 w 29"/>
                <a:gd name="T31" fmla="*/ 132 h 228"/>
                <a:gd name="T32" fmla="*/ 26 w 29"/>
                <a:gd name="T33" fmla="*/ 154 h 228"/>
                <a:gd name="T34" fmla="*/ 25 w 29"/>
                <a:gd name="T35" fmla="*/ 175 h 228"/>
                <a:gd name="T36" fmla="*/ 23 w 29"/>
                <a:gd name="T37" fmla="*/ 191 h 228"/>
                <a:gd name="T38" fmla="*/ 23 w 29"/>
                <a:gd name="T39" fmla="*/ 203 h 228"/>
                <a:gd name="T40" fmla="*/ 23 w 29"/>
                <a:gd name="T41" fmla="*/ 207 h 228"/>
                <a:gd name="T42" fmla="*/ 13 w 29"/>
                <a:gd name="T43" fmla="*/ 228 h 228"/>
                <a:gd name="T44" fmla="*/ 0 w 29"/>
                <a:gd name="T45" fmla="*/ 209 h 228"/>
                <a:gd name="T46" fmla="*/ 0 w 29"/>
                <a:gd name="T47" fmla="*/ 54 h 228"/>
                <a:gd name="T48" fmla="*/ 0 w 29"/>
                <a:gd name="T49" fmla="*/ 50 h 228"/>
                <a:gd name="T50" fmla="*/ 1 w 29"/>
                <a:gd name="T51" fmla="*/ 39 h 228"/>
                <a:gd name="T52" fmla="*/ 4 w 29"/>
                <a:gd name="T53" fmla="*/ 27 h 228"/>
                <a:gd name="T54" fmla="*/ 8 w 29"/>
                <a:gd name="T55" fmla="*/ 17 h 228"/>
                <a:gd name="T56" fmla="*/ 5 w 29"/>
                <a:gd name="T57" fmla="*/ 14 h 228"/>
                <a:gd name="T58" fmla="*/ 2 w 29"/>
                <a:gd name="T59" fmla="*/ 10 h 228"/>
                <a:gd name="T60" fmla="*/ 2 w 29"/>
                <a:gd name="T61" fmla="*/ 8 h 228"/>
                <a:gd name="T62" fmla="*/ 4 w 29"/>
                <a:gd name="T63" fmla="*/ 7 h 228"/>
                <a:gd name="T64" fmla="*/ 5 w 29"/>
                <a:gd name="T65" fmla="*/ 4 h 228"/>
                <a:gd name="T66" fmla="*/ 8 w 29"/>
                <a:gd name="T67" fmla="*/ 3 h 228"/>
                <a:gd name="T68" fmla="*/ 9 w 29"/>
                <a:gd name="T69" fmla="*/ 1 h 228"/>
                <a:gd name="T70" fmla="*/ 12 w 29"/>
                <a:gd name="T71" fmla="*/ 0 h 228"/>
                <a:gd name="T72" fmla="*/ 13 w 29"/>
                <a:gd name="T73" fmla="*/ 0 h 228"/>
                <a:gd name="T74" fmla="*/ 13 w 29"/>
                <a:gd name="T75" fmla="*/ 0 h 228"/>
                <a:gd name="T76" fmla="*/ 13 w 29"/>
                <a:gd name="T77" fmla="*/ 0 h 228"/>
                <a:gd name="T78" fmla="*/ 14 w 29"/>
                <a:gd name="T7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228">
                  <a:moveTo>
                    <a:pt x="14" y="0"/>
                  </a:moveTo>
                  <a:lnTo>
                    <a:pt x="16" y="0"/>
                  </a:lnTo>
                  <a:lnTo>
                    <a:pt x="18" y="0"/>
                  </a:lnTo>
                  <a:lnTo>
                    <a:pt x="19" y="0"/>
                  </a:lnTo>
                  <a:lnTo>
                    <a:pt x="22" y="1"/>
                  </a:lnTo>
                  <a:lnTo>
                    <a:pt x="23" y="4"/>
                  </a:lnTo>
                  <a:lnTo>
                    <a:pt x="25" y="5"/>
                  </a:lnTo>
                  <a:lnTo>
                    <a:pt x="25" y="9"/>
                  </a:lnTo>
                  <a:lnTo>
                    <a:pt x="25" y="13"/>
                  </a:lnTo>
                  <a:lnTo>
                    <a:pt x="23" y="18"/>
                  </a:lnTo>
                  <a:lnTo>
                    <a:pt x="26" y="27"/>
                  </a:lnTo>
                  <a:lnTo>
                    <a:pt x="27" y="42"/>
                  </a:lnTo>
                  <a:lnTo>
                    <a:pt x="29" y="62"/>
                  </a:lnTo>
                  <a:lnTo>
                    <a:pt x="29" y="84"/>
                  </a:lnTo>
                  <a:lnTo>
                    <a:pt x="27" y="107"/>
                  </a:lnTo>
                  <a:lnTo>
                    <a:pt x="27" y="132"/>
                  </a:lnTo>
                  <a:lnTo>
                    <a:pt x="26" y="154"/>
                  </a:lnTo>
                  <a:lnTo>
                    <a:pt x="25" y="175"/>
                  </a:lnTo>
                  <a:lnTo>
                    <a:pt x="23" y="191"/>
                  </a:lnTo>
                  <a:lnTo>
                    <a:pt x="23" y="203"/>
                  </a:lnTo>
                  <a:lnTo>
                    <a:pt x="23" y="207"/>
                  </a:lnTo>
                  <a:lnTo>
                    <a:pt x="13" y="228"/>
                  </a:lnTo>
                  <a:lnTo>
                    <a:pt x="0" y="209"/>
                  </a:lnTo>
                  <a:lnTo>
                    <a:pt x="0" y="54"/>
                  </a:lnTo>
                  <a:lnTo>
                    <a:pt x="0" y="50"/>
                  </a:lnTo>
                  <a:lnTo>
                    <a:pt x="1" y="39"/>
                  </a:lnTo>
                  <a:lnTo>
                    <a:pt x="4" y="27"/>
                  </a:lnTo>
                  <a:lnTo>
                    <a:pt x="8" y="17"/>
                  </a:lnTo>
                  <a:lnTo>
                    <a:pt x="5" y="14"/>
                  </a:lnTo>
                  <a:lnTo>
                    <a:pt x="2" y="10"/>
                  </a:lnTo>
                  <a:lnTo>
                    <a:pt x="2" y="8"/>
                  </a:lnTo>
                  <a:lnTo>
                    <a:pt x="4" y="7"/>
                  </a:lnTo>
                  <a:lnTo>
                    <a:pt x="5" y="4"/>
                  </a:lnTo>
                  <a:lnTo>
                    <a:pt x="8" y="3"/>
                  </a:lnTo>
                  <a:lnTo>
                    <a:pt x="9" y="1"/>
                  </a:lnTo>
                  <a:lnTo>
                    <a:pt x="12" y="0"/>
                  </a:lnTo>
                  <a:lnTo>
                    <a:pt x="13" y="0"/>
                  </a:lnTo>
                  <a:lnTo>
                    <a:pt x="13" y="0"/>
                  </a:lnTo>
                  <a:lnTo>
                    <a:pt x="13" y="0"/>
                  </a:lnTo>
                  <a:lnTo>
                    <a:pt x="14" y="0"/>
                  </a:lnTo>
                  <a:close/>
                </a:path>
              </a:pathLst>
            </a:custGeom>
            <a:solidFill>
              <a:srgbClr val="000000"/>
            </a:solidFill>
            <a:ln w="0">
              <a:noFill/>
              <a:prstDash val="solid"/>
              <a:round/>
              <a:headEnd/>
              <a:tailEnd/>
            </a:ln>
          </p:spPr>
          <p:txBody>
            <a:bodyPr vert="horz" wrap="square" lIns="102861" tIns="51431" rIns="102861" bIns="51431" numCol="1" anchor="t" anchorCtr="0" compatLnSpc="1">
              <a:prstTxWarp prst="textNoShape">
                <a:avLst/>
              </a:prstTxWarp>
            </a:bodyPr>
            <a:lstStyle/>
            <a:p>
              <a:endParaRPr lang="en-US" sz="2025">
                <a:solidFill>
                  <a:prstClr val="black"/>
                </a:solidFill>
                <a:latin typeface="Arial" panose="020B0604020202020204" pitchFamily="34" charset="0"/>
                <a:cs typeface="Arial" panose="020B0604020202020204" pitchFamily="34" charset="0"/>
              </a:endParaRPr>
            </a:p>
          </p:txBody>
        </p:sp>
        <p:sp>
          <p:nvSpPr>
            <p:cNvPr id="70" name="Freeform 270">
              <a:extLst>
                <a:ext uri="{FF2B5EF4-FFF2-40B4-BE49-F238E27FC236}">
                  <a16:creationId xmlns:a16="http://schemas.microsoft.com/office/drawing/2014/main" id="{4A3D238E-06A8-44F3-B8B8-29EC1EB34E1E}"/>
                </a:ext>
              </a:extLst>
            </p:cNvPr>
            <p:cNvSpPr>
              <a:spLocks/>
            </p:cNvSpPr>
            <p:nvPr/>
          </p:nvSpPr>
          <p:spPr bwMode="auto">
            <a:xfrm>
              <a:off x="5652334" y="3511796"/>
              <a:ext cx="85492" cy="197703"/>
            </a:xfrm>
            <a:custGeom>
              <a:avLst/>
              <a:gdLst>
                <a:gd name="T0" fmla="*/ 13 w 16"/>
                <a:gd name="T1" fmla="*/ 0 h 37"/>
                <a:gd name="T2" fmla="*/ 16 w 16"/>
                <a:gd name="T3" fmla="*/ 7 h 37"/>
                <a:gd name="T4" fmla="*/ 14 w 16"/>
                <a:gd name="T5" fmla="*/ 8 h 37"/>
                <a:gd name="T6" fmla="*/ 12 w 16"/>
                <a:gd name="T7" fmla="*/ 14 h 37"/>
                <a:gd name="T8" fmla="*/ 8 w 16"/>
                <a:gd name="T9" fmla="*/ 20 h 37"/>
                <a:gd name="T10" fmla="*/ 6 w 16"/>
                <a:gd name="T11" fmla="*/ 29 h 37"/>
                <a:gd name="T12" fmla="*/ 5 w 16"/>
                <a:gd name="T13" fmla="*/ 37 h 37"/>
                <a:gd name="T14" fmla="*/ 3 w 16"/>
                <a:gd name="T15" fmla="*/ 31 h 37"/>
                <a:gd name="T16" fmla="*/ 1 w 16"/>
                <a:gd name="T17" fmla="*/ 25 h 37"/>
                <a:gd name="T18" fmla="*/ 0 w 16"/>
                <a:gd name="T19" fmla="*/ 21 h 37"/>
                <a:gd name="T20" fmla="*/ 0 w 16"/>
                <a:gd name="T21" fmla="*/ 19 h 37"/>
                <a:gd name="T22" fmla="*/ 0 w 16"/>
                <a:gd name="T23" fmla="*/ 19 h 37"/>
                <a:gd name="T24" fmla="*/ 0 w 16"/>
                <a:gd name="T25" fmla="*/ 17 h 37"/>
                <a:gd name="T26" fmla="*/ 1 w 16"/>
                <a:gd name="T27" fmla="*/ 16 h 37"/>
                <a:gd name="T28" fmla="*/ 3 w 16"/>
                <a:gd name="T29" fmla="*/ 12 h 37"/>
                <a:gd name="T30" fmla="*/ 4 w 16"/>
                <a:gd name="T31" fmla="*/ 10 h 37"/>
                <a:gd name="T32" fmla="*/ 6 w 16"/>
                <a:gd name="T33" fmla="*/ 6 h 37"/>
                <a:gd name="T34" fmla="*/ 9 w 16"/>
                <a:gd name="T35" fmla="*/ 3 h 37"/>
                <a:gd name="T36" fmla="*/ 13 w 16"/>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7">
                  <a:moveTo>
                    <a:pt x="13" y="0"/>
                  </a:moveTo>
                  <a:lnTo>
                    <a:pt x="16" y="7"/>
                  </a:lnTo>
                  <a:lnTo>
                    <a:pt x="14" y="8"/>
                  </a:lnTo>
                  <a:lnTo>
                    <a:pt x="12" y="14"/>
                  </a:lnTo>
                  <a:lnTo>
                    <a:pt x="8" y="20"/>
                  </a:lnTo>
                  <a:lnTo>
                    <a:pt x="6" y="29"/>
                  </a:lnTo>
                  <a:lnTo>
                    <a:pt x="5" y="37"/>
                  </a:lnTo>
                  <a:lnTo>
                    <a:pt x="3" y="31"/>
                  </a:lnTo>
                  <a:lnTo>
                    <a:pt x="1" y="25"/>
                  </a:lnTo>
                  <a:lnTo>
                    <a:pt x="0" y="21"/>
                  </a:lnTo>
                  <a:lnTo>
                    <a:pt x="0" y="19"/>
                  </a:lnTo>
                  <a:lnTo>
                    <a:pt x="0" y="19"/>
                  </a:lnTo>
                  <a:lnTo>
                    <a:pt x="0" y="17"/>
                  </a:lnTo>
                  <a:lnTo>
                    <a:pt x="1" y="16"/>
                  </a:lnTo>
                  <a:lnTo>
                    <a:pt x="3" y="12"/>
                  </a:lnTo>
                  <a:lnTo>
                    <a:pt x="4" y="10"/>
                  </a:lnTo>
                  <a:lnTo>
                    <a:pt x="6" y="6"/>
                  </a:lnTo>
                  <a:lnTo>
                    <a:pt x="9" y="3"/>
                  </a:lnTo>
                  <a:lnTo>
                    <a:pt x="13" y="0"/>
                  </a:lnTo>
                  <a:close/>
                </a:path>
              </a:pathLst>
            </a:custGeom>
            <a:solidFill>
              <a:schemeClr val="tx1">
                <a:lumMod val="85000"/>
                <a:lumOff val="15000"/>
              </a:schemeClr>
            </a:solidFill>
            <a:ln w="0">
              <a:noFill/>
              <a:prstDash val="solid"/>
              <a:round/>
              <a:headEnd/>
              <a:tailEnd/>
            </a:ln>
          </p:spPr>
          <p:txBody>
            <a:bodyPr vert="horz" wrap="square" lIns="102861" tIns="51431" rIns="102861" bIns="51431" numCol="1" anchor="t" anchorCtr="0" compatLnSpc="1">
              <a:prstTxWarp prst="textNoShape">
                <a:avLst/>
              </a:prstTxWarp>
            </a:bodyPr>
            <a:lstStyle/>
            <a:p>
              <a:endParaRPr lang="en-US" sz="2025">
                <a:solidFill>
                  <a:prstClr val="black"/>
                </a:solidFill>
                <a:latin typeface="Arial" panose="020B0604020202020204" pitchFamily="34" charset="0"/>
                <a:cs typeface="Arial" panose="020B0604020202020204" pitchFamily="34" charset="0"/>
              </a:endParaRPr>
            </a:p>
          </p:txBody>
        </p:sp>
        <p:sp>
          <p:nvSpPr>
            <p:cNvPr id="71" name="Freeform 271">
              <a:extLst>
                <a:ext uri="{FF2B5EF4-FFF2-40B4-BE49-F238E27FC236}">
                  <a16:creationId xmlns:a16="http://schemas.microsoft.com/office/drawing/2014/main" id="{200818DE-7E12-4E88-B926-B915B5909D99}"/>
                </a:ext>
              </a:extLst>
            </p:cNvPr>
            <p:cNvSpPr>
              <a:spLocks/>
            </p:cNvSpPr>
            <p:nvPr/>
          </p:nvSpPr>
          <p:spPr bwMode="auto">
            <a:xfrm>
              <a:off x="6747718" y="3543852"/>
              <a:ext cx="149613" cy="160298"/>
            </a:xfrm>
            <a:custGeom>
              <a:avLst/>
              <a:gdLst>
                <a:gd name="T0" fmla="*/ 7 w 28"/>
                <a:gd name="T1" fmla="*/ 0 h 30"/>
                <a:gd name="T2" fmla="*/ 15 w 28"/>
                <a:gd name="T3" fmla="*/ 8 h 30"/>
                <a:gd name="T4" fmla="*/ 21 w 28"/>
                <a:gd name="T5" fmla="*/ 15 h 30"/>
                <a:gd name="T6" fmla="*/ 27 w 28"/>
                <a:gd name="T7" fmla="*/ 22 h 30"/>
                <a:gd name="T8" fmla="*/ 28 w 28"/>
                <a:gd name="T9" fmla="*/ 26 h 30"/>
                <a:gd name="T10" fmla="*/ 27 w 28"/>
                <a:gd name="T11" fmla="*/ 26 h 30"/>
                <a:gd name="T12" fmla="*/ 25 w 28"/>
                <a:gd name="T13" fmla="*/ 27 h 30"/>
                <a:gd name="T14" fmla="*/ 24 w 28"/>
                <a:gd name="T15" fmla="*/ 28 h 30"/>
                <a:gd name="T16" fmla="*/ 21 w 28"/>
                <a:gd name="T17" fmla="*/ 30 h 30"/>
                <a:gd name="T18" fmla="*/ 19 w 28"/>
                <a:gd name="T19" fmla="*/ 30 h 30"/>
                <a:gd name="T20" fmla="*/ 15 w 28"/>
                <a:gd name="T21" fmla="*/ 30 h 30"/>
                <a:gd name="T22" fmla="*/ 14 w 28"/>
                <a:gd name="T23" fmla="*/ 25 h 30"/>
                <a:gd name="T24" fmla="*/ 10 w 28"/>
                <a:gd name="T25" fmla="*/ 18 h 30"/>
                <a:gd name="T26" fmla="*/ 4 w 28"/>
                <a:gd name="T27" fmla="*/ 13 h 30"/>
                <a:gd name="T28" fmla="*/ 2 w 28"/>
                <a:gd name="T29" fmla="*/ 9 h 30"/>
                <a:gd name="T30" fmla="*/ 0 w 28"/>
                <a:gd name="T31" fmla="*/ 8 h 30"/>
                <a:gd name="T32" fmla="*/ 7 w 28"/>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7" y="0"/>
                  </a:moveTo>
                  <a:lnTo>
                    <a:pt x="15" y="8"/>
                  </a:lnTo>
                  <a:lnTo>
                    <a:pt x="21" y="15"/>
                  </a:lnTo>
                  <a:lnTo>
                    <a:pt x="27" y="22"/>
                  </a:lnTo>
                  <a:lnTo>
                    <a:pt x="28" y="26"/>
                  </a:lnTo>
                  <a:lnTo>
                    <a:pt x="27" y="26"/>
                  </a:lnTo>
                  <a:lnTo>
                    <a:pt x="25" y="27"/>
                  </a:lnTo>
                  <a:lnTo>
                    <a:pt x="24" y="28"/>
                  </a:lnTo>
                  <a:lnTo>
                    <a:pt x="21" y="30"/>
                  </a:lnTo>
                  <a:lnTo>
                    <a:pt x="19" y="30"/>
                  </a:lnTo>
                  <a:lnTo>
                    <a:pt x="15" y="30"/>
                  </a:lnTo>
                  <a:lnTo>
                    <a:pt x="14" y="25"/>
                  </a:lnTo>
                  <a:lnTo>
                    <a:pt x="10" y="18"/>
                  </a:lnTo>
                  <a:lnTo>
                    <a:pt x="4" y="13"/>
                  </a:lnTo>
                  <a:lnTo>
                    <a:pt x="2" y="9"/>
                  </a:lnTo>
                  <a:lnTo>
                    <a:pt x="0" y="8"/>
                  </a:lnTo>
                  <a:lnTo>
                    <a:pt x="7" y="0"/>
                  </a:lnTo>
                  <a:close/>
                </a:path>
              </a:pathLst>
            </a:custGeom>
            <a:solidFill>
              <a:schemeClr val="tx1">
                <a:lumMod val="85000"/>
                <a:lumOff val="15000"/>
              </a:schemeClr>
            </a:solidFill>
            <a:ln w="0">
              <a:noFill/>
              <a:prstDash val="solid"/>
              <a:round/>
              <a:headEnd/>
              <a:tailEnd/>
            </a:ln>
          </p:spPr>
          <p:txBody>
            <a:bodyPr vert="horz" wrap="square" lIns="102861" tIns="51431" rIns="102861" bIns="51431" numCol="1" anchor="t" anchorCtr="0" compatLnSpc="1">
              <a:prstTxWarp prst="textNoShape">
                <a:avLst/>
              </a:prstTxWarp>
            </a:bodyPr>
            <a:lstStyle/>
            <a:p>
              <a:endParaRPr lang="en-US" sz="2025">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671692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4346" y="30932"/>
            <a:ext cx="16457772" cy="1203151"/>
          </a:xfrm>
        </p:spPr>
        <p:txBody>
          <a:bodyPr/>
          <a:lstStyle/>
          <a:p>
            <a:r>
              <a:rPr lang="es-VE" sz="80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APORTES DEL GRUPO.</a:t>
            </a:r>
            <a:endParaRPr lang="en-US" sz="7200" dirty="0">
              <a:solidFill>
                <a:schemeClr val="accent1"/>
              </a:solidFill>
              <a:latin typeface="Bebas Neue Regular" pitchFamily="50" charset="0"/>
            </a:endParaRPr>
          </a:p>
        </p:txBody>
      </p:sp>
      <p:sp>
        <p:nvSpPr>
          <p:cNvPr id="3" name="スライド番号プレースホルダー 2"/>
          <p:cNvSpPr>
            <a:spLocks noGrp="1"/>
          </p:cNvSpPr>
          <p:nvPr>
            <p:ph type="sldNum" sz="quarter" idx="12"/>
          </p:nvPr>
        </p:nvSpPr>
        <p:spPr/>
        <p:txBody>
          <a:bodyPr/>
          <a:lstStyle/>
          <a:p>
            <a:fld id="{387164BF-D67A-46C0-81D2-5BAF67C00C80}" type="slidenum">
              <a:rPr lang="en-US" smtClean="0"/>
              <a:pPr/>
              <a:t>34</a:t>
            </a:fld>
            <a:endParaRPr lang="en-US" dirty="0"/>
          </a:p>
        </p:txBody>
      </p:sp>
      <p:grpSp>
        <p:nvGrpSpPr>
          <p:cNvPr id="4" name="Group 3">
            <a:extLst>
              <a:ext uri="{FF2B5EF4-FFF2-40B4-BE49-F238E27FC236}">
                <a16:creationId xmlns:a16="http://schemas.microsoft.com/office/drawing/2014/main" id="{4B80BFDF-0EF4-4981-A16E-2E5A2651DB74}"/>
              </a:ext>
            </a:extLst>
          </p:cNvPr>
          <p:cNvGrpSpPr/>
          <p:nvPr/>
        </p:nvGrpSpPr>
        <p:grpSpPr>
          <a:xfrm>
            <a:off x="7498775" y="9712644"/>
            <a:ext cx="10784089" cy="584033"/>
            <a:chOff x="3348986" y="4260939"/>
            <a:chExt cx="12977314" cy="364015"/>
          </a:xfrm>
        </p:grpSpPr>
        <p:sp>
          <p:nvSpPr>
            <p:cNvPr id="5" name="Rectangle 4">
              <a:extLst>
                <a:ext uri="{FF2B5EF4-FFF2-40B4-BE49-F238E27FC236}">
                  <a16:creationId xmlns:a16="http://schemas.microsoft.com/office/drawing/2014/main" id="{5A4A2D14-7049-46BF-A311-561907A2DE8B}"/>
                </a:ext>
              </a:extLst>
            </p:cNvPr>
            <p:cNvSpPr/>
            <p:nvPr/>
          </p:nvSpPr>
          <p:spPr>
            <a:xfrm>
              <a:off x="3348986" y="4402930"/>
              <a:ext cx="12977314" cy="222024"/>
            </a:xfrm>
            <a:prstGeom prst="rect">
              <a:avLst/>
            </a:prstGeom>
            <a:solidFill>
              <a:srgbClr val="04A597"/>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6" name="Rounded Rectangle 46">
              <a:extLst>
                <a:ext uri="{FF2B5EF4-FFF2-40B4-BE49-F238E27FC236}">
                  <a16:creationId xmlns:a16="http://schemas.microsoft.com/office/drawing/2014/main" id="{369351AD-B7A4-4539-8B56-0468B1297B13}"/>
                </a:ext>
              </a:extLst>
            </p:cNvPr>
            <p:cNvSpPr/>
            <p:nvPr/>
          </p:nvSpPr>
          <p:spPr>
            <a:xfrm>
              <a:off x="3348990" y="4260939"/>
              <a:ext cx="1485367" cy="91440"/>
            </a:xfrm>
            <a:prstGeom prst="roundRect">
              <a:avLst>
                <a:gd name="adj" fmla="val 50000"/>
              </a:avLst>
            </a:prstGeom>
            <a:solidFill>
              <a:srgbClr val="04A597"/>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833992D6-4A38-496D-8D0C-262D69D3EA18}"/>
              </a:ext>
            </a:extLst>
          </p:cNvPr>
          <p:cNvGrpSpPr/>
          <p:nvPr/>
        </p:nvGrpSpPr>
        <p:grpSpPr>
          <a:xfrm>
            <a:off x="8441067" y="9054104"/>
            <a:ext cx="9841795" cy="1014845"/>
            <a:chOff x="3348990" y="4260939"/>
            <a:chExt cx="11843379" cy="632529"/>
          </a:xfrm>
        </p:grpSpPr>
        <p:sp>
          <p:nvSpPr>
            <p:cNvPr id="8" name="Rectangle 7">
              <a:extLst>
                <a:ext uri="{FF2B5EF4-FFF2-40B4-BE49-F238E27FC236}">
                  <a16:creationId xmlns:a16="http://schemas.microsoft.com/office/drawing/2014/main" id="{D567EEFB-FC0F-4A7A-96B0-51682F8410F7}"/>
                </a:ext>
              </a:extLst>
            </p:cNvPr>
            <p:cNvSpPr/>
            <p:nvPr/>
          </p:nvSpPr>
          <p:spPr>
            <a:xfrm>
              <a:off x="3407564" y="4402930"/>
              <a:ext cx="11784805" cy="490538"/>
            </a:xfrm>
            <a:prstGeom prst="rect">
              <a:avLst/>
            </a:prstGeom>
            <a:solidFill>
              <a:srgbClr val="04A597"/>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9" name="Rounded Rectangle 44">
              <a:extLst>
                <a:ext uri="{FF2B5EF4-FFF2-40B4-BE49-F238E27FC236}">
                  <a16:creationId xmlns:a16="http://schemas.microsoft.com/office/drawing/2014/main" id="{F25A79A3-7E1F-489E-B48C-ADB40DE6F0D8}"/>
                </a:ext>
              </a:extLst>
            </p:cNvPr>
            <p:cNvSpPr/>
            <p:nvPr/>
          </p:nvSpPr>
          <p:spPr>
            <a:xfrm>
              <a:off x="3348990" y="4260939"/>
              <a:ext cx="1485367" cy="91440"/>
            </a:xfrm>
            <a:prstGeom prst="roundRect">
              <a:avLst>
                <a:gd name="adj" fmla="val 50000"/>
              </a:avLst>
            </a:prstGeom>
            <a:solidFill>
              <a:srgbClr val="04A597"/>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FC1617C8-DFE5-43FF-8EB2-25F0231AABEF}"/>
              </a:ext>
            </a:extLst>
          </p:cNvPr>
          <p:cNvGrpSpPr/>
          <p:nvPr/>
        </p:nvGrpSpPr>
        <p:grpSpPr>
          <a:xfrm>
            <a:off x="9510231" y="8191403"/>
            <a:ext cx="8899504" cy="1169173"/>
            <a:chOff x="3348990" y="4247687"/>
            <a:chExt cx="10709450" cy="728719"/>
          </a:xfrm>
        </p:grpSpPr>
        <p:sp>
          <p:nvSpPr>
            <p:cNvPr id="11" name="Rectangle 10">
              <a:extLst>
                <a:ext uri="{FF2B5EF4-FFF2-40B4-BE49-F238E27FC236}">
                  <a16:creationId xmlns:a16="http://schemas.microsoft.com/office/drawing/2014/main" id="{6DE7FCA7-736F-41CD-B3F6-A148D7EC5336}"/>
                </a:ext>
              </a:extLst>
            </p:cNvPr>
            <p:cNvSpPr/>
            <p:nvPr/>
          </p:nvSpPr>
          <p:spPr>
            <a:xfrm>
              <a:off x="3407568" y="4402930"/>
              <a:ext cx="10650872" cy="573476"/>
            </a:xfrm>
            <a:prstGeom prst="rect">
              <a:avLst/>
            </a:prstGeom>
            <a:solidFill>
              <a:srgbClr val="1890AD"/>
            </a:solidFill>
            <a:ln w="12700" cap="flat" cmpd="sng" algn="ctr">
              <a:noFill/>
              <a:prstDash val="solid"/>
              <a:miter lim="800000"/>
            </a:ln>
            <a:effectLst/>
          </p:spPr>
          <p:txBody>
            <a:bodyPr rtlCol="0" anchor="ctr"/>
            <a:lstStyle/>
            <a:p>
              <a:pPr algn="ctr">
                <a:defRPr/>
              </a:pPr>
              <a:endParaRPr lang="en-US" sz="2025" kern="0" dirty="0">
                <a:solidFill>
                  <a:prstClr val="white"/>
                </a:solidFill>
                <a:latin typeface="Arial" panose="020B0604020202020204" pitchFamily="34" charset="0"/>
                <a:cs typeface="Arial" panose="020B0604020202020204" pitchFamily="34" charset="0"/>
              </a:endParaRPr>
            </a:p>
          </p:txBody>
        </p:sp>
        <p:sp>
          <p:nvSpPr>
            <p:cNvPr id="12" name="Rounded Rectangle 42">
              <a:extLst>
                <a:ext uri="{FF2B5EF4-FFF2-40B4-BE49-F238E27FC236}">
                  <a16:creationId xmlns:a16="http://schemas.microsoft.com/office/drawing/2014/main" id="{0F4E9058-44BF-4840-9E58-F5C9FA3AEB83}"/>
                </a:ext>
              </a:extLst>
            </p:cNvPr>
            <p:cNvSpPr/>
            <p:nvPr/>
          </p:nvSpPr>
          <p:spPr>
            <a:xfrm>
              <a:off x="3348990" y="4247687"/>
              <a:ext cx="1485367" cy="91440"/>
            </a:xfrm>
            <a:prstGeom prst="roundRect">
              <a:avLst>
                <a:gd name="adj" fmla="val 50000"/>
              </a:avLst>
            </a:prstGeom>
            <a:solidFill>
              <a:srgbClr val="1890AD"/>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1F81F325-CC53-409D-AEF3-05438EDDE812}"/>
              </a:ext>
            </a:extLst>
          </p:cNvPr>
          <p:cNvGrpSpPr/>
          <p:nvPr/>
        </p:nvGrpSpPr>
        <p:grpSpPr>
          <a:xfrm>
            <a:off x="10325651" y="7461955"/>
            <a:ext cx="7957211" cy="1014845"/>
            <a:chOff x="3348990" y="4260939"/>
            <a:chExt cx="9575517" cy="632529"/>
          </a:xfrm>
        </p:grpSpPr>
        <p:sp>
          <p:nvSpPr>
            <p:cNvPr id="14" name="Rectangle 13">
              <a:extLst>
                <a:ext uri="{FF2B5EF4-FFF2-40B4-BE49-F238E27FC236}">
                  <a16:creationId xmlns:a16="http://schemas.microsoft.com/office/drawing/2014/main" id="{E8D7822A-0E47-448A-A48C-649BEC6A747E}"/>
                </a:ext>
              </a:extLst>
            </p:cNvPr>
            <p:cNvSpPr/>
            <p:nvPr/>
          </p:nvSpPr>
          <p:spPr>
            <a:xfrm>
              <a:off x="3407565" y="4402930"/>
              <a:ext cx="9516942" cy="490538"/>
            </a:xfrm>
            <a:prstGeom prst="rect">
              <a:avLst/>
            </a:prstGeom>
            <a:solidFill>
              <a:srgbClr val="1890AD"/>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15" name="Rounded Rectangle 40">
              <a:extLst>
                <a:ext uri="{FF2B5EF4-FFF2-40B4-BE49-F238E27FC236}">
                  <a16:creationId xmlns:a16="http://schemas.microsoft.com/office/drawing/2014/main" id="{FB96B11D-8B27-4CF2-B62B-EE4F3A79BC5B}"/>
                </a:ext>
              </a:extLst>
            </p:cNvPr>
            <p:cNvSpPr/>
            <p:nvPr/>
          </p:nvSpPr>
          <p:spPr>
            <a:xfrm>
              <a:off x="3348990" y="4260939"/>
              <a:ext cx="1485366" cy="91440"/>
            </a:xfrm>
            <a:prstGeom prst="roundRect">
              <a:avLst>
                <a:gd name="adj" fmla="val 50000"/>
              </a:avLst>
            </a:prstGeom>
            <a:solidFill>
              <a:srgbClr val="1890AD"/>
            </a:solidFill>
            <a:ln w="12700" cap="flat" cmpd="sng" algn="ctr">
              <a:noFill/>
              <a:prstDash val="solid"/>
              <a:miter lim="800000"/>
            </a:ln>
            <a:effectLst/>
          </p:spPr>
          <p:txBody>
            <a:bodyPr rtlCol="0" anchor="ctr"/>
            <a:lstStyle/>
            <a:p>
              <a:pPr algn="ctr">
                <a:defRPr/>
              </a:pPr>
              <a:endParaRPr lang="en-US" sz="2025" kern="0" dirty="0">
                <a:solidFill>
                  <a:prstClr val="white"/>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1A465AC5-B4F4-447C-9674-05B6EEDA9999}"/>
              </a:ext>
            </a:extLst>
          </p:cNvPr>
          <p:cNvGrpSpPr/>
          <p:nvPr/>
        </p:nvGrpSpPr>
        <p:grpSpPr>
          <a:xfrm>
            <a:off x="11267945" y="6711726"/>
            <a:ext cx="7014920" cy="1014845"/>
            <a:chOff x="3348990" y="4260939"/>
            <a:chExt cx="8441585" cy="632529"/>
          </a:xfrm>
        </p:grpSpPr>
        <p:sp>
          <p:nvSpPr>
            <p:cNvPr id="17" name="Rectangle 16">
              <a:extLst>
                <a:ext uri="{FF2B5EF4-FFF2-40B4-BE49-F238E27FC236}">
                  <a16:creationId xmlns:a16="http://schemas.microsoft.com/office/drawing/2014/main" id="{A0364585-8AF7-4291-995E-9ACE46B41888}"/>
                </a:ext>
              </a:extLst>
            </p:cNvPr>
            <p:cNvSpPr/>
            <p:nvPr/>
          </p:nvSpPr>
          <p:spPr>
            <a:xfrm>
              <a:off x="3407566" y="4402930"/>
              <a:ext cx="8383009" cy="490538"/>
            </a:xfrm>
            <a:prstGeom prst="rect">
              <a:avLst/>
            </a:prstGeom>
            <a:solidFill>
              <a:srgbClr val="3E74AB"/>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18" name="Rounded Rectangle 38">
              <a:extLst>
                <a:ext uri="{FF2B5EF4-FFF2-40B4-BE49-F238E27FC236}">
                  <a16:creationId xmlns:a16="http://schemas.microsoft.com/office/drawing/2014/main" id="{6490069B-48A0-4823-A72E-EEC45FF6A8C4}"/>
                </a:ext>
              </a:extLst>
            </p:cNvPr>
            <p:cNvSpPr/>
            <p:nvPr/>
          </p:nvSpPr>
          <p:spPr>
            <a:xfrm>
              <a:off x="3348990" y="4260939"/>
              <a:ext cx="1485366" cy="91440"/>
            </a:xfrm>
            <a:prstGeom prst="roundRect">
              <a:avLst>
                <a:gd name="adj" fmla="val 50000"/>
              </a:avLst>
            </a:prstGeom>
            <a:solidFill>
              <a:srgbClr val="3E74AB"/>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A9F62C90-413D-4608-B2C1-40650231D0B9}"/>
              </a:ext>
            </a:extLst>
          </p:cNvPr>
          <p:cNvGrpSpPr/>
          <p:nvPr/>
        </p:nvGrpSpPr>
        <p:grpSpPr>
          <a:xfrm>
            <a:off x="12210233" y="5960531"/>
            <a:ext cx="6072628" cy="1015811"/>
            <a:chOff x="3348990" y="4260336"/>
            <a:chExt cx="7307655" cy="633132"/>
          </a:xfrm>
        </p:grpSpPr>
        <p:sp>
          <p:nvSpPr>
            <p:cNvPr id="20" name="Rectangle 19">
              <a:extLst>
                <a:ext uri="{FF2B5EF4-FFF2-40B4-BE49-F238E27FC236}">
                  <a16:creationId xmlns:a16="http://schemas.microsoft.com/office/drawing/2014/main" id="{68415CF1-041E-44A8-A252-5BEDD14B77B2}"/>
                </a:ext>
              </a:extLst>
            </p:cNvPr>
            <p:cNvSpPr/>
            <p:nvPr/>
          </p:nvSpPr>
          <p:spPr>
            <a:xfrm>
              <a:off x="3407568" y="4402930"/>
              <a:ext cx="7249077" cy="490538"/>
            </a:xfrm>
            <a:prstGeom prst="rect">
              <a:avLst/>
            </a:prstGeom>
            <a:solidFill>
              <a:srgbClr val="3E74AB"/>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21" name="Rounded Rectangle 36">
              <a:extLst>
                <a:ext uri="{FF2B5EF4-FFF2-40B4-BE49-F238E27FC236}">
                  <a16:creationId xmlns:a16="http://schemas.microsoft.com/office/drawing/2014/main" id="{B300B06A-E428-4E8C-9446-9A9CA8E068C6}"/>
                </a:ext>
              </a:extLst>
            </p:cNvPr>
            <p:cNvSpPr/>
            <p:nvPr/>
          </p:nvSpPr>
          <p:spPr>
            <a:xfrm>
              <a:off x="3348990" y="4260336"/>
              <a:ext cx="1485367" cy="91440"/>
            </a:xfrm>
            <a:prstGeom prst="roundRect">
              <a:avLst>
                <a:gd name="adj" fmla="val 50000"/>
              </a:avLst>
            </a:prstGeom>
            <a:solidFill>
              <a:srgbClr val="3E74AB"/>
            </a:solidFill>
            <a:ln w="12700" cap="flat" cmpd="sng" algn="ctr">
              <a:noFill/>
              <a:prstDash val="solid"/>
              <a:miter lim="800000"/>
            </a:ln>
            <a:effectLst/>
          </p:spPr>
          <p:txBody>
            <a:bodyPr rtlCol="0" anchor="ctr"/>
            <a:lstStyle/>
            <a:p>
              <a:pPr algn="ctr">
                <a:defRPr/>
              </a:pPr>
              <a:endParaRPr lang="en-US" sz="2025" kern="0" dirty="0">
                <a:solidFill>
                  <a:prstClr val="white"/>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CDFC5A46-84E1-4C2A-A4D1-60668CD4B257}"/>
              </a:ext>
            </a:extLst>
          </p:cNvPr>
          <p:cNvGrpSpPr/>
          <p:nvPr/>
        </p:nvGrpSpPr>
        <p:grpSpPr>
          <a:xfrm>
            <a:off x="13152527" y="5211272"/>
            <a:ext cx="5130336" cy="1014845"/>
            <a:chOff x="3348990" y="4260939"/>
            <a:chExt cx="6173725" cy="632529"/>
          </a:xfrm>
        </p:grpSpPr>
        <p:sp>
          <p:nvSpPr>
            <p:cNvPr id="23" name="Rectangle 22">
              <a:extLst>
                <a:ext uri="{FF2B5EF4-FFF2-40B4-BE49-F238E27FC236}">
                  <a16:creationId xmlns:a16="http://schemas.microsoft.com/office/drawing/2014/main" id="{290014CE-6708-4DB0-AD57-775C64DAF5D1}"/>
                </a:ext>
              </a:extLst>
            </p:cNvPr>
            <p:cNvSpPr/>
            <p:nvPr/>
          </p:nvSpPr>
          <p:spPr>
            <a:xfrm>
              <a:off x="3407568" y="4402930"/>
              <a:ext cx="6115147" cy="490538"/>
            </a:xfrm>
            <a:prstGeom prst="rect">
              <a:avLst/>
            </a:prstGeom>
            <a:solidFill>
              <a:srgbClr val="5F5CA2"/>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24" name="Rounded Rectangle 34">
              <a:extLst>
                <a:ext uri="{FF2B5EF4-FFF2-40B4-BE49-F238E27FC236}">
                  <a16:creationId xmlns:a16="http://schemas.microsoft.com/office/drawing/2014/main" id="{19AA0B95-2B0A-46D3-944E-73C4FC221925}"/>
                </a:ext>
              </a:extLst>
            </p:cNvPr>
            <p:cNvSpPr/>
            <p:nvPr/>
          </p:nvSpPr>
          <p:spPr>
            <a:xfrm>
              <a:off x="3348990" y="4260939"/>
              <a:ext cx="1485367" cy="91440"/>
            </a:xfrm>
            <a:prstGeom prst="roundRect">
              <a:avLst>
                <a:gd name="adj" fmla="val 50000"/>
              </a:avLst>
            </a:prstGeom>
            <a:solidFill>
              <a:srgbClr val="5F5CA2"/>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grpSp>
      <p:sp>
        <p:nvSpPr>
          <p:cNvPr id="25" name="Rectangle 24">
            <a:extLst>
              <a:ext uri="{FF2B5EF4-FFF2-40B4-BE49-F238E27FC236}">
                <a16:creationId xmlns:a16="http://schemas.microsoft.com/office/drawing/2014/main" id="{A57DCF1D-3DD7-4DCC-BA11-E68C9ECA63A2}"/>
              </a:ext>
            </a:extLst>
          </p:cNvPr>
          <p:cNvSpPr/>
          <p:nvPr/>
        </p:nvSpPr>
        <p:spPr>
          <a:xfrm>
            <a:off x="14143498" y="4688859"/>
            <a:ext cx="4139366" cy="787031"/>
          </a:xfrm>
          <a:prstGeom prst="rect">
            <a:avLst/>
          </a:prstGeom>
          <a:solidFill>
            <a:srgbClr val="5F5CA2"/>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26" name="Rounded Rectangle 32">
            <a:extLst>
              <a:ext uri="{FF2B5EF4-FFF2-40B4-BE49-F238E27FC236}">
                <a16:creationId xmlns:a16="http://schemas.microsoft.com/office/drawing/2014/main" id="{0F679958-8801-479F-BA13-63B9EBD743F2}"/>
              </a:ext>
            </a:extLst>
          </p:cNvPr>
          <p:cNvSpPr/>
          <p:nvPr/>
        </p:nvSpPr>
        <p:spPr>
          <a:xfrm>
            <a:off x="14094816" y="4461043"/>
            <a:ext cx="1234333" cy="146708"/>
          </a:xfrm>
          <a:prstGeom prst="roundRect">
            <a:avLst>
              <a:gd name="adj" fmla="val 50000"/>
            </a:avLst>
          </a:prstGeom>
          <a:solidFill>
            <a:srgbClr val="5F5CA2"/>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5B69B96C-9DED-4360-BA83-B456C7BE819F}"/>
              </a:ext>
            </a:extLst>
          </p:cNvPr>
          <p:cNvGrpSpPr/>
          <p:nvPr/>
        </p:nvGrpSpPr>
        <p:grpSpPr>
          <a:xfrm>
            <a:off x="-273483" y="1672974"/>
            <a:ext cx="15298009" cy="3608036"/>
            <a:chOff x="-470328" y="1115113"/>
            <a:chExt cx="7436210" cy="2405566"/>
          </a:xfrm>
        </p:grpSpPr>
        <p:sp>
          <p:nvSpPr>
            <p:cNvPr id="42" name="Rectangle 41">
              <a:extLst>
                <a:ext uri="{FF2B5EF4-FFF2-40B4-BE49-F238E27FC236}">
                  <a16:creationId xmlns:a16="http://schemas.microsoft.com/office/drawing/2014/main" id="{B7FE8CFC-6BC3-474B-A1D2-9D40626CB18D}"/>
                </a:ext>
              </a:extLst>
            </p:cNvPr>
            <p:cNvSpPr/>
            <p:nvPr/>
          </p:nvSpPr>
          <p:spPr>
            <a:xfrm flipH="1">
              <a:off x="-252274" y="2761431"/>
              <a:ext cx="6189916" cy="759248"/>
            </a:xfrm>
            <a:prstGeom prst="rect">
              <a:avLst/>
            </a:prstGeom>
            <a:ln>
              <a:noFill/>
            </a:ln>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5 </a:t>
              </a:r>
              <a:r>
                <a:rPr lang="en-US" dirty="0" err="1">
                  <a:solidFill>
                    <a:schemeClr val="tx1">
                      <a:lumMod val="65000"/>
                      <a:lumOff val="35000"/>
                    </a:schemeClr>
                  </a:solidFill>
                  <a:latin typeface="Arial" panose="020B0604020202020204" pitchFamily="34" charset="0"/>
                  <a:cs typeface="Arial" panose="020B0604020202020204" pitchFamily="34" charset="0"/>
                </a:rPr>
                <a:t>Incluir</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dirty="0" err="1">
                  <a:solidFill>
                    <a:schemeClr val="tx1">
                      <a:lumMod val="65000"/>
                      <a:lumOff val="35000"/>
                    </a:schemeClr>
                  </a:solidFill>
                  <a:latin typeface="Arial" panose="020B0604020202020204" pitchFamily="34" charset="0"/>
                  <a:cs typeface="Arial" panose="020B0604020202020204" pitchFamily="34" charset="0"/>
                </a:rPr>
                <a:t>estudios</a:t>
              </a:r>
              <a:r>
                <a:rPr lang="en-US" dirty="0">
                  <a:solidFill>
                    <a:schemeClr val="tx1">
                      <a:lumMod val="65000"/>
                      <a:lumOff val="35000"/>
                    </a:schemeClr>
                  </a:solidFill>
                  <a:latin typeface="Arial" panose="020B0604020202020204" pitchFamily="34" charset="0"/>
                  <a:cs typeface="Arial" panose="020B0604020202020204" pitchFamily="34" charset="0"/>
                </a:rPr>
                <a:t> de cardioversion – </a:t>
              </a:r>
              <a:r>
                <a:rPr lang="en-US" dirty="0" err="1">
                  <a:solidFill>
                    <a:schemeClr val="tx1">
                      <a:lumMod val="65000"/>
                      <a:lumOff val="35000"/>
                    </a:schemeClr>
                  </a:solidFill>
                  <a:latin typeface="Arial" panose="020B0604020202020204" pitchFamily="34" charset="0"/>
                  <a:cs typeface="Arial" panose="020B0604020202020204" pitchFamily="34" charset="0"/>
                </a:rPr>
                <a:t>ablacion</a:t>
              </a:r>
              <a:r>
                <a:rPr lang="en-US" dirty="0">
                  <a:solidFill>
                    <a:schemeClr val="tx1">
                      <a:lumMod val="65000"/>
                      <a:lumOff val="35000"/>
                    </a:schemeClr>
                  </a:solidFill>
                  <a:latin typeface="Arial" panose="020B0604020202020204" pitchFamily="34" charset="0"/>
                  <a:cs typeface="Arial" panose="020B0604020202020204" pitchFamily="34" charset="0"/>
                </a:rPr>
                <a:t> es una </a:t>
              </a:r>
              <a:r>
                <a:rPr lang="en-US" dirty="0" err="1">
                  <a:solidFill>
                    <a:schemeClr val="tx1">
                      <a:lumMod val="65000"/>
                      <a:lumOff val="35000"/>
                    </a:schemeClr>
                  </a:solidFill>
                  <a:latin typeface="Arial" panose="020B0604020202020204" pitchFamily="34" charset="0"/>
                  <a:cs typeface="Arial" panose="020B0604020202020204" pitchFamily="34" charset="0"/>
                </a:rPr>
                <a:t>limitante</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dirty="0" err="1">
                  <a:solidFill>
                    <a:schemeClr val="tx1">
                      <a:lumMod val="65000"/>
                      <a:lumOff val="35000"/>
                    </a:schemeClr>
                  </a:solidFill>
                  <a:latin typeface="Arial" panose="020B0604020202020204" pitchFamily="34" charset="0"/>
                  <a:cs typeface="Arial" panose="020B0604020202020204" pitchFamily="34" charset="0"/>
                </a:rPr>
                <a:t>debido</a:t>
              </a:r>
              <a:r>
                <a:rPr lang="en-US" dirty="0">
                  <a:solidFill>
                    <a:schemeClr val="tx1">
                      <a:lumMod val="65000"/>
                      <a:lumOff val="35000"/>
                    </a:schemeClr>
                  </a:solidFill>
                  <a:latin typeface="Arial" panose="020B0604020202020204" pitchFamily="34" charset="0"/>
                  <a:cs typeface="Arial" panose="020B0604020202020204" pitchFamily="34" charset="0"/>
                </a:rPr>
                <a:t> a que  </a:t>
              </a:r>
              <a:r>
                <a:rPr lang="en-US" dirty="0" err="1">
                  <a:solidFill>
                    <a:schemeClr val="tx1">
                      <a:lumMod val="65000"/>
                      <a:lumOff val="35000"/>
                    </a:schemeClr>
                  </a:solidFill>
                  <a:latin typeface="Arial" panose="020B0604020202020204" pitchFamily="34" charset="0"/>
                  <a:cs typeface="Arial" panose="020B0604020202020204" pitchFamily="34" charset="0"/>
                </a:rPr>
                <a:t>estos</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dirty="0" err="1">
                  <a:solidFill>
                    <a:schemeClr val="tx1">
                      <a:lumMod val="65000"/>
                      <a:lumOff val="35000"/>
                    </a:schemeClr>
                  </a:solidFill>
                  <a:latin typeface="Arial" panose="020B0604020202020204" pitchFamily="34" charset="0"/>
                  <a:cs typeface="Arial" panose="020B0604020202020204" pitchFamily="34" charset="0"/>
                </a:rPr>
                <a:t>pacientes</a:t>
              </a:r>
              <a:r>
                <a:rPr lang="en-US" dirty="0">
                  <a:solidFill>
                    <a:schemeClr val="tx1">
                      <a:lumMod val="65000"/>
                      <a:lumOff val="35000"/>
                    </a:schemeClr>
                  </a:solidFill>
                  <a:latin typeface="Arial" panose="020B0604020202020204" pitchFamily="34" charset="0"/>
                  <a:cs typeface="Arial" panose="020B0604020202020204" pitchFamily="34" charset="0"/>
                </a:rPr>
                <a:t> no </a:t>
              </a:r>
              <a:r>
                <a:rPr lang="en-US" dirty="0" err="1">
                  <a:solidFill>
                    <a:schemeClr val="tx1">
                      <a:lumMod val="65000"/>
                      <a:lumOff val="35000"/>
                    </a:schemeClr>
                  </a:solidFill>
                  <a:latin typeface="Arial" panose="020B0604020202020204" pitchFamily="34" charset="0"/>
                  <a:cs typeface="Arial" panose="020B0604020202020204" pitchFamily="34" charset="0"/>
                </a:rPr>
                <a:t>forman</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dirty="0" err="1">
                  <a:solidFill>
                    <a:schemeClr val="tx1">
                      <a:lumMod val="65000"/>
                      <a:lumOff val="35000"/>
                    </a:schemeClr>
                  </a:solidFill>
                  <a:latin typeface="Arial" panose="020B0604020202020204" pitchFamily="34" charset="0"/>
                  <a:cs typeface="Arial" panose="020B0604020202020204" pitchFamily="34" charset="0"/>
                </a:rPr>
                <a:t>parte</a:t>
              </a:r>
              <a:r>
                <a:rPr lang="en-US" dirty="0">
                  <a:solidFill>
                    <a:schemeClr val="tx1">
                      <a:lumMod val="65000"/>
                      <a:lumOff val="35000"/>
                    </a:schemeClr>
                  </a:solidFill>
                  <a:latin typeface="Arial" panose="020B0604020202020204" pitchFamily="34" charset="0"/>
                  <a:cs typeface="Arial" panose="020B0604020202020204" pitchFamily="34" charset="0"/>
                </a:rPr>
                <a:t> de </a:t>
              </a:r>
              <a:r>
                <a:rPr lang="en-US" dirty="0" err="1">
                  <a:solidFill>
                    <a:schemeClr val="tx1">
                      <a:lumMod val="65000"/>
                      <a:lumOff val="35000"/>
                    </a:schemeClr>
                  </a:solidFill>
                  <a:latin typeface="Arial" panose="020B0604020202020204" pitchFamily="34" charset="0"/>
                  <a:cs typeface="Arial" panose="020B0604020202020204" pitchFamily="34" charset="0"/>
                </a:rPr>
                <a:t>nuestra</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dirty="0" err="1">
                  <a:solidFill>
                    <a:schemeClr val="tx1">
                      <a:lumMod val="65000"/>
                      <a:lumOff val="35000"/>
                    </a:schemeClr>
                  </a:solidFill>
                  <a:latin typeface="Arial" panose="020B0604020202020204" pitchFamily="34" charset="0"/>
                  <a:cs typeface="Arial" panose="020B0604020202020204" pitchFamily="34" charset="0"/>
                </a:rPr>
                <a:t>pregunta</a:t>
              </a:r>
              <a:r>
                <a:rPr lang="en-US" sz="36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40" name="Rectangle 39">
              <a:extLst>
                <a:ext uri="{FF2B5EF4-FFF2-40B4-BE49-F238E27FC236}">
                  <a16:creationId xmlns:a16="http://schemas.microsoft.com/office/drawing/2014/main" id="{322318C5-8657-457F-B7B4-7C496413CA74}"/>
                </a:ext>
              </a:extLst>
            </p:cNvPr>
            <p:cNvSpPr/>
            <p:nvPr/>
          </p:nvSpPr>
          <p:spPr>
            <a:xfrm flipH="1">
              <a:off x="-470328" y="1247757"/>
              <a:ext cx="7194007" cy="800289"/>
            </a:xfrm>
            <a:prstGeom prst="rect">
              <a:avLst/>
            </a:prstGeom>
            <a:ln>
              <a:noFill/>
            </a:ln>
          </p:spPr>
          <p:txBody>
            <a:bodyPr wrap="square">
              <a:spAutoFit/>
            </a:bodyPr>
            <a:lstStyle/>
            <a:p>
              <a:pPr algn="r"/>
              <a:r>
                <a:rPr lang="en-US" sz="3600" dirty="0">
                  <a:solidFill>
                    <a:schemeClr val="tx1">
                      <a:lumMod val="65000"/>
                      <a:lumOff val="35000"/>
                    </a:schemeClr>
                  </a:solidFill>
                  <a:latin typeface="Arial" panose="020B0604020202020204" pitchFamily="34" charset="0"/>
                  <a:cs typeface="Arial" panose="020B0604020202020204" pitchFamily="34" charset="0"/>
                </a:rPr>
                <a:t>4 </a:t>
              </a:r>
              <a:r>
                <a:rPr lang="en-US" sz="3600" dirty="0" err="1">
                  <a:solidFill>
                    <a:schemeClr val="tx1">
                      <a:lumMod val="65000"/>
                      <a:lumOff val="35000"/>
                    </a:schemeClr>
                  </a:solidFill>
                  <a:latin typeface="Arial" panose="020B0604020202020204" pitchFamily="34" charset="0"/>
                  <a:cs typeface="Arial" panose="020B0604020202020204" pitchFamily="34" charset="0"/>
                </a:rPr>
                <a:t>Limitarse</a:t>
              </a:r>
              <a:r>
                <a:rPr lang="en-US" sz="3600" dirty="0">
                  <a:solidFill>
                    <a:schemeClr val="tx1">
                      <a:lumMod val="65000"/>
                      <a:lumOff val="35000"/>
                    </a:schemeClr>
                  </a:solidFill>
                  <a:latin typeface="Arial" panose="020B0604020202020204" pitchFamily="34" charset="0"/>
                  <a:cs typeface="Arial" panose="020B0604020202020204" pitchFamily="34" charset="0"/>
                </a:rPr>
                <a:t> a </a:t>
              </a:r>
              <a:r>
                <a:rPr lang="en-US" sz="3600" dirty="0" err="1">
                  <a:solidFill>
                    <a:schemeClr val="tx1">
                      <a:lumMod val="65000"/>
                      <a:lumOff val="35000"/>
                    </a:schemeClr>
                  </a:solidFill>
                  <a:latin typeface="Arial" panose="020B0604020202020204" pitchFamily="34" charset="0"/>
                  <a:cs typeface="Arial" panose="020B0604020202020204" pitchFamily="34" charset="0"/>
                </a:rPr>
                <a:t>estudios</a:t>
              </a:r>
              <a:r>
                <a:rPr lang="en-US" sz="3600" dirty="0">
                  <a:solidFill>
                    <a:schemeClr val="tx1">
                      <a:lumMod val="65000"/>
                      <a:lumOff val="35000"/>
                    </a:schemeClr>
                  </a:solidFill>
                  <a:latin typeface="Arial" panose="020B0604020202020204" pitchFamily="34" charset="0"/>
                  <a:cs typeface="Arial" panose="020B0604020202020204" pitchFamily="34" charset="0"/>
                </a:rPr>
                <a:t> solo en ingles, </a:t>
              </a:r>
              <a:r>
                <a:rPr lang="en-US" sz="3600" dirty="0" err="1">
                  <a:solidFill>
                    <a:schemeClr val="tx1">
                      <a:lumMod val="65000"/>
                      <a:lumOff val="35000"/>
                    </a:schemeClr>
                  </a:solidFill>
                  <a:latin typeface="Arial" panose="020B0604020202020204" pitchFamily="34" charset="0"/>
                  <a:cs typeface="Arial" panose="020B0604020202020204" pitchFamily="34" charset="0"/>
                </a:rPr>
                <a:t>excluyendo</a:t>
              </a:r>
              <a:r>
                <a:rPr lang="en-US" sz="3600" dirty="0">
                  <a:solidFill>
                    <a:schemeClr val="tx1">
                      <a:lumMod val="65000"/>
                      <a:lumOff val="35000"/>
                    </a:schemeClr>
                  </a:solidFill>
                  <a:latin typeface="Arial" panose="020B0604020202020204" pitchFamily="34" charset="0"/>
                  <a:cs typeface="Arial" panose="020B0604020202020204" pitchFamily="34" charset="0"/>
                </a:rPr>
                <a:t> </a:t>
              </a:r>
              <a:r>
                <a:rPr lang="en-US" sz="3600" dirty="0" err="1">
                  <a:solidFill>
                    <a:schemeClr val="tx1">
                      <a:lumMod val="65000"/>
                      <a:lumOff val="35000"/>
                    </a:schemeClr>
                  </a:solidFill>
                  <a:latin typeface="Arial" panose="020B0604020202020204" pitchFamily="34" charset="0"/>
                  <a:cs typeface="Arial" panose="020B0604020202020204" pitchFamily="34" charset="0"/>
                </a:rPr>
                <a:t>otros</a:t>
              </a:r>
              <a:r>
                <a:rPr lang="en-US" sz="3600" dirty="0">
                  <a:solidFill>
                    <a:schemeClr val="tx1">
                      <a:lumMod val="65000"/>
                      <a:lumOff val="35000"/>
                    </a:schemeClr>
                  </a:solidFill>
                  <a:latin typeface="Arial" panose="020B0604020202020204" pitchFamily="34" charset="0"/>
                  <a:cs typeface="Arial" panose="020B0604020202020204" pitchFamily="34" charset="0"/>
                </a:rPr>
                <a:t> </a:t>
              </a:r>
              <a:r>
                <a:rPr lang="en-US" sz="3600" dirty="0" err="1">
                  <a:solidFill>
                    <a:schemeClr val="tx1">
                      <a:lumMod val="65000"/>
                      <a:lumOff val="35000"/>
                    </a:schemeClr>
                  </a:solidFill>
                  <a:latin typeface="Arial" panose="020B0604020202020204" pitchFamily="34" charset="0"/>
                  <a:cs typeface="Arial" panose="020B0604020202020204" pitchFamily="34" charset="0"/>
                </a:rPr>
                <a:t>documentos</a:t>
              </a:r>
              <a:r>
                <a:rPr lang="en-US" sz="3600" dirty="0">
                  <a:solidFill>
                    <a:schemeClr val="tx1">
                      <a:lumMod val="65000"/>
                      <a:lumOff val="35000"/>
                    </a:schemeClr>
                  </a:solidFill>
                  <a:latin typeface="Arial" panose="020B0604020202020204" pitchFamily="34" charset="0"/>
                  <a:cs typeface="Arial" panose="020B0604020202020204" pitchFamily="34" charset="0"/>
                </a:rPr>
                <a:t>, </a:t>
              </a:r>
              <a:r>
                <a:rPr lang="en-US" sz="3600" dirty="0" err="1">
                  <a:solidFill>
                    <a:schemeClr val="tx1">
                      <a:lumMod val="65000"/>
                      <a:lumOff val="35000"/>
                    </a:schemeClr>
                  </a:solidFill>
                  <a:latin typeface="Arial" panose="020B0604020202020204" pitchFamily="34" charset="0"/>
                  <a:cs typeface="Arial" panose="020B0604020202020204" pitchFamily="34" charset="0"/>
                </a:rPr>
                <a:t>puede</a:t>
              </a:r>
              <a:r>
                <a:rPr lang="en-US" sz="3600" dirty="0">
                  <a:solidFill>
                    <a:schemeClr val="tx1">
                      <a:lumMod val="65000"/>
                      <a:lumOff val="35000"/>
                    </a:schemeClr>
                  </a:solidFill>
                  <a:latin typeface="Arial" panose="020B0604020202020204" pitchFamily="34" charset="0"/>
                  <a:cs typeface="Arial" panose="020B0604020202020204" pitchFamily="34" charset="0"/>
                </a:rPr>
                <a:t> favorecer el </a:t>
              </a:r>
              <a:r>
                <a:rPr lang="en-US" sz="3600" dirty="0" err="1">
                  <a:solidFill>
                    <a:schemeClr val="tx1">
                      <a:lumMod val="65000"/>
                      <a:lumOff val="35000"/>
                    </a:schemeClr>
                  </a:solidFill>
                  <a:latin typeface="Arial" panose="020B0604020202020204" pitchFamily="34" charset="0"/>
                  <a:cs typeface="Arial" panose="020B0604020202020204" pitchFamily="34" charset="0"/>
                </a:rPr>
                <a:t>sesgo</a:t>
              </a:r>
              <a:r>
                <a:rPr lang="en-US" sz="3600" dirty="0">
                  <a:solidFill>
                    <a:schemeClr val="tx1">
                      <a:lumMod val="65000"/>
                      <a:lumOff val="35000"/>
                    </a:schemeClr>
                  </a:solidFill>
                  <a:latin typeface="Arial" panose="020B0604020202020204" pitchFamily="34" charset="0"/>
                  <a:cs typeface="Arial" panose="020B0604020202020204" pitchFamily="34" charset="0"/>
                </a:rPr>
                <a:t> de la </a:t>
              </a:r>
              <a:r>
                <a:rPr lang="es-VE" sz="3600" dirty="0">
                  <a:solidFill>
                    <a:schemeClr val="tx1">
                      <a:lumMod val="65000"/>
                      <a:lumOff val="35000"/>
                    </a:schemeClr>
                  </a:solidFill>
                  <a:latin typeface="Arial" panose="020B0604020202020204" pitchFamily="34" charset="0"/>
                  <a:cs typeface="Arial" panose="020B0604020202020204" pitchFamily="34" charset="0"/>
                </a:rPr>
                <a:t>información</a:t>
              </a:r>
              <a:r>
                <a:rPr lang="en-US" sz="3600" dirty="0">
                  <a:solidFill>
                    <a:schemeClr val="tx1">
                      <a:lumMod val="65000"/>
                      <a:lumOff val="35000"/>
                    </a:schemeClr>
                  </a:solidFill>
                  <a:latin typeface="Arial" panose="020B0604020202020204" pitchFamily="34" charset="0"/>
                  <a:cs typeface="Arial" panose="020B0604020202020204" pitchFamily="34" charset="0"/>
                </a:rPr>
                <a:t>.</a:t>
              </a:r>
              <a:endParaRPr lang="en-US" sz="3600" dirty="0">
                <a:solidFill>
                  <a:prstClr val="black">
                    <a:lumMod val="65000"/>
                    <a:lumOff val="35000"/>
                  </a:prstClr>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6B2B14E4-CEFF-4767-8065-6660FDB29B88}"/>
                </a:ext>
              </a:extLst>
            </p:cNvPr>
            <p:cNvSpPr/>
            <p:nvPr/>
          </p:nvSpPr>
          <p:spPr>
            <a:xfrm flipH="1">
              <a:off x="3784468" y="2230588"/>
              <a:ext cx="1937017" cy="430925"/>
            </a:xfrm>
            <a:prstGeom prst="rect">
              <a:avLst/>
            </a:prstGeom>
            <a:ln>
              <a:noFill/>
            </a:ln>
          </p:spPr>
          <p:txBody>
            <a:bodyPr wrap="square">
              <a:spAutoFit/>
            </a:bodyPr>
            <a:lstStyle/>
            <a:p>
              <a:pPr algn="r"/>
              <a:r>
                <a:rPr lang="en-US" sz="3600" dirty="0">
                  <a:solidFill>
                    <a:schemeClr val="tx1">
                      <a:lumMod val="65000"/>
                      <a:lumOff val="35000"/>
                    </a:schemeClr>
                  </a:solidFill>
                  <a:latin typeface="Arial" panose="020B0604020202020204" pitchFamily="34" charset="0"/>
                  <a:cs typeface="Arial" panose="020B0604020202020204" pitchFamily="34" charset="0"/>
                </a:rPr>
                <a:t>2</a:t>
              </a:r>
            </a:p>
          </p:txBody>
        </p:sp>
        <p:sp>
          <p:nvSpPr>
            <p:cNvPr id="34" name="Rectangle 33">
              <a:extLst>
                <a:ext uri="{FF2B5EF4-FFF2-40B4-BE49-F238E27FC236}">
                  <a16:creationId xmlns:a16="http://schemas.microsoft.com/office/drawing/2014/main" id="{E933DCB8-D32A-4C41-888F-AE93FB5A3324}"/>
                </a:ext>
              </a:extLst>
            </p:cNvPr>
            <p:cNvSpPr/>
            <p:nvPr/>
          </p:nvSpPr>
          <p:spPr>
            <a:xfrm flipH="1">
              <a:off x="-228126" y="1115113"/>
              <a:ext cx="7194008" cy="430925"/>
            </a:xfrm>
            <a:prstGeom prst="rect">
              <a:avLst/>
            </a:prstGeom>
            <a:ln>
              <a:noFill/>
            </a:ln>
          </p:spPr>
          <p:txBody>
            <a:bodyPr wrap="square">
              <a:spAutoFit/>
            </a:bodyPr>
            <a:lstStyle/>
            <a:p>
              <a:pPr algn="r"/>
              <a:endParaRPr lang="en-US" sz="3600" dirty="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4F251FC1-8230-48E3-8D1E-38560CA3BDD7}"/>
              </a:ext>
            </a:extLst>
          </p:cNvPr>
          <p:cNvGrpSpPr/>
          <p:nvPr/>
        </p:nvGrpSpPr>
        <p:grpSpPr>
          <a:xfrm>
            <a:off x="15038984" y="3140838"/>
            <a:ext cx="3249238" cy="1567823"/>
            <a:chOff x="9360687" y="2401410"/>
            <a:chExt cx="2888463" cy="977188"/>
          </a:xfrm>
        </p:grpSpPr>
        <p:sp>
          <p:nvSpPr>
            <p:cNvPr id="44" name="Rounded Rectangle 82">
              <a:extLst>
                <a:ext uri="{FF2B5EF4-FFF2-40B4-BE49-F238E27FC236}">
                  <a16:creationId xmlns:a16="http://schemas.microsoft.com/office/drawing/2014/main" id="{461095F7-7FFE-42FC-9CC0-9EE3E0AEBA56}"/>
                </a:ext>
              </a:extLst>
            </p:cNvPr>
            <p:cNvSpPr/>
            <p:nvPr/>
          </p:nvSpPr>
          <p:spPr>
            <a:xfrm>
              <a:off x="9360687" y="2743733"/>
              <a:ext cx="1122420" cy="91440"/>
            </a:xfrm>
            <a:prstGeom prst="roundRect">
              <a:avLst>
                <a:gd name="adj" fmla="val 50000"/>
              </a:avLst>
            </a:prstGeom>
            <a:solidFill>
              <a:srgbClr val="775CA3"/>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10BDC357-3DB8-44D2-860B-3A618DEF9056}"/>
                </a:ext>
              </a:extLst>
            </p:cNvPr>
            <p:cNvSpPr/>
            <p:nvPr/>
          </p:nvSpPr>
          <p:spPr>
            <a:xfrm>
              <a:off x="9397758" y="2888060"/>
              <a:ext cx="2851392" cy="490538"/>
            </a:xfrm>
            <a:prstGeom prst="rect">
              <a:avLst/>
            </a:prstGeom>
            <a:solidFill>
              <a:srgbClr val="775CA3"/>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0E5561B4-4134-4B01-8424-957E96D1ED73}"/>
                </a:ext>
              </a:extLst>
            </p:cNvPr>
            <p:cNvSpPr/>
            <p:nvPr/>
          </p:nvSpPr>
          <p:spPr>
            <a:xfrm>
              <a:off x="10235277" y="2401410"/>
              <a:ext cx="2013872" cy="490538"/>
            </a:xfrm>
            <a:prstGeom prst="rect">
              <a:avLst/>
            </a:prstGeom>
            <a:solidFill>
              <a:srgbClr val="775CA3"/>
            </a:solidFill>
            <a:ln w="12700" cap="flat" cmpd="sng" algn="ctr">
              <a:noFill/>
              <a:prstDash val="solid"/>
              <a:miter lim="800000"/>
            </a:ln>
            <a:effectLst/>
          </p:spPr>
          <p:txBody>
            <a:bodyPr rtlCol="0" anchor="ctr"/>
            <a:lstStyle/>
            <a:p>
              <a:pPr algn="ctr">
                <a:defRPr/>
              </a:pPr>
              <a:endParaRPr lang="en-US" sz="2025" kern="0">
                <a:solidFill>
                  <a:prstClr val="white"/>
                </a:solidFill>
                <a:latin typeface="Arial" panose="020B0604020202020204" pitchFamily="34" charset="0"/>
                <a:cs typeface="Arial" panose="020B0604020202020204" pitchFamily="34" charset="0"/>
              </a:endParaRPr>
            </a:p>
          </p:txBody>
        </p:sp>
      </p:grpSp>
      <p:sp>
        <p:nvSpPr>
          <p:cNvPr id="47" name="Freeform 86">
            <a:extLst>
              <a:ext uri="{FF2B5EF4-FFF2-40B4-BE49-F238E27FC236}">
                <a16:creationId xmlns:a16="http://schemas.microsoft.com/office/drawing/2014/main" id="{C414CCEC-47A8-4B60-B14D-F5EF94F21F6E}"/>
              </a:ext>
            </a:extLst>
          </p:cNvPr>
          <p:cNvSpPr/>
          <p:nvPr/>
        </p:nvSpPr>
        <p:spPr>
          <a:xfrm>
            <a:off x="15931299" y="2894166"/>
            <a:ext cx="2351562" cy="146708"/>
          </a:xfrm>
          <a:custGeom>
            <a:avLst/>
            <a:gdLst>
              <a:gd name="connsiteX0" fmla="*/ 45720 w 2090459"/>
              <a:gd name="connsiteY0" fmla="*/ 0 h 91440"/>
              <a:gd name="connsiteX1" fmla="*/ 2087601 w 2090459"/>
              <a:gd name="connsiteY1" fmla="*/ 0 h 91440"/>
              <a:gd name="connsiteX2" fmla="*/ 2090459 w 2090459"/>
              <a:gd name="connsiteY2" fmla="*/ 577 h 91440"/>
              <a:gd name="connsiteX3" fmla="*/ 2090459 w 2090459"/>
              <a:gd name="connsiteY3" fmla="*/ 90863 h 91440"/>
              <a:gd name="connsiteX4" fmla="*/ 2087601 w 2090459"/>
              <a:gd name="connsiteY4" fmla="*/ 91440 h 91440"/>
              <a:gd name="connsiteX5" fmla="*/ 45720 w 2090459"/>
              <a:gd name="connsiteY5" fmla="*/ 91440 h 91440"/>
              <a:gd name="connsiteX6" fmla="*/ 0 w 2090459"/>
              <a:gd name="connsiteY6" fmla="*/ 45720 h 91440"/>
              <a:gd name="connsiteX7" fmla="*/ 45720 w 2090459"/>
              <a:gd name="connsiteY7" fmla="*/ 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459" h="91440">
                <a:moveTo>
                  <a:pt x="45720" y="0"/>
                </a:moveTo>
                <a:lnTo>
                  <a:pt x="2087601" y="0"/>
                </a:lnTo>
                <a:lnTo>
                  <a:pt x="2090459" y="577"/>
                </a:lnTo>
                <a:lnTo>
                  <a:pt x="2090459" y="90863"/>
                </a:lnTo>
                <a:lnTo>
                  <a:pt x="2087601" y="91440"/>
                </a:lnTo>
                <a:lnTo>
                  <a:pt x="45720" y="91440"/>
                </a:lnTo>
                <a:cubicBezTo>
                  <a:pt x="20470" y="91440"/>
                  <a:pt x="0" y="70970"/>
                  <a:pt x="0" y="45720"/>
                </a:cubicBezTo>
                <a:cubicBezTo>
                  <a:pt x="0" y="20470"/>
                  <a:pt x="20470" y="0"/>
                  <a:pt x="45720" y="0"/>
                </a:cubicBezTo>
                <a:close/>
              </a:path>
            </a:pathLst>
          </a:custGeom>
          <a:solidFill>
            <a:srgbClr val="775C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33ECE650-AB5B-4E0A-BCFA-AA94F2EDB41A}"/>
              </a:ext>
            </a:extLst>
          </p:cNvPr>
          <p:cNvGrpSpPr/>
          <p:nvPr/>
        </p:nvGrpSpPr>
        <p:grpSpPr>
          <a:xfrm>
            <a:off x="7682414" y="8005749"/>
            <a:ext cx="680455" cy="1823905"/>
            <a:chOff x="1061739" y="3019934"/>
            <a:chExt cx="1262892" cy="3385088"/>
          </a:xfrm>
        </p:grpSpPr>
        <p:sp>
          <p:nvSpPr>
            <p:cNvPr id="49" name="Rectangle 112">
              <a:extLst>
                <a:ext uri="{FF2B5EF4-FFF2-40B4-BE49-F238E27FC236}">
                  <a16:creationId xmlns:a16="http://schemas.microsoft.com/office/drawing/2014/main" id="{1DC90316-0449-44D0-9B6F-D17BCF820CC1}"/>
                </a:ext>
              </a:extLst>
            </p:cNvPr>
            <p:cNvSpPr/>
            <p:nvPr/>
          </p:nvSpPr>
          <p:spPr>
            <a:xfrm>
              <a:off x="1485646" y="3474114"/>
              <a:ext cx="307946" cy="595448"/>
            </a:xfrm>
            <a:custGeom>
              <a:avLst/>
              <a:gdLst>
                <a:gd name="connsiteX0" fmla="*/ 0 w 304800"/>
                <a:gd name="connsiteY0" fmla="*/ 0 h 526017"/>
                <a:gd name="connsiteX1" fmla="*/ 304800 w 304800"/>
                <a:gd name="connsiteY1" fmla="*/ 0 h 526017"/>
                <a:gd name="connsiteX2" fmla="*/ 304800 w 304800"/>
                <a:gd name="connsiteY2" fmla="*/ 526017 h 526017"/>
                <a:gd name="connsiteX3" fmla="*/ 0 w 304800"/>
                <a:gd name="connsiteY3" fmla="*/ 526017 h 526017"/>
                <a:gd name="connsiteX4" fmla="*/ 0 w 304800"/>
                <a:gd name="connsiteY4" fmla="*/ 0 h 526017"/>
                <a:gd name="connsiteX0" fmla="*/ 0 w 304800"/>
                <a:gd name="connsiteY0" fmla="*/ 0 h 559068"/>
                <a:gd name="connsiteX1" fmla="*/ 304800 w 304800"/>
                <a:gd name="connsiteY1" fmla="*/ 0 h 559068"/>
                <a:gd name="connsiteX2" fmla="*/ 304800 w 304800"/>
                <a:gd name="connsiteY2" fmla="*/ 526017 h 559068"/>
                <a:gd name="connsiteX3" fmla="*/ 145974 w 304800"/>
                <a:gd name="connsiteY3" fmla="*/ 559068 h 559068"/>
                <a:gd name="connsiteX4" fmla="*/ 0 w 304800"/>
                <a:gd name="connsiteY4" fmla="*/ 0 h 559068"/>
                <a:gd name="connsiteX0" fmla="*/ 0 w 315817"/>
                <a:gd name="connsiteY0" fmla="*/ 0 h 559068"/>
                <a:gd name="connsiteX1" fmla="*/ 304800 w 315817"/>
                <a:gd name="connsiteY1" fmla="*/ 0 h 559068"/>
                <a:gd name="connsiteX2" fmla="*/ 315817 w 315817"/>
                <a:gd name="connsiteY2" fmla="*/ 528771 h 559068"/>
                <a:gd name="connsiteX3" fmla="*/ 145974 w 315817"/>
                <a:gd name="connsiteY3" fmla="*/ 559068 h 559068"/>
                <a:gd name="connsiteX4" fmla="*/ 0 w 315817"/>
                <a:gd name="connsiteY4" fmla="*/ 0 h 559068"/>
                <a:gd name="connsiteX0" fmla="*/ 0 w 315817"/>
                <a:gd name="connsiteY0" fmla="*/ 13771 h 572839"/>
                <a:gd name="connsiteX1" fmla="*/ 282766 w 315817"/>
                <a:gd name="connsiteY1" fmla="*/ 0 h 572839"/>
                <a:gd name="connsiteX2" fmla="*/ 315817 w 315817"/>
                <a:gd name="connsiteY2" fmla="*/ 542542 h 572839"/>
                <a:gd name="connsiteX3" fmla="*/ 145974 w 315817"/>
                <a:gd name="connsiteY3" fmla="*/ 572839 h 572839"/>
                <a:gd name="connsiteX4" fmla="*/ 0 w 315817"/>
                <a:gd name="connsiteY4" fmla="*/ 13771 h 572839"/>
                <a:gd name="connsiteX0" fmla="*/ 0 w 315817"/>
                <a:gd name="connsiteY0" fmla="*/ 13771 h 572839"/>
                <a:gd name="connsiteX1" fmla="*/ 282766 w 315817"/>
                <a:gd name="connsiteY1" fmla="*/ 0 h 572839"/>
                <a:gd name="connsiteX2" fmla="*/ 304800 w 315817"/>
                <a:gd name="connsiteY2" fmla="*/ 39042 h 572839"/>
                <a:gd name="connsiteX3" fmla="*/ 315817 w 315817"/>
                <a:gd name="connsiteY3" fmla="*/ 542542 h 572839"/>
                <a:gd name="connsiteX4" fmla="*/ 145974 w 315817"/>
                <a:gd name="connsiteY4" fmla="*/ 572839 h 572839"/>
                <a:gd name="connsiteX5" fmla="*/ 0 w 315817"/>
                <a:gd name="connsiteY5" fmla="*/ 13771 h 572839"/>
                <a:gd name="connsiteX0" fmla="*/ 0 w 304800"/>
                <a:gd name="connsiteY0" fmla="*/ 0 h 589365"/>
                <a:gd name="connsiteX1" fmla="*/ 271749 w 304800"/>
                <a:gd name="connsiteY1" fmla="*/ 16526 h 589365"/>
                <a:gd name="connsiteX2" fmla="*/ 293783 w 304800"/>
                <a:gd name="connsiteY2" fmla="*/ 55568 h 589365"/>
                <a:gd name="connsiteX3" fmla="*/ 304800 w 304800"/>
                <a:gd name="connsiteY3" fmla="*/ 559068 h 589365"/>
                <a:gd name="connsiteX4" fmla="*/ 134957 w 304800"/>
                <a:gd name="connsiteY4" fmla="*/ 589365 h 589365"/>
                <a:gd name="connsiteX5" fmla="*/ 0 w 304800"/>
                <a:gd name="connsiteY5" fmla="*/ 0 h 589365"/>
                <a:gd name="connsiteX0" fmla="*/ 0 w 304800"/>
                <a:gd name="connsiteY0" fmla="*/ 0 h 589365"/>
                <a:gd name="connsiteX1" fmla="*/ 271749 w 304800"/>
                <a:gd name="connsiteY1" fmla="*/ 16526 h 589365"/>
                <a:gd name="connsiteX2" fmla="*/ 293783 w 304800"/>
                <a:gd name="connsiteY2" fmla="*/ 55568 h 589365"/>
                <a:gd name="connsiteX3" fmla="*/ 304800 w 304800"/>
                <a:gd name="connsiteY3" fmla="*/ 559068 h 589365"/>
                <a:gd name="connsiteX4" fmla="*/ 134957 w 304800"/>
                <a:gd name="connsiteY4" fmla="*/ 589365 h 589365"/>
                <a:gd name="connsiteX5" fmla="*/ 0 w 304800"/>
                <a:gd name="connsiteY5" fmla="*/ 0 h 58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589365">
                  <a:moveTo>
                    <a:pt x="0" y="0"/>
                  </a:moveTo>
                  <a:lnTo>
                    <a:pt x="271749" y="16526"/>
                  </a:lnTo>
                  <a:cubicBezTo>
                    <a:pt x="272667" y="42393"/>
                    <a:pt x="292865" y="29701"/>
                    <a:pt x="293783" y="55568"/>
                  </a:cubicBezTo>
                  <a:lnTo>
                    <a:pt x="304800" y="559068"/>
                  </a:lnTo>
                  <a:lnTo>
                    <a:pt x="134957" y="589365"/>
                  </a:lnTo>
                  <a:cubicBezTo>
                    <a:pt x="89971" y="392910"/>
                    <a:pt x="22953" y="268064"/>
                    <a:pt x="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50" name="Rectangle 1">
              <a:extLst>
                <a:ext uri="{FF2B5EF4-FFF2-40B4-BE49-F238E27FC236}">
                  <a16:creationId xmlns:a16="http://schemas.microsoft.com/office/drawing/2014/main" id="{D2F5AC68-4B23-4226-A96D-0FF0EC31A853}"/>
                </a:ext>
              </a:extLst>
            </p:cNvPr>
            <p:cNvSpPr/>
            <p:nvPr/>
          </p:nvSpPr>
          <p:spPr>
            <a:xfrm rot="20857870">
              <a:off x="1516609" y="3019934"/>
              <a:ext cx="363888" cy="1065298"/>
            </a:xfrm>
            <a:custGeom>
              <a:avLst/>
              <a:gdLst>
                <a:gd name="connsiteX0" fmla="*/ 0 w 337267"/>
                <a:gd name="connsiteY0" fmla="*/ 0 h 457200"/>
                <a:gd name="connsiteX1" fmla="*/ 337267 w 337267"/>
                <a:gd name="connsiteY1" fmla="*/ 0 h 457200"/>
                <a:gd name="connsiteX2" fmla="*/ 337267 w 337267"/>
                <a:gd name="connsiteY2" fmla="*/ 457200 h 457200"/>
                <a:gd name="connsiteX3" fmla="*/ 0 w 337267"/>
                <a:gd name="connsiteY3" fmla="*/ 457200 h 457200"/>
                <a:gd name="connsiteX4" fmla="*/ 0 w 337267"/>
                <a:gd name="connsiteY4" fmla="*/ 0 h 457200"/>
                <a:gd name="connsiteX0" fmla="*/ 3131 w 340398"/>
                <a:gd name="connsiteY0" fmla="*/ 0 h 460331"/>
                <a:gd name="connsiteX1" fmla="*/ 340398 w 340398"/>
                <a:gd name="connsiteY1" fmla="*/ 0 h 460331"/>
                <a:gd name="connsiteX2" fmla="*/ 340398 w 340398"/>
                <a:gd name="connsiteY2" fmla="*/ 457200 h 460331"/>
                <a:gd name="connsiteX3" fmla="*/ 0 w 340398"/>
                <a:gd name="connsiteY3" fmla="*/ 460331 h 460331"/>
                <a:gd name="connsiteX4" fmla="*/ 3131 w 340398"/>
                <a:gd name="connsiteY4" fmla="*/ 0 h 460331"/>
                <a:gd name="connsiteX0" fmla="*/ 3131 w 340398"/>
                <a:gd name="connsiteY0" fmla="*/ 0 h 927970"/>
                <a:gd name="connsiteX1" fmla="*/ 340398 w 340398"/>
                <a:gd name="connsiteY1" fmla="*/ 0 h 927970"/>
                <a:gd name="connsiteX2" fmla="*/ 340398 w 340398"/>
                <a:gd name="connsiteY2" fmla="*/ 457200 h 927970"/>
                <a:gd name="connsiteX3" fmla="*/ 99164 w 340398"/>
                <a:gd name="connsiteY3" fmla="*/ 927970 h 927970"/>
                <a:gd name="connsiteX4" fmla="*/ 0 w 340398"/>
                <a:gd name="connsiteY4" fmla="*/ 460331 h 927970"/>
                <a:gd name="connsiteX5" fmla="*/ 3131 w 340398"/>
                <a:gd name="connsiteY5" fmla="*/ 0 h 927970"/>
                <a:gd name="connsiteX0" fmla="*/ 3131 w 340398"/>
                <a:gd name="connsiteY0" fmla="*/ 0 h 1284962"/>
                <a:gd name="connsiteX1" fmla="*/ 340398 w 340398"/>
                <a:gd name="connsiteY1" fmla="*/ 0 h 1284962"/>
                <a:gd name="connsiteX2" fmla="*/ 340398 w 340398"/>
                <a:gd name="connsiteY2" fmla="*/ 457200 h 1284962"/>
                <a:gd name="connsiteX3" fmla="*/ 14613 w 340398"/>
                <a:gd name="connsiteY3" fmla="*/ 1284962 h 1284962"/>
                <a:gd name="connsiteX4" fmla="*/ 0 w 340398"/>
                <a:gd name="connsiteY4" fmla="*/ 460331 h 1284962"/>
                <a:gd name="connsiteX5" fmla="*/ 3131 w 340398"/>
                <a:gd name="connsiteY5" fmla="*/ 0 h 1284962"/>
                <a:gd name="connsiteX0" fmla="*/ 3131 w 340398"/>
                <a:gd name="connsiteY0" fmla="*/ 0 h 1339415"/>
                <a:gd name="connsiteX1" fmla="*/ 340398 w 340398"/>
                <a:gd name="connsiteY1" fmla="*/ 0 h 1339415"/>
                <a:gd name="connsiteX2" fmla="*/ 340398 w 340398"/>
                <a:gd name="connsiteY2" fmla="*/ 457200 h 1339415"/>
                <a:gd name="connsiteX3" fmla="*/ 108558 w 340398"/>
                <a:gd name="connsiteY3" fmla="*/ 1194147 h 1339415"/>
                <a:gd name="connsiteX4" fmla="*/ 14613 w 340398"/>
                <a:gd name="connsiteY4" fmla="*/ 1284962 h 1339415"/>
                <a:gd name="connsiteX5" fmla="*/ 0 w 340398"/>
                <a:gd name="connsiteY5" fmla="*/ 460331 h 1339415"/>
                <a:gd name="connsiteX6" fmla="*/ 3131 w 340398"/>
                <a:gd name="connsiteY6" fmla="*/ 0 h 1339415"/>
                <a:gd name="connsiteX0" fmla="*/ 76200 w 413467"/>
                <a:gd name="connsiteY0" fmla="*/ 0 h 1295433"/>
                <a:gd name="connsiteX1" fmla="*/ 413467 w 413467"/>
                <a:gd name="connsiteY1" fmla="*/ 0 h 1295433"/>
                <a:gd name="connsiteX2" fmla="*/ 413467 w 413467"/>
                <a:gd name="connsiteY2" fmla="*/ 457200 h 1295433"/>
                <a:gd name="connsiteX3" fmla="*/ 181627 w 413467"/>
                <a:gd name="connsiteY3" fmla="*/ 1194147 h 1295433"/>
                <a:gd name="connsiteX4" fmla="*/ 87682 w 413467"/>
                <a:gd name="connsiteY4" fmla="*/ 1284962 h 1295433"/>
                <a:gd name="connsiteX5" fmla="*/ 0 w 413467"/>
                <a:gd name="connsiteY5" fmla="*/ 1175358 h 1295433"/>
                <a:gd name="connsiteX6" fmla="*/ 73069 w 413467"/>
                <a:gd name="connsiteY6" fmla="*/ 460331 h 1295433"/>
                <a:gd name="connsiteX7" fmla="*/ 76200 w 413467"/>
                <a:gd name="connsiteY7" fmla="*/ 0 h 1295433"/>
                <a:gd name="connsiteX0" fmla="*/ 76200 w 413467"/>
                <a:gd name="connsiteY0" fmla="*/ 0 h 1296560"/>
                <a:gd name="connsiteX1" fmla="*/ 413467 w 413467"/>
                <a:gd name="connsiteY1" fmla="*/ 0 h 1296560"/>
                <a:gd name="connsiteX2" fmla="*/ 413467 w 413467"/>
                <a:gd name="connsiteY2" fmla="*/ 457200 h 1296560"/>
                <a:gd name="connsiteX3" fmla="*/ 191021 w 413467"/>
                <a:gd name="connsiteY3" fmla="*/ 1197279 h 1296560"/>
                <a:gd name="connsiteX4" fmla="*/ 87682 w 413467"/>
                <a:gd name="connsiteY4" fmla="*/ 1284962 h 1296560"/>
                <a:gd name="connsiteX5" fmla="*/ 0 w 413467"/>
                <a:gd name="connsiteY5" fmla="*/ 1175358 h 1296560"/>
                <a:gd name="connsiteX6" fmla="*/ 73069 w 413467"/>
                <a:gd name="connsiteY6" fmla="*/ 460331 h 1296560"/>
                <a:gd name="connsiteX7" fmla="*/ 76200 w 413467"/>
                <a:gd name="connsiteY7" fmla="*/ 0 h 1296560"/>
                <a:gd name="connsiteX0" fmla="*/ 76200 w 413467"/>
                <a:gd name="connsiteY0" fmla="*/ 0 h 1285443"/>
                <a:gd name="connsiteX1" fmla="*/ 413467 w 413467"/>
                <a:gd name="connsiteY1" fmla="*/ 0 h 1285443"/>
                <a:gd name="connsiteX2" fmla="*/ 413467 w 413467"/>
                <a:gd name="connsiteY2" fmla="*/ 457200 h 1285443"/>
                <a:gd name="connsiteX3" fmla="*/ 191021 w 413467"/>
                <a:gd name="connsiteY3" fmla="*/ 1197279 h 1285443"/>
                <a:gd name="connsiteX4" fmla="*/ 87682 w 413467"/>
                <a:gd name="connsiteY4" fmla="*/ 1284962 h 1285443"/>
                <a:gd name="connsiteX5" fmla="*/ 0 w 413467"/>
                <a:gd name="connsiteY5" fmla="*/ 1175358 h 1285443"/>
                <a:gd name="connsiteX6" fmla="*/ 73069 w 413467"/>
                <a:gd name="connsiteY6" fmla="*/ 460331 h 1285443"/>
                <a:gd name="connsiteX7" fmla="*/ 76200 w 413467"/>
                <a:gd name="connsiteY7" fmla="*/ 0 h 1285443"/>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84752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84752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44574 w 413467"/>
                <a:gd name="connsiteY2" fmla="*/ 454069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44574 w 413467"/>
                <a:gd name="connsiteY2" fmla="*/ 454069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76200 w 413467"/>
                <a:gd name="connsiteY9" fmla="*/ 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88295 w 413467"/>
                <a:gd name="connsiteY9"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88295 w 413467"/>
                <a:gd name="connsiteY9"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389277"/>
                <a:gd name="connsiteY0" fmla="*/ 2419 h 1057571"/>
                <a:gd name="connsiteX1" fmla="*/ 389277 w 389277"/>
                <a:gd name="connsiteY1" fmla="*/ 0 h 1057571"/>
                <a:gd name="connsiteX2" fmla="*/ 353969 w 389277"/>
                <a:gd name="connsiteY2" fmla="*/ 223546 h 1057571"/>
                <a:gd name="connsiteX3" fmla="*/ 222338 w 389277"/>
                <a:gd name="connsiteY3" fmla="*/ 340455 h 1057571"/>
                <a:gd name="connsiteX4" fmla="*/ 191021 w 389277"/>
                <a:gd name="connsiteY4" fmla="*/ 969888 h 1057571"/>
                <a:gd name="connsiteX5" fmla="*/ 87682 w 389277"/>
                <a:gd name="connsiteY5" fmla="*/ 1057571 h 1057571"/>
                <a:gd name="connsiteX6" fmla="*/ 0 w 389277"/>
                <a:gd name="connsiteY6" fmla="*/ 957361 h 1057571"/>
                <a:gd name="connsiteX7" fmla="*/ 172234 w 389277"/>
                <a:gd name="connsiteY7" fmla="*/ 327929 h 1057571"/>
                <a:gd name="connsiteX8" fmla="*/ 82463 w 389277"/>
                <a:gd name="connsiteY8" fmla="*/ 232228 h 1057571"/>
                <a:gd name="connsiteX9" fmla="*/ 106439 w 389277"/>
                <a:gd name="connsiteY9" fmla="*/ 113694 h 1057571"/>
                <a:gd name="connsiteX10" fmla="*/ 88295 w 389277"/>
                <a:gd name="connsiteY10"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404838"/>
                <a:gd name="connsiteY0" fmla="*/ 2419 h 1057571"/>
                <a:gd name="connsiteX1" fmla="*/ 389277 w 404838"/>
                <a:gd name="connsiteY1" fmla="*/ 0 h 1057571"/>
                <a:gd name="connsiteX2" fmla="*/ 355601 w 404838"/>
                <a:gd name="connsiteY2" fmla="*/ 128208 h 1057571"/>
                <a:gd name="connsiteX3" fmla="*/ 353969 w 404838"/>
                <a:gd name="connsiteY3" fmla="*/ 223546 h 1057571"/>
                <a:gd name="connsiteX4" fmla="*/ 222338 w 404838"/>
                <a:gd name="connsiteY4" fmla="*/ 340455 h 1057571"/>
                <a:gd name="connsiteX5" fmla="*/ 191021 w 404838"/>
                <a:gd name="connsiteY5" fmla="*/ 969888 h 1057571"/>
                <a:gd name="connsiteX6" fmla="*/ 87682 w 404838"/>
                <a:gd name="connsiteY6" fmla="*/ 1057571 h 1057571"/>
                <a:gd name="connsiteX7" fmla="*/ 0 w 404838"/>
                <a:gd name="connsiteY7" fmla="*/ 957361 h 1057571"/>
                <a:gd name="connsiteX8" fmla="*/ 172234 w 404838"/>
                <a:gd name="connsiteY8" fmla="*/ 327929 h 1057571"/>
                <a:gd name="connsiteX9" fmla="*/ 82463 w 404838"/>
                <a:gd name="connsiteY9" fmla="*/ 232228 h 1057571"/>
                <a:gd name="connsiteX10" fmla="*/ 106439 w 404838"/>
                <a:gd name="connsiteY10" fmla="*/ 113694 h 1057571"/>
                <a:gd name="connsiteX11" fmla="*/ 88295 w 404838"/>
                <a:gd name="connsiteY11" fmla="*/ 2419 h 1057571"/>
                <a:gd name="connsiteX0" fmla="*/ 88295 w 404838"/>
                <a:gd name="connsiteY0" fmla="*/ 111277 h 1166429"/>
                <a:gd name="connsiteX1" fmla="*/ 389277 w 404838"/>
                <a:gd name="connsiteY1" fmla="*/ 108858 h 1166429"/>
                <a:gd name="connsiteX2" fmla="*/ 355601 w 404838"/>
                <a:gd name="connsiteY2" fmla="*/ 237066 h 1166429"/>
                <a:gd name="connsiteX3" fmla="*/ 353969 w 404838"/>
                <a:gd name="connsiteY3" fmla="*/ 332404 h 1166429"/>
                <a:gd name="connsiteX4" fmla="*/ 222338 w 404838"/>
                <a:gd name="connsiteY4" fmla="*/ 449313 h 1166429"/>
                <a:gd name="connsiteX5" fmla="*/ 191021 w 404838"/>
                <a:gd name="connsiteY5" fmla="*/ 1078746 h 1166429"/>
                <a:gd name="connsiteX6" fmla="*/ 87682 w 404838"/>
                <a:gd name="connsiteY6" fmla="*/ 1166429 h 1166429"/>
                <a:gd name="connsiteX7" fmla="*/ 0 w 404838"/>
                <a:gd name="connsiteY7" fmla="*/ 1066219 h 1166429"/>
                <a:gd name="connsiteX8" fmla="*/ 172234 w 404838"/>
                <a:gd name="connsiteY8" fmla="*/ 436787 h 1166429"/>
                <a:gd name="connsiteX9" fmla="*/ 82463 w 404838"/>
                <a:gd name="connsiteY9" fmla="*/ 341086 h 1166429"/>
                <a:gd name="connsiteX10" fmla="*/ 106439 w 404838"/>
                <a:gd name="connsiteY10" fmla="*/ 222552 h 1166429"/>
                <a:gd name="connsiteX11" fmla="*/ 88295 w 404838"/>
                <a:gd name="connsiteY11" fmla="*/ 111277 h 1166429"/>
                <a:gd name="connsiteX0" fmla="*/ 88295 w 404838"/>
                <a:gd name="connsiteY0" fmla="*/ 189903 h 1245055"/>
                <a:gd name="connsiteX1" fmla="*/ 389277 w 404838"/>
                <a:gd name="connsiteY1" fmla="*/ 187484 h 1245055"/>
                <a:gd name="connsiteX2" fmla="*/ 355601 w 404838"/>
                <a:gd name="connsiteY2" fmla="*/ 315692 h 1245055"/>
                <a:gd name="connsiteX3" fmla="*/ 353969 w 404838"/>
                <a:gd name="connsiteY3" fmla="*/ 411030 h 1245055"/>
                <a:gd name="connsiteX4" fmla="*/ 222338 w 404838"/>
                <a:gd name="connsiteY4" fmla="*/ 527939 h 1245055"/>
                <a:gd name="connsiteX5" fmla="*/ 191021 w 404838"/>
                <a:gd name="connsiteY5" fmla="*/ 1157372 h 1245055"/>
                <a:gd name="connsiteX6" fmla="*/ 87682 w 404838"/>
                <a:gd name="connsiteY6" fmla="*/ 1245055 h 1245055"/>
                <a:gd name="connsiteX7" fmla="*/ 0 w 404838"/>
                <a:gd name="connsiteY7" fmla="*/ 1144845 h 1245055"/>
                <a:gd name="connsiteX8" fmla="*/ 172234 w 404838"/>
                <a:gd name="connsiteY8" fmla="*/ 515413 h 1245055"/>
                <a:gd name="connsiteX9" fmla="*/ 82463 w 404838"/>
                <a:gd name="connsiteY9" fmla="*/ 419712 h 1245055"/>
                <a:gd name="connsiteX10" fmla="*/ 106439 w 404838"/>
                <a:gd name="connsiteY10" fmla="*/ 301178 h 1245055"/>
                <a:gd name="connsiteX11" fmla="*/ 88295 w 404838"/>
                <a:gd name="connsiteY11" fmla="*/ 189903 h 1245055"/>
                <a:gd name="connsiteX0" fmla="*/ 88295 w 404838"/>
                <a:gd name="connsiteY0" fmla="*/ 188105 h 1243257"/>
                <a:gd name="connsiteX1" fmla="*/ 389277 w 404838"/>
                <a:gd name="connsiteY1" fmla="*/ 185686 h 1243257"/>
                <a:gd name="connsiteX2" fmla="*/ 355601 w 404838"/>
                <a:gd name="connsiteY2" fmla="*/ 313894 h 1243257"/>
                <a:gd name="connsiteX3" fmla="*/ 353969 w 404838"/>
                <a:gd name="connsiteY3" fmla="*/ 409232 h 1243257"/>
                <a:gd name="connsiteX4" fmla="*/ 222338 w 404838"/>
                <a:gd name="connsiteY4" fmla="*/ 526141 h 1243257"/>
                <a:gd name="connsiteX5" fmla="*/ 191021 w 404838"/>
                <a:gd name="connsiteY5" fmla="*/ 1155574 h 1243257"/>
                <a:gd name="connsiteX6" fmla="*/ 87682 w 404838"/>
                <a:gd name="connsiteY6" fmla="*/ 1243257 h 1243257"/>
                <a:gd name="connsiteX7" fmla="*/ 0 w 404838"/>
                <a:gd name="connsiteY7" fmla="*/ 1143047 h 1243257"/>
                <a:gd name="connsiteX8" fmla="*/ 172234 w 404838"/>
                <a:gd name="connsiteY8" fmla="*/ 513615 h 1243257"/>
                <a:gd name="connsiteX9" fmla="*/ 82463 w 404838"/>
                <a:gd name="connsiteY9" fmla="*/ 417914 h 1243257"/>
                <a:gd name="connsiteX10" fmla="*/ 106439 w 404838"/>
                <a:gd name="connsiteY10" fmla="*/ 299380 h 1243257"/>
                <a:gd name="connsiteX11" fmla="*/ 88295 w 404838"/>
                <a:gd name="connsiteY11" fmla="*/ 188105 h 1243257"/>
                <a:gd name="connsiteX0" fmla="*/ 88295 w 404838"/>
                <a:gd name="connsiteY0" fmla="*/ 189943 h 1245095"/>
                <a:gd name="connsiteX1" fmla="*/ 389277 w 404838"/>
                <a:gd name="connsiteY1" fmla="*/ 187524 h 1245095"/>
                <a:gd name="connsiteX2" fmla="*/ 355601 w 404838"/>
                <a:gd name="connsiteY2" fmla="*/ 315732 h 1245095"/>
                <a:gd name="connsiteX3" fmla="*/ 353969 w 404838"/>
                <a:gd name="connsiteY3" fmla="*/ 411070 h 1245095"/>
                <a:gd name="connsiteX4" fmla="*/ 222338 w 404838"/>
                <a:gd name="connsiteY4" fmla="*/ 527979 h 1245095"/>
                <a:gd name="connsiteX5" fmla="*/ 191021 w 404838"/>
                <a:gd name="connsiteY5" fmla="*/ 1157412 h 1245095"/>
                <a:gd name="connsiteX6" fmla="*/ 87682 w 404838"/>
                <a:gd name="connsiteY6" fmla="*/ 1245095 h 1245095"/>
                <a:gd name="connsiteX7" fmla="*/ 0 w 404838"/>
                <a:gd name="connsiteY7" fmla="*/ 1144885 h 1245095"/>
                <a:gd name="connsiteX8" fmla="*/ 172234 w 404838"/>
                <a:gd name="connsiteY8" fmla="*/ 515453 h 1245095"/>
                <a:gd name="connsiteX9" fmla="*/ 82463 w 404838"/>
                <a:gd name="connsiteY9" fmla="*/ 419752 h 1245095"/>
                <a:gd name="connsiteX10" fmla="*/ 106439 w 404838"/>
                <a:gd name="connsiteY10" fmla="*/ 301218 h 1245095"/>
                <a:gd name="connsiteX11" fmla="*/ 88295 w 404838"/>
                <a:gd name="connsiteY11" fmla="*/ 189943 h 1245095"/>
                <a:gd name="connsiteX0" fmla="*/ 88295 w 404838"/>
                <a:gd name="connsiteY0" fmla="*/ 187277 h 1242429"/>
                <a:gd name="connsiteX1" fmla="*/ 389277 w 404838"/>
                <a:gd name="connsiteY1" fmla="*/ 184858 h 1242429"/>
                <a:gd name="connsiteX2" fmla="*/ 355601 w 404838"/>
                <a:gd name="connsiteY2" fmla="*/ 313066 h 1242429"/>
                <a:gd name="connsiteX3" fmla="*/ 353969 w 404838"/>
                <a:gd name="connsiteY3" fmla="*/ 408404 h 1242429"/>
                <a:gd name="connsiteX4" fmla="*/ 222338 w 404838"/>
                <a:gd name="connsiteY4" fmla="*/ 525313 h 1242429"/>
                <a:gd name="connsiteX5" fmla="*/ 191021 w 404838"/>
                <a:gd name="connsiteY5" fmla="*/ 1154746 h 1242429"/>
                <a:gd name="connsiteX6" fmla="*/ 87682 w 404838"/>
                <a:gd name="connsiteY6" fmla="*/ 1242429 h 1242429"/>
                <a:gd name="connsiteX7" fmla="*/ 0 w 404838"/>
                <a:gd name="connsiteY7" fmla="*/ 1142219 h 1242429"/>
                <a:gd name="connsiteX8" fmla="*/ 172234 w 404838"/>
                <a:gd name="connsiteY8" fmla="*/ 512787 h 1242429"/>
                <a:gd name="connsiteX9" fmla="*/ 82463 w 404838"/>
                <a:gd name="connsiteY9" fmla="*/ 417086 h 1242429"/>
                <a:gd name="connsiteX10" fmla="*/ 106439 w 404838"/>
                <a:gd name="connsiteY10" fmla="*/ 298552 h 1242429"/>
                <a:gd name="connsiteX11" fmla="*/ 88295 w 404838"/>
                <a:gd name="connsiteY11" fmla="*/ 187277 h 1242429"/>
                <a:gd name="connsiteX0" fmla="*/ 88295 w 404838"/>
                <a:gd name="connsiteY0" fmla="*/ 187277 h 1242429"/>
                <a:gd name="connsiteX1" fmla="*/ 389277 w 404838"/>
                <a:gd name="connsiteY1" fmla="*/ 184858 h 1242429"/>
                <a:gd name="connsiteX2" fmla="*/ 355601 w 404838"/>
                <a:gd name="connsiteY2" fmla="*/ 313066 h 1242429"/>
                <a:gd name="connsiteX3" fmla="*/ 353969 w 404838"/>
                <a:gd name="connsiteY3" fmla="*/ 408404 h 1242429"/>
                <a:gd name="connsiteX4" fmla="*/ 222338 w 404838"/>
                <a:gd name="connsiteY4" fmla="*/ 525313 h 1242429"/>
                <a:gd name="connsiteX5" fmla="*/ 165369 w 404838"/>
                <a:gd name="connsiteY5" fmla="*/ 1171405 h 1242429"/>
                <a:gd name="connsiteX6" fmla="*/ 87682 w 404838"/>
                <a:gd name="connsiteY6" fmla="*/ 1242429 h 1242429"/>
                <a:gd name="connsiteX7" fmla="*/ 0 w 404838"/>
                <a:gd name="connsiteY7" fmla="*/ 1142219 h 1242429"/>
                <a:gd name="connsiteX8" fmla="*/ 172234 w 404838"/>
                <a:gd name="connsiteY8" fmla="*/ 512787 h 1242429"/>
                <a:gd name="connsiteX9" fmla="*/ 82463 w 404838"/>
                <a:gd name="connsiteY9" fmla="*/ 417086 h 1242429"/>
                <a:gd name="connsiteX10" fmla="*/ 106439 w 404838"/>
                <a:gd name="connsiteY10" fmla="*/ 298552 h 1242429"/>
                <a:gd name="connsiteX11" fmla="*/ 88295 w 404838"/>
                <a:gd name="connsiteY11" fmla="*/ 187277 h 1242429"/>
                <a:gd name="connsiteX0" fmla="*/ 30289 w 346832"/>
                <a:gd name="connsiteY0" fmla="*/ 187277 h 1242429"/>
                <a:gd name="connsiteX1" fmla="*/ 331271 w 346832"/>
                <a:gd name="connsiteY1" fmla="*/ 184858 h 1242429"/>
                <a:gd name="connsiteX2" fmla="*/ 297595 w 346832"/>
                <a:gd name="connsiteY2" fmla="*/ 313066 h 1242429"/>
                <a:gd name="connsiteX3" fmla="*/ 295963 w 346832"/>
                <a:gd name="connsiteY3" fmla="*/ 408404 h 1242429"/>
                <a:gd name="connsiteX4" fmla="*/ 164332 w 346832"/>
                <a:gd name="connsiteY4" fmla="*/ 525313 h 1242429"/>
                <a:gd name="connsiteX5" fmla="*/ 107363 w 346832"/>
                <a:gd name="connsiteY5" fmla="*/ 1171405 h 1242429"/>
                <a:gd name="connsiteX6" fmla="*/ 29676 w 346832"/>
                <a:gd name="connsiteY6" fmla="*/ 1242429 h 1242429"/>
                <a:gd name="connsiteX7" fmla="*/ 0 w 346832"/>
                <a:gd name="connsiteY7" fmla="*/ 1163893 h 1242429"/>
                <a:gd name="connsiteX8" fmla="*/ 114228 w 346832"/>
                <a:gd name="connsiteY8" fmla="*/ 512787 h 1242429"/>
                <a:gd name="connsiteX9" fmla="*/ 24457 w 346832"/>
                <a:gd name="connsiteY9" fmla="*/ 417086 h 1242429"/>
                <a:gd name="connsiteX10" fmla="*/ 48433 w 346832"/>
                <a:gd name="connsiteY10" fmla="*/ 298552 h 1242429"/>
                <a:gd name="connsiteX11" fmla="*/ 30289 w 346832"/>
                <a:gd name="connsiteY11" fmla="*/ 187277 h 1242429"/>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64332 w 346832"/>
                <a:gd name="connsiteY4" fmla="*/ 525313 h 1229726"/>
                <a:gd name="connsiteX5" fmla="*/ 107363 w 346832"/>
                <a:gd name="connsiteY5" fmla="*/ 1171405 h 1229726"/>
                <a:gd name="connsiteX6" fmla="*/ 32036 w 346832"/>
                <a:gd name="connsiteY6" fmla="*/ 1229726 h 1229726"/>
                <a:gd name="connsiteX7" fmla="*/ 0 w 346832"/>
                <a:gd name="connsiteY7" fmla="*/ 1163893 h 1229726"/>
                <a:gd name="connsiteX8" fmla="*/ 114228 w 346832"/>
                <a:gd name="connsiteY8" fmla="*/ 512787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64332 w 346832"/>
                <a:gd name="connsiteY4" fmla="*/ 525313 h 1229726"/>
                <a:gd name="connsiteX5" fmla="*/ 107363 w 346832"/>
                <a:gd name="connsiteY5" fmla="*/ 1171405 h 1229726"/>
                <a:gd name="connsiteX6" fmla="*/ 32036 w 346832"/>
                <a:gd name="connsiteY6" fmla="*/ 1229726 h 1229726"/>
                <a:gd name="connsiteX7" fmla="*/ 0 w 346832"/>
                <a:gd name="connsiteY7" fmla="*/ 1163893 h 1229726"/>
                <a:gd name="connsiteX8" fmla="*/ 83550 w 346832"/>
                <a:gd name="connsiteY8" fmla="*/ 677928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05571 w 346832"/>
                <a:gd name="connsiteY4" fmla="*/ 689839 h 1229726"/>
                <a:gd name="connsiteX5" fmla="*/ 107363 w 346832"/>
                <a:gd name="connsiteY5" fmla="*/ 1171405 h 1229726"/>
                <a:gd name="connsiteX6" fmla="*/ 32036 w 346832"/>
                <a:gd name="connsiteY6" fmla="*/ 1229726 h 1229726"/>
                <a:gd name="connsiteX7" fmla="*/ 0 w 346832"/>
                <a:gd name="connsiteY7" fmla="*/ 1163893 h 1229726"/>
                <a:gd name="connsiteX8" fmla="*/ 83550 w 346832"/>
                <a:gd name="connsiteY8" fmla="*/ 677928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05571 w 346832"/>
                <a:gd name="connsiteY4" fmla="*/ 689839 h 1229726"/>
                <a:gd name="connsiteX5" fmla="*/ 107363 w 346832"/>
                <a:gd name="connsiteY5" fmla="*/ 1171405 h 1229726"/>
                <a:gd name="connsiteX6" fmla="*/ 32036 w 346832"/>
                <a:gd name="connsiteY6" fmla="*/ 1229726 h 1229726"/>
                <a:gd name="connsiteX7" fmla="*/ 0 w 346832"/>
                <a:gd name="connsiteY7" fmla="*/ 1163893 h 1229726"/>
                <a:gd name="connsiteX8" fmla="*/ 81780 w 346832"/>
                <a:gd name="connsiteY8" fmla="*/ 687453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05571 w 346832"/>
                <a:gd name="connsiteY4" fmla="*/ 689839 h 1229726"/>
                <a:gd name="connsiteX5" fmla="*/ 107363 w 346832"/>
                <a:gd name="connsiteY5" fmla="*/ 1171405 h 1229726"/>
                <a:gd name="connsiteX6" fmla="*/ 32036 w 346832"/>
                <a:gd name="connsiteY6" fmla="*/ 1229726 h 1229726"/>
                <a:gd name="connsiteX7" fmla="*/ 0 w 346832"/>
                <a:gd name="connsiteY7" fmla="*/ 1163893 h 1229726"/>
                <a:gd name="connsiteX8" fmla="*/ 81780 w 346832"/>
                <a:gd name="connsiteY8" fmla="*/ 687453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05571 w 346832"/>
                <a:gd name="connsiteY4" fmla="*/ 689839 h 1229726"/>
                <a:gd name="connsiteX5" fmla="*/ 107363 w 346832"/>
                <a:gd name="connsiteY5" fmla="*/ 1171405 h 1229726"/>
                <a:gd name="connsiteX6" fmla="*/ 32036 w 346832"/>
                <a:gd name="connsiteY6" fmla="*/ 1229726 h 1229726"/>
                <a:gd name="connsiteX7" fmla="*/ 0 w 346832"/>
                <a:gd name="connsiteY7" fmla="*/ 1163893 h 1229726"/>
                <a:gd name="connsiteX8" fmla="*/ 81780 w 346832"/>
                <a:gd name="connsiteY8" fmla="*/ 687453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24600 w 346832"/>
                <a:gd name="connsiteY3" fmla="*/ 549699 h 1229726"/>
                <a:gd name="connsiteX4" fmla="*/ 105571 w 346832"/>
                <a:gd name="connsiteY4" fmla="*/ 689839 h 1229726"/>
                <a:gd name="connsiteX5" fmla="*/ 107363 w 346832"/>
                <a:gd name="connsiteY5" fmla="*/ 1171405 h 1229726"/>
                <a:gd name="connsiteX6" fmla="*/ 32036 w 346832"/>
                <a:gd name="connsiteY6" fmla="*/ 1229726 h 1229726"/>
                <a:gd name="connsiteX7" fmla="*/ 0 w 346832"/>
                <a:gd name="connsiteY7" fmla="*/ 1163893 h 1229726"/>
                <a:gd name="connsiteX8" fmla="*/ 81780 w 346832"/>
                <a:gd name="connsiteY8" fmla="*/ 687453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1866"/>
                <a:gd name="connsiteY0" fmla="*/ 187277 h 1229726"/>
                <a:gd name="connsiteX1" fmla="*/ 331271 w 341866"/>
                <a:gd name="connsiteY1" fmla="*/ 184858 h 1229726"/>
                <a:gd name="connsiteX2" fmla="*/ 263237 w 341866"/>
                <a:gd name="connsiteY2" fmla="*/ 437311 h 1229726"/>
                <a:gd name="connsiteX3" fmla="*/ 224600 w 341866"/>
                <a:gd name="connsiteY3" fmla="*/ 549699 h 1229726"/>
                <a:gd name="connsiteX4" fmla="*/ 105571 w 341866"/>
                <a:gd name="connsiteY4" fmla="*/ 689839 h 1229726"/>
                <a:gd name="connsiteX5" fmla="*/ 107363 w 341866"/>
                <a:gd name="connsiteY5" fmla="*/ 1171405 h 1229726"/>
                <a:gd name="connsiteX6" fmla="*/ 32036 w 341866"/>
                <a:gd name="connsiteY6" fmla="*/ 1229726 h 1229726"/>
                <a:gd name="connsiteX7" fmla="*/ 0 w 341866"/>
                <a:gd name="connsiteY7" fmla="*/ 1163893 h 1229726"/>
                <a:gd name="connsiteX8" fmla="*/ 81780 w 341866"/>
                <a:gd name="connsiteY8" fmla="*/ 687453 h 1229726"/>
                <a:gd name="connsiteX9" fmla="*/ 24457 w 341866"/>
                <a:gd name="connsiteY9" fmla="*/ 417086 h 1229726"/>
                <a:gd name="connsiteX10" fmla="*/ 48433 w 341866"/>
                <a:gd name="connsiteY10" fmla="*/ 298552 h 1229726"/>
                <a:gd name="connsiteX11" fmla="*/ 30289 w 341866"/>
                <a:gd name="connsiteY11" fmla="*/ 187277 h 1229726"/>
                <a:gd name="connsiteX0" fmla="*/ 30289 w 317510"/>
                <a:gd name="connsiteY0" fmla="*/ 144242 h 1186691"/>
                <a:gd name="connsiteX1" fmla="*/ 303141 w 317510"/>
                <a:gd name="connsiteY1" fmla="*/ 247711 h 1186691"/>
                <a:gd name="connsiteX2" fmla="*/ 263237 w 317510"/>
                <a:gd name="connsiteY2" fmla="*/ 394276 h 1186691"/>
                <a:gd name="connsiteX3" fmla="*/ 224600 w 317510"/>
                <a:gd name="connsiteY3" fmla="*/ 506664 h 1186691"/>
                <a:gd name="connsiteX4" fmla="*/ 105571 w 317510"/>
                <a:gd name="connsiteY4" fmla="*/ 646804 h 1186691"/>
                <a:gd name="connsiteX5" fmla="*/ 107363 w 317510"/>
                <a:gd name="connsiteY5" fmla="*/ 1128370 h 1186691"/>
                <a:gd name="connsiteX6" fmla="*/ 32036 w 317510"/>
                <a:gd name="connsiteY6" fmla="*/ 1186691 h 1186691"/>
                <a:gd name="connsiteX7" fmla="*/ 0 w 317510"/>
                <a:gd name="connsiteY7" fmla="*/ 1120858 h 1186691"/>
                <a:gd name="connsiteX8" fmla="*/ 81780 w 317510"/>
                <a:gd name="connsiteY8" fmla="*/ 644418 h 1186691"/>
                <a:gd name="connsiteX9" fmla="*/ 24457 w 317510"/>
                <a:gd name="connsiteY9" fmla="*/ 374051 h 1186691"/>
                <a:gd name="connsiteX10" fmla="*/ 48433 w 317510"/>
                <a:gd name="connsiteY10" fmla="*/ 255517 h 1186691"/>
                <a:gd name="connsiteX11" fmla="*/ 30289 w 317510"/>
                <a:gd name="connsiteY11" fmla="*/ 144242 h 1186691"/>
                <a:gd name="connsiteX0" fmla="*/ 30289 w 331227"/>
                <a:gd name="connsiteY0" fmla="*/ 171402 h 1213851"/>
                <a:gd name="connsiteX1" fmla="*/ 303141 w 331227"/>
                <a:gd name="connsiteY1" fmla="*/ 274871 h 1213851"/>
                <a:gd name="connsiteX2" fmla="*/ 263237 w 331227"/>
                <a:gd name="connsiteY2" fmla="*/ 421436 h 1213851"/>
                <a:gd name="connsiteX3" fmla="*/ 224600 w 331227"/>
                <a:gd name="connsiteY3" fmla="*/ 533824 h 1213851"/>
                <a:gd name="connsiteX4" fmla="*/ 105571 w 331227"/>
                <a:gd name="connsiteY4" fmla="*/ 673964 h 1213851"/>
                <a:gd name="connsiteX5" fmla="*/ 107363 w 331227"/>
                <a:gd name="connsiteY5" fmla="*/ 1155530 h 1213851"/>
                <a:gd name="connsiteX6" fmla="*/ 32036 w 331227"/>
                <a:gd name="connsiteY6" fmla="*/ 1213851 h 1213851"/>
                <a:gd name="connsiteX7" fmla="*/ 0 w 331227"/>
                <a:gd name="connsiteY7" fmla="*/ 1148018 h 1213851"/>
                <a:gd name="connsiteX8" fmla="*/ 81780 w 331227"/>
                <a:gd name="connsiteY8" fmla="*/ 671578 h 1213851"/>
                <a:gd name="connsiteX9" fmla="*/ 24457 w 331227"/>
                <a:gd name="connsiteY9" fmla="*/ 401211 h 1213851"/>
                <a:gd name="connsiteX10" fmla="*/ 48433 w 331227"/>
                <a:gd name="connsiteY10" fmla="*/ 282677 h 1213851"/>
                <a:gd name="connsiteX11" fmla="*/ 30289 w 331227"/>
                <a:gd name="connsiteY11" fmla="*/ 171402 h 1213851"/>
                <a:gd name="connsiteX0" fmla="*/ 30289 w 331227"/>
                <a:gd name="connsiteY0" fmla="*/ 171402 h 1213851"/>
                <a:gd name="connsiteX1" fmla="*/ 303141 w 331227"/>
                <a:gd name="connsiteY1" fmla="*/ 274871 h 1213851"/>
                <a:gd name="connsiteX2" fmla="*/ 263237 w 331227"/>
                <a:gd name="connsiteY2" fmla="*/ 421436 h 1213851"/>
                <a:gd name="connsiteX3" fmla="*/ 224600 w 331227"/>
                <a:gd name="connsiteY3" fmla="*/ 533824 h 1213851"/>
                <a:gd name="connsiteX4" fmla="*/ 105571 w 331227"/>
                <a:gd name="connsiteY4" fmla="*/ 673964 h 1213851"/>
                <a:gd name="connsiteX5" fmla="*/ 107363 w 331227"/>
                <a:gd name="connsiteY5" fmla="*/ 1155530 h 1213851"/>
                <a:gd name="connsiteX6" fmla="*/ 32036 w 331227"/>
                <a:gd name="connsiteY6" fmla="*/ 1213851 h 1213851"/>
                <a:gd name="connsiteX7" fmla="*/ 0 w 331227"/>
                <a:gd name="connsiteY7" fmla="*/ 1148018 h 1213851"/>
                <a:gd name="connsiteX8" fmla="*/ 81780 w 331227"/>
                <a:gd name="connsiteY8" fmla="*/ 671578 h 1213851"/>
                <a:gd name="connsiteX9" fmla="*/ 24457 w 331227"/>
                <a:gd name="connsiteY9" fmla="*/ 401211 h 1213851"/>
                <a:gd name="connsiteX10" fmla="*/ 48433 w 331227"/>
                <a:gd name="connsiteY10" fmla="*/ 282677 h 1213851"/>
                <a:gd name="connsiteX11" fmla="*/ 30289 w 331227"/>
                <a:gd name="connsiteY11" fmla="*/ 171402 h 1213851"/>
                <a:gd name="connsiteX0" fmla="*/ 30289 w 331227"/>
                <a:gd name="connsiteY0" fmla="*/ 171402 h 1213851"/>
                <a:gd name="connsiteX1" fmla="*/ 303141 w 331227"/>
                <a:gd name="connsiteY1" fmla="*/ 274871 h 1213851"/>
                <a:gd name="connsiteX2" fmla="*/ 263237 w 331227"/>
                <a:gd name="connsiteY2" fmla="*/ 421436 h 1213851"/>
                <a:gd name="connsiteX3" fmla="*/ 224600 w 331227"/>
                <a:gd name="connsiteY3" fmla="*/ 533824 h 1213851"/>
                <a:gd name="connsiteX4" fmla="*/ 105571 w 331227"/>
                <a:gd name="connsiteY4" fmla="*/ 673964 h 1213851"/>
                <a:gd name="connsiteX5" fmla="*/ 107363 w 331227"/>
                <a:gd name="connsiteY5" fmla="*/ 1155530 h 1213851"/>
                <a:gd name="connsiteX6" fmla="*/ 32036 w 331227"/>
                <a:gd name="connsiteY6" fmla="*/ 1213851 h 1213851"/>
                <a:gd name="connsiteX7" fmla="*/ 0 w 331227"/>
                <a:gd name="connsiteY7" fmla="*/ 1148018 h 1213851"/>
                <a:gd name="connsiteX8" fmla="*/ 81780 w 331227"/>
                <a:gd name="connsiteY8" fmla="*/ 671578 h 1213851"/>
                <a:gd name="connsiteX9" fmla="*/ 24457 w 331227"/>
                <a:gd name="connsiteY9" fmla="*/ 401211 h 1213851"/>
                <a:gd name="connsiteX10" fmla="*/ 48433 w 331227"/>
                <a:gd name="connsiteY10" fmla="*/ 282677 h 1213851"/>
                <a:gd name="connsiteX11" fmla="*/ 30289 w 331227"/>
                <a:gd name="connsiteY11" fmla="*/ 171402 h 1213851"/>
                <a:gd name="connsiteX0" fmla="*/ 55626 w 356564"/>
                <a:gd name="connsiteY0" fmla="*/ 171402 h 1213851"/>
                <a:gd name="connsiteX1" fmla="*/ 328478 w 356564"/>
                <a:gd name="connsiteY1" fmla="*/ 274871 h 1213851"/>
                <a:gd name="connsiteX2" fmla="*/ 288574 w 356564"/>
                <a:gd name="connsiteY2" fmla="*/ 421436 h 1213851"/>
                <a:gd name="connsiteX3" fmla="*/ 249937 w 356564"/>
                <a:gd name="connsiteY3" fmla="*/ 533824 h 1213851"/>
                <a:gd name="connsiteX4" fmla="*/ 130908 w 356564"/>
                <a:gd name="connsiteY4" fmla="*/ 673964 h 1213851"/>
                <a:gd name="connsiteX5" fmla="*/ 132700 w 356564"/>
                <a:gd name="connsiteY5" fmla="*/ 1155530 h 1213851"/>
                <a:gd name="connsiteX6" fmla="*/ 57373 w 356564"/>
                <a:gd name="connsiteY6" fmla="*/ 1213851 h 1213851"/>
                <a:gd name="connsiteX7" fmla="*/ 25337 w 356564"/>
                <a:gd name="connsiteY7" fmla="*/ 1148018 h 1213851"/>
                <a:gd name="connsiteX8" fmla="*/ 107117 w 356564"/>
                <a:gd name="connsiteY8" fmla="*/ 671578 h 1213851"/>
                <a:gd name="connsiteX9" fmla="*/ 0 w 356564"/>
                <a:gd name="connsiteY9" fmla="*/ 441578 h 1213851"/>
                <a:gd name="connsiteX10" fmla="*/ 73770 w 356564"/>
                <a:gd name="connsiteY10" fmla="*/ 282677 h 1213851"/>
                <a:gd name="connsiteX11" fmla="*/ 55626 w 356564"/>
                <a:gd name="connsiteY11" fmla="*/ 171402 h 1213851"/>
                <a:gd name="connsiteX0" fmla="*/ 55778 w 356716"/>
                <a:gd name="connsiteY0" fmla="*/ 171402 h 1213851"/>
                <a:gd name="connsiteX1" fmla="*/ 328630 w 356716"/>
                <a:gd name="connsiteY1" fmla="*/ 274871 h 1213851"/>
                <a:gd name="connsiteX2" fmla="*/ 288726 w 356716"/>
                <a:gd name="connsiteY2" fmla="*/ 421436 h 1213851"/>
                <a:gd name="connsiteX3" fmla="*/ 250089 w 356716"/>
                <a:gd name="connsiteY3" fmla="*/ 533824 h 1213851"/>
                <a:gd name="connsiteX4" fmla="*/ 131060 w 356716"/>
                <a:gd name="connsiteY4" fmla="*/ 673964 h 1213851"/>
                <a:gd name="connsiteX5" fmla="*/ 132852 w 356716"/>
                <a:gd name="connsiteY5" fmla="*/ 1155530 h 1213851"/>
                <a:gd name="connsiteX6" fmla="*/ 57525 w 356716"/>
                <a:gd name="connsiteY6" fmla="*/ 1213851 h 1213851"/>
                <a:gd name="connsiteX7" fmla="*/ 25489 w 356716"/>
                <a:gd name="connsiteY7" fmla="*/ 1148018 h 1213851"/>
                <a:gd name="connsiteX8" fmla="*/ 107269 w 356716"/>
                <a:gd name="connsiteY8" fmla="*/ 671578 h 1213851"/>
                <a:gd name="connsiteX9" fmla="*/ 71062 w 356716"/>
                <a:gd name="connsiteY9" fmla="*/ 543233 h 1213851"/>
                <a:gd name="connsiteX10" fmla="*/ 152 w 356716"/>
                <a:gd name="connsiteY10" fmla="*/ 441578 h 1213851"/>
                <a:gd name="connsiteX11" fmla="*/ 73922 w 356716"/>
                <a:gd name="connsiteY11" fmla="*/ 282677 h 1213851"/>
                <a:gd name="connsiteX12" fmla="*/ 55778 w 356716"/>
                <a:gd name="connsiteY12" fmla="*/ 171402 h 1213851"/>
                <a:gd name="connsiteX0" fmla="*/ 55778 w 356716"/>
                <a:gd name="connsiteY0" fmla="*/ 171402 h 1213851"/>
                <a:gd name="connsiteX1" fmla="*/ 328630 w 356716"/>
                <a:gd name="connsiteY1" fmla="*/ 274871 h 1213851"/>
                <a:gd name="connsiteX2" fmla="*/ 288726 w 356716"/>
                <a:gd name="connsiteY2" fmla="*/ 421436 h 1213851"/>
                <a:gd name="connsiteX3" fmla="*/ 250089 w 356716"/>
                <a:gd name="connsiteY3" fmla="*/ 533824 h 1213851"/>
                <a:gd name="connsiteX4" fmla="*/ 131060 w 356716"/>
                <a:gd name="connsiteY4" fmla="*/ 673964 h 1213851"/>
                <a:gd name="connsiteX5" fmla="*/ 132852 w 356716"/>
                <a:gd name="connsiteY5" fmla="*/ 1155530 h 1213851"/>
                <a:gd name="connsiteX6" fmla="*/ 57525 w 356716"/>
                <a:gd name="connsiteY6" fmla="*/ 1213851 h 1213851"/>
                <a:gd name="connsiteX7" fmla="*/ 25489 w 356716"/>
                <a:gd name="connsiteY7" fmla="*/ 1148018 h 1213851"/>
                <a:gd name="connsiteX8" fmla="*/ 107269 w 356716"/>
                <a:gd name="connsiteY8" fmla="*/ 671578 h 1213851"/>
                <a:gd name="connsiteX9" fmla="*/ 71062 w 356716"/>
                <a:gd name="connsiteY9" fmla="*/ 543233 h 1213851"/>
                <a:gd name="connsiteX10" fmla="*/ 152 w 356716"/>
                <a:gd name="connsiteY10" fmla="*/ 441578 h 1213851"/>
                <a:gd name="connsiteX11" fmla="*/ 73922 w 356716"/>
                <a:gd name="connsiteY11" fmla="*/ 282677 h 1213851"/>
                <a:gd name="connsiteX12" fmla="*/ 55778 w 356716"/>
                <a:gd name="connsiteY12" fmla="*/ 171402 h 1213851"/>
                <a:gd name="connsiteX0" fmla="*/ 55778 w 356716"/>
                <a:gd name="connsiteY0" fmla="*/ 171402 h 1213851"/>
                <a:gd name="connsiteX1" fmla="*/ 328630 w 356716"/>
                <a:gd name="connsiteY1" fmla="*/ 274871 h 1213851"/>
                <a:gd name="connsiteX2" fmla="*/ 288726 w 356716"/>
                <a:gd name="connsiteY2" fmla="*/ 421436 h 1213851"/>
                <a:gd name="connsiteX3" fmla="*/ 250089 w 356716"/>
                <a:gd name="connsiteY3" fmla="*/ 533824 h 1213851"/>
                <a:gd name="connsiteX4" fmla="*/ 172444 w 356716"/>
                <a:gd name="connsiteY4" fmla="*/ 589450 h 1213851"/>
                <a:gd name="connsiteX5" fmla="*/ 131060 w 356716"/>
                <a:gd name="connsiteY5" fmla="*/ 673964 h 1213851"/>
                <a:gd name="connsiteX6" fmla="*/ 132852 w 356716"/>
                <a:gd name="connsiteY6" fmla="*/ 1155530 h 1213851"/>
                <a:gd name="connsiteX7" fmla="*/ 57525 w 356716"/>
                <a:gd name="connsiteY7" fmla="*/ 1213851 h 1213851"/>
                <a:gd name="connsiteX8" fmla="*/ 25489 w 356716"/>
                <a:gd name="connsiteY8" fmla="*/ 1148018 h 1213851"/>
                <a:gd name="connsiteX9" fmla="*/ 107269 w 356716"/>
                <a:gd name="connsiteY9" fmla="*/ 671578 h 1213851"/>
                <a:gd name="connsiteX10" fmla="*/ 71062 w 356716"/>
                <a:gd name="connsiteY10" fmla="*/ 543233 h 1213851"/>
                <a:gd name="connsiteX11" fmla="*/ 152 w 356716"/>
                <a:gd name="connsiteY11" fmla="*/ 441578 h 1213851"/>
                <a:gd name="connsiteX12" fmla="*/ 73922 w 356716"/>
                <a:gd name="connsiteY12" fmla="*/ 282677 h 1213851"/>
                <a:gd name="connsiteX13" fmla="*/ 55778 w 356716"/>
                <a:gd name="connsiteY13" fmla="*/ 171402 h 1213851"/>
                <a:gd name="connsiteX0" fmla="*/ 55778 w 356716"/>
                <a:gd name="connsiteY0" fmla="*/ 171402 h 1213851"/>
                <a:gd name="connsiteX1" fmla="*/ 328630 w 356716"/>
                <a:gd name="connsiteY1" fmla="*/ 274871 h 1213851"/>
                <a:gd name="connsiteX2" fmla="*/ 288726 w 356716"/>
                <a:gd name="connsiteY2" fmla="*/ 421436 h 1213851"/>
                <a:gd name="connsiteX3" fmla="*/ 250089 w 356716"/>
                <a:gd name="connsiteY3" fmla="*/ 533824 h 1213851"/>
                <a:gd name="connsiteX4" fmla="*/ 172444 w 356716"/>
                <a:gd name="connsiteY4" fmla="*/ 589450 h 1213851"/>
                <a:gd name="connsiteX5" fmla="*/ 131060 w 356716"/>
                <a:gd name="connsiteY5" fmla="*/ 673964 h 1213851"/>
                <a:gd name="connsiteX6" fmla="*/ 132852 w 356716"/>
                <a:gd name="connsiteY6" fmla="*/ 1155530 h 1213851"/>
                <a:gd name="connsiteX7" fmla="*/ 57525 w 356716"/>
                <a:gd name="connsiteY7" fmla="*/ 1213851 h 1213851"/>
                <a:gd name="connsiteX8" fmla="*/ 25489 w 356716"/>
                <a:gd name="connsiteY8" fmla="*/ 1148018 h 1213851"/>
                <a:gd name="connsiteX9" fmla="*/ 107269 w 356716"/>
                <a:gd name="connsiteY9" fmla="*/ 671578 h 1213851"/>
                <a:gd name="connsiteX10" fmla="*/ 71062 w 356716"/>
                <a:gd name="connsiteY10" fmla="*/ 543233 h 1213851"/>
                <a:gd name="connsiteX11" fmla="*/ 152 w 356716"/>
                <a:gd name="connsiteY11" fmla="*/ 441578 h 1213851"/>
                <a:gd name="connsiteX12" fmla="*/ 73922 w 356716"/>
                <a:gd name="connsiteY12" fmla="*/ 282677 h 1213851"/>
                <a:gd name="connsiteX13" fmla="*/ 55778 w 356716"/>
                <a:gd name="connsiteY13" fmla="*/ 171402 h 1213851"/>
                <a:gd name="connsiteX0" fmla="*/ 55778 w 356716"/>
                <a:gd name="connsiteY0" fmla="*/ 171402 h 1213851"/>
                <a:gd name="connsiteX1" fmla="*/ 328630 w 356716"/>
                <a:gd name="connsiteY1" fmla="*/ 274871 h 1213851"/>
                <a:gd name="connsiteX2" fmla="*/ 288726 w 356716"/>
                <a:gd name="connsiteY2" fmla="*/ 421436 h 1213851"/>
                <a:gd name="connsiteX3" fmla="*/ 250089 w 356716"/>
                <a:gd name="connsiteY3" fmla="*/ 533824 h 1213851"/>
                <a:gd name="connsiteX4" fmla="*/ 172444 w 356716"/>
                <a:gd name="connsiteY4" fmla="*/ 589450 h 1213851"/>
                <a:gd name="connsiteX5" fmla="*/ 131060 w 356716"/>
                <a:gd name="connsiteY5" fmla="*/ 673964 h 1213851"/>
                <a:gd name="connsiteX6" fmla="*/ 132852 w 356716"/>
                <a:gd name="connsiteY6" fmla="*/ 1155530 h 1213851"/>
                <a:gd name="connsiteX7" fmla="*/ 57525 w 356716"/>
                <a:gd name="connsiteY7" fmla="*/ 1213851 h 1213851"/>
                <a:gd name="connsiteX8" fmla="*/ 25489 w 356716"/>
                <a:gd name="connsiteY8" fmla="*/ 1148018 h 1213851"/>
                <a:gd name="connsiteX9" fmla="*/ 107269 w 356716"/>
                <a:gd name="connsiteY9" fmla="*/ 671578 h 1213851"/>
                <a:gd name="connsiteX10" fmla="*/ 71062 w 356716"/>
                <a:gd name="connsiteY10" fmla="*/ 543233 h 1213851"/>
                <a:gd name="connsiteX11" fmla="*/ 152 w 356716"/>
                <a:gd name="connsiteY11" fmla="*/ 441578 h 1213851"/>
                <a:gd name="connsiteX12" fmla="*/ 44801 w 356716"/>
                <a:gd name="connsiteY12" fmla="*/ 348365 h 1213851"/>
                <a:gd name="connsiteX13" fmla="*/ 55778 w 356716"/>
                <a:gd name="connsiteY13" fmla="*/ 171402 h 1213851"/>
                <a:gd name="connsiteX0" fmla="*/ 46268 w 356232"/>
                <a:gd name="connsiteY0" fmla="*/ 180172 h 1201784"/>
                <a:gd name="connsiteX1" fmla="*/ 328630 w 356232"/>
                <a:gd name="connsiteY1" fmla="*/ 262804 h 1201784"/>
                <a:gd name="connsiteX2" fmla="*/ 288726 w 356232"/>
                <a:gd name="connsiteY2" fmla="*/ 409369 h 1201784"/>
                <a:gd name="connsiteX3" fmla="*/ 250089 w 356232"/>
                <a:gd name="connsiteY3" fmla="*/ 521757 h 1201784"/>
                <a:gd name="connsiteX4" fmla="*/ 172444 w 356232"/>
                <a:gd name="connsiteY4" fmla="*/ 577383 h 1201784"/>
                <a:gd name="connsiteX5" fmla="*/ 131060 w 356232"/>
                <a:gd name="connsiteY5" fmla="*/ 661897 h 1201784"/>
                <a:gd name="connsiteX6" fmla="*/ 132852 w 356232"/>
                <a:gd name="connsiteY6" fmla="*/ 1143463 h 1201784"/>
                <a:gd name="connsiteX7" fmla="*/ 57525 w 356232"/>
                <a:gd name="connsiteY7" fmla="*/ 1201784 h 1201784"/>
                <a:gd name="connsiteX8" fmla="*/ 25489 w 356232"/>
                <a:gd name="connsiteY8" fmla="*/ 1135951 h 1201784"/>
                <a:gd name="connsiteX9" fmla="*/ 107269 w 356232"/>
                <a:gd name="connsiteY9" fmla="*/ 659511 h 1201784"/>
                <a:gd name="connsiteX10" fmla="*/ 71062 w 356232"/>
                <a:gd name="connsiteY10" fmla="*/ 531166 h 1201784"/>
                <a:gd name="connsiteX11" fmla="*/ 152 w 356232"/>
                <a:gd name="connsiteY11" fmla="*/ 429511 h 1201784"/>
                <a:gd name="connsiteX12" fmla="*/ 44801 w 356232"/>
                <a:gd name="connsiteY12" fmla="*/ 336298 h 1201784"/>
                <a:gd name="connsiteX13" fmla="*/ 46268 w 356232"/>
                <a:gd name="connsiteY13" fmla="*/ 180172 h 1201784"/>
                <a:gd name="connsiteX0" fmla="*/ 46268 w 356901"/>
                <a:gd name="connsiteY0" fmla="*/ 229753 h 1251365"/>
                <a:gd name="connsiteX1" fmla="*/ 328630 w 356901"/>
                <a:gd name="connsiteY1" fmla="*/ 312385 h 1251365"/>
                <a:gd name="connsiteX2" fmla="*/ 288726 w 356901"/>
                <a:gd name="connsiteY2" fmla="*/ 458950 h 1251365"/>
                <a:gd name="connsiteX3" fmla="*/ 250089 w 356901"/>
                <a:gd name="connsiteY3" fmla="*/ 571338 h 1251365"/>
                <a:gd name="connsiteX4" fmla="*/ 172444 w 356901"/>
                <a:gd name="connsiteY4" fmla="*/ 626964 h 1251365"/>
                <a:gd name="connsiteX5" fmla="*/ 131060 w 356901"/>
                <a:gd name="connsiteY5" fmla="*/ 711478 h 1251365"/>
                <a:gd name="connsiteX6" fmla="*/ 132852 w 356901"/>
                <a:gd name="connsiteY6" fmla="*/ 1193044 h 1251365"/>
                <a:gd name="connsiteX7" fmla="*/ 57525 w 356901"/>
                <a:gd name="connsiteY7" fmla="*/ 1251365 h 1251365"/>
                <a:gd name="connsiteX8" fmla="*/ 25489 w 356901"/>
                <a:gd name="connsiteY8" fmla="*/ 1185532 h 1251365"/>
                <a:gd name="connsiteX9" fmla="*/ 107269 w 356901"/>
                <a:gd name="connsiteY9" fmla="*/ 709092 h 1251365"/>
                <a:gd name="connsiteX10" fmla="*/ 71062 w 356901"/>
                <a:gd name="connsiteY10" fmla="*/ 580747 h 1251365"/>
                <a:gd name="connsiteX11" fmla="*/ 152 w 356901"/>
                <a:gd name="connsiteY11" fmla="*/ 479092 h 1251365"/>
                <a:gd name="connsiteX12" fmla="*/ 44801 w 356901"/>
                <a:gd name="connsiteY12" fmla="*/ 385879 h 1251365"/>
                <a:gd name="connsiteX13" fmla="*/ 46268 w 356901"/>
                <a:gd name="connsiteY13" fmla="*/ 229753 h 1251365"/>
                <a:gd name="connsiteX0" fmla="*/ 46268 w 360271"/>
                <a:gd name="connsiteY0" fmla="*/ 228891 h 1250503"/>
                <a:gd name="connsiteX1" fmla="*/ 328630 w 360271"/>
                <a:gd name="connsiteY1" fmla="*/ 311523 h 1250503"/>
                <a:gd name="connsiteX2" fmla="*/ 288726 w 360271"/>
                <a:gd name="connsiteY2" fmla="*/ 458088 h 1250503"/>
                <a:gd name="connsiteX3" fmla="*/ 250089 w 360271"/>
                <a:gd name="connsiteY3" fmla="*/ 570476 h 1250503"/>
                <a:gd name="connsiteX4" fmla="*/ 172444 w 360271"/>
                <a:gd name="connsiteY4" fmla="*/ 626102 h 1250503"/>
                <a:gd name="connsiteX5" fmla="*/ 131060 w 360271"/>
                <a:gd name="connsiteY5" fmla="*/ 710616 h 1250503"/>
                <a:gd name="connsiteX6" fmla="*/ 132852 w 360271"/>
                <a:gd name="connsiteY6" fmla="*/ 1192182 h 1250503"/>
                <a:gd name="connsiteX7" fmla="*/ 57525 w 360271"/>
                <a:gd name="connsiteY7" fmla="*/ 1250503 h 1250503"/>
                <a:gd name="connsiteX8" fmla="*/ 25489 w 360271"/>
                <a:gd name="connsiteY8" fmla="*/ 1184670 h 1250503"/>
                <a:gd name="connsiteX9" fmla="*/ 107269 w 360271"/>
                <a:gd name="connsiteY9" fmla="*/ 708230 h 1250503"/>
                <a:gd name="connsiteX10" fmla="*/ 71062 w 360271"/>
                <a:gd name="connsiteY10" fmla="*/ 579885 h 1250503"/>
                <a:gd name="connsiteX11" fmla="*/ 152 w 360271"/>
                <a:gd name="connsiteY11" fmla="*/ 478230 h 1250503"/>
                <a:gd name="connsiteX12" fmla="*/ 44801 w 360271"/>
                <a:gd name="connsiteY12" fmla="*/ 385017 h 1250503"/>
                <a:gd name="connsiteX13" fmla="*/ 46268 w 360271"/>
                <a:gd name="connsiteY13" fmla="*/ 228891 h 1250503"/>
                <a:gd name="connsiteX0" fmla="*/ 44498 w 360171"/>
                <a:gd name="connsiteY0" fmla="*/ 232601 h 1244686"/>
                <a:gd name="connsiteX1" fmla="*/ 328630 w 360171"/>
                <a:gd name="connsiteY1" fmla="*/ 305706 h 1244686"/>
                <a:gd name="connsiteX2" fmla="*/ 288726 w 360171"/>
                <a:gd name="connsiteY2" fmla="*/ 452271 h 1244686"/>
                <a:gd name="connsiteX3" fmla="*/ 250089 w 360171"/>
                <a:gd name="connsiteY3" fmla="*/ 564659 h 1244686"/>
                <a:gd name="connsiteX4" fmla="*/ 172444 w 360171"/>
                <a:gd name="connsiteY4" fmla="*/ 620285 h 1244686"/>
                <a:gd name="connsiteX5" fmla="*/ 131060 w 360171"/>
                <a:gd name="connsiteY5" fmla="*/ 704799 h 1244686"/>
                <a:gd name="connsiteX6" fmla="*/ 132852 w 360171"/>
                <a:gd name="connsiteY6" fmla="*/ 1186365 h 1244686"/>
                <a:gd name="connsiteX7" fmla="*/ 57525 w 360171"/>
                <a:gd name="connsiteY7" fmla="*/ 1244686 h 1244686"/>
                <a:gd name="connsiteX8" fmla="*/ 25489 w 360171"/>
                <a:gd name="connsiteY8" fmla="*/ 1178853 h 1244686"/>
                <a:gd name="connsiteX9" fmla="*/ 107269 w 360171"/>
                <a:gd name="connsiteY9" fmla="*/ 702413 h 1244686"/>
                <a:gd name="connsiteX10" fmla="*/ 71062 w 360171"/>
                <a:gd name="connsiteY10" fmla="*/ 574068 h 1244686"/>
                <a:gd name="connsiteX11" fmla="*/ 152 w 360171"/>
                <a:gd name="connsiteY11" fmla="*/ 472413 h 1244686"/>
                <a:gd name="connsiteX12" fmla="*/ 44801 w 360171"/>
                <a:gd name="connsiteY12" fmla="*/ 379200 h 1244686"/>
                <a:gd name="connsiteX13" fmla="*/ 44498 w 360171"/>
                <a:gd name="connsiteY13" fmla="*/ 232601 h 1244686"/>
                <a:gd name="connsiteX0" fmla="*/ 44498 w 360171"/>
                <a:gd name="connsiteY0" fmla="*/ 232601 h 1244686"/>
                <a:gd name="connsiteX1" fmla="*/ 328630 w 360171"/>
                <a:gd name="connsiteY1" fmla="*/ 305706 h 1244686"/>
                <a:gd name="connsiteX2" fmla="*/ 288726 w 360171"/>
                <a:gd name="connsiteY2" fmla="*/ 452271 h 1244686"/>
                <a:gd name="connsiteX3" fmla="*/ 250089 w 360171"/>
                <a:gd name="connsiteY3" fmla="*/ 564659 h 1244686"/>
                <a:gd name="connsiteX4" fmla="*/ 172444 w 360171"/>
                <a:gd name="connsiteY4" fmla="*/ 620285 h 1244686"/>
                <a:gd name="connsiteX5" fmla="*/ 131060 w 360171"/>
                <a:gd name="connsiteY5" fmla="*/ 704799 h 1244686"/>
                <a:gd name="connsiteX6" fmla="*/ 132852 w 360171"/>
                <a:gd name="connsiteY6" fmla="*/ 1186365 h 1244686"/>
                <a:gd name="connsiteX7" fmla="*/ 57525 w 360171"/>
                <a:gd name="connsiteY7" fmla="*/ 1244686 h 1244686"/>
                <a:gd name="connsiteX8" fmla="*/ 25489 w 360171"/>
                <a:gd name="connsiteY8" fmla="*/ 1178853 h 1244686"/>
                <a:gd name="connsiteX9" fmla="*/ 107269 w 360171"/>
                <a:gd name="connsiteY9" fmla="*/ 702413 h 1244686"/>
                <a:gd name="connsiteX10" fmla="*/ 71062 w 360171"/>
                <a:gd name="connsiteY10" fmla="*/ 574068 h 1244686"/>
                <a:gd name="connsiteX11" fmla="*/ 152 w 360171"/>
                <a:gd name="connsiteY11" fmla="*/ 472413 h 1244686"/>
                <a:gd name="connsiteX12" fmla="*/ 44801 w 360171"/>
                <a:gd name="connsiteY12" fmla="*/ 379200 h 1244686"/>
                <a:gd name="connsiteX13" fmla="*/ 44498 w 360171"/>
                <a:gd name="connsiteY13" fmla="*/ 232601 h 124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71" h="1244686">
                  <a:moveTo>
                    <a:pt x="44498" y="232601"/>
                  </a:moveTo>
                  <a:cubicBezTo>
                    <a:pt x="25534" y="-149055"/>
                    <a:pt x="481943" y="-15523"/>
                    <a:pt x="328630" y="305706"/>
                  </a:cubicBezTo>
                  <a:cubicBezTo>
                    <a:pt x="361541" y="331421"/>
                    <a:pt x="320916" y="416792"/>
                    <a:pt x="288726" y="452271"/>
                  </a:cubicBezTo>
                  <a:cubicBezTo>
                    <a:pt x="266411" y="505821"/>
                    <a:pt x="217098" y="500899"/>
                    <a:pt x="250089" y="564659"/>
                  </a:cubicBezTo>
                  <a:cubicBezTo>
                    <a:pt x="232656" y="594829"/>
                    <a:pt x="192282" y="596928"/>
                    <a:pt x="172444" y="620285"/>
                  </a:cubicBezTo>
                  <a:cubicBezTo>
                    <a:pt x="152606" y="643642"/>
                    <a:pt x="144138" y="633765"/>
                    <a:pt x="131060" y="704799"/>
                  </a:cubicBezTo>
                  <a:cubicBezTo>
                    <a:pt x="122170" y="825013"/>
                    <a:pt x="139637" y="1060061"/>
                    <a:pt x="132852" y="1186365"/>
                  </a:cubicBezTo>
                  <a:cubicBezTo>
                    <a:pt x="109870" y="1224117"/>
                    <a:pt x="76835" y="1235292"/>
                    <a:pt x="57525" y="1244686"/>
                  </a:cubicBezTo>
                  <a:cubicBezTo>
                    <a:pt x="37692" y="1211283"/>
                    <a:pt x="39059" y="1221651"/>
                    <a:pt x="25489" y="1178853"/>
                  </a:cubicBezTo>
                  <a:cubicBezTo>
                    <a:pt x="40754" y="1027458"/>
                    <a:pt x="64719" y="953639"/>
                    <a:pt x="107269" y="702413"/>
                  </a:cubicBezTo>
                  <a:cubicBezTo>
                    <a:pt x="89838" y="630086"/>
                    <a:pt x="88915" y="612401"/>
                    <a:pt x="71062" y="574068"/>
                  </a:cubicBezTo>
                  <a:cubicBezTo>
                    <a:pt x="53209" y="535735"/>
                    <a:pt x="-3310" y="516731"/>
                    <a:pt x="152" y="472413"/>
                  </a:cubicBezTo>
                  <a:cubicBezTo>
                    <a:pt x="2089" y="439933"/>
                    <a:pt x="65600" y="448545"/>
                    <a:pt x="44801" y="379200"/>
                  </a:cubicBezTo>
                  <a:cubicBezTo>
                    <a:pt x="28025" y="348888"/>
                    <a:pt x="-10705" y="246712"/>
                    <a:pt x="44498" y="23260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51" name="Rectangle 114">
              <a:extLst>
                <a:ext uri="{FF2B5EF4-FFF2-40B4-BE49-F238E27FC236}">
                  <a16:creationId xmlns:a16="http://schemas.microsoft.com/office/drawing/2014/main" id="{96E099A5-5F70-458D-ACE1-CD735BE42354}"/>
                </a:ext>
              </a:extLst>
            </p:cNvPr>
            <p:cNvSpPr/>
            <p:nvPr/>
          </p:nvSpPr>
          <p:spPr>
            <a:xfrm>
              <a:off x="1061739" y="3471938"/>
              <a:ext cx="1262892" cy="2933084"/>
            </a:xfrm>
            <a:custGeom>
              <a:avLst/>
              <a:gdLst/>
              <a:ahLst/>
              <a:cxnLst/>
              <a:rect l="l" t="t" r="r" b="b"/>
              <a:pathLst>
                <a:path w="1249991" h="2903121">
                  <a:moveTo>
                    <a:pt x="934338" y="1350949"/>
                  </a:moveTo>
                  <a:cubicBezTo>
                    <a:pt x="913583" y="1353646"/>
                    <a:pt x="912531" y="1378665"/>
                    <a:pt x="915343" y="1397341"/>
                  </a:cubicBezTo>
                  <a:cubicBezTo>
                    <a:pt x="943530" y="1413824"/>
                    <a:pt x="944667" y="1434982"/>
                    <a:pt x="997808" y="1434264"/>
                  </a:cubicBezTo>
                  <a:cubicBezTo>
                    <a:pt x="1000760" y="1413823"/>
                    <a:pt x="1013348" y="1387335"/>
                    <a:pt x="962247" y="1356753"/>
                  </a:cubicBezTo>
                  <a:cubicBezTo>
                    <a:pt x="950364" y="1351630"/>
                    <a:pt x="941256" y="1350049"/>
                    <a:pt x="934338" y="1350949"/>
                  </a:cubicBezTo>
                  <a:close/>
                  <a:moveTo>
                    <a:pt x="897382" y="1208517"/>
                  </a:moveTo>
                  <a:cubicBezTo>
                    <a:pt x="885741" y="1210518"/>
                    <a:pt x="884800" y="1226374"/>
                    <a:pt x="886108" y="1238160"/>
                  </a:cubicBezTo>
                  <a:cubicBezTo>
                    <a:pt x="901633" y="1248199"/>
                    <a:pt x="901970" y="1261580"/>
                    <a:pt x="931687" y="1260375"/>
                  </a:cubicBezTo>
                  <a:cubicBezTo>
                    <a:pt x="933626" y="1247390"/>
                    <a:pt x="941037" y="1230440"/>
                    <a:pt x="912902" y="1211798"/>
                  </a:cubicBezTo>
                  <a:cubicBezTo>
                    <a:pt x="906331" y="1208722"/>
                    <a:pt x="901262" y="1207850"/>
                    <a:pt x="897382" y="1208517"/>
                  </a:cubicBezTo>
                  <a:close/>
                  <a:moveTo>
                    <a:pt x="223789" y="829027"/>
                  </a:moveTo>
                  <a:cubicBezTo>
                    <a:pt x="218059" y="828656"/>
                    <a:pt x="212105" y="829662"/>
                    <a:pt x="206152" y="831710"/>
                  </a:cubicBezTo>
                  <a:cubicBezTo>
                    <a:pt x="195040" y="862413"/>
                    <a:pt x="191071" y="878828"/>
                    <a:pt x="201390" y="930962"/>
                  </a:cubicBezTo>
                  <a:cubicBezTo>
                    <a:pt x="222028" y="930168"/>
                    <a:pt x="230759" y="936518"/>
                    <a:pt x="263303" y="878574"/>
                  </a:cubicBezTo>
                  <a:cubicBezTo>
                    <a:pt x="256159" y="843641"/>
                    <a:pt x="240979" y="830138"/>
                    <a:pt x="223789" y="829027"/>
                  </a:cubicBezTo>
                  <a:close/>
                  <a:moveTo>
                    <a:pt x="418085" y="0"/>
                  </a:moveTo>
                  <a:cubicBezTo>
                    <a:pt x="422054" y="84921"/>
                    <a:pt x="522463" y="486967"/>
                    <a:pt x="553816" y="588169"/>
                  </a:cubicBezTo>
                  <a:cubicBezTo>
                    <a:pt x="603426" y="569914"/>
                    <a:pt x="595093" y="615949"/>
                    <a:pt x="630017" y="616743"/>
                  </a:cubicBezTo>
                  <a:cubicBezTo>
                    <a:pt x="657798" y="612774"/>
                    <a:pt x="657798" y="561182"/>
                    <a:pt x="720504" y="564356"/>
                  </a:cubicBezTo>
                  <a:cubicBezTo>
                    <a:pt x="739156" y="475842"/>
                    <a:pt x="689150" y="64283"/>
                    <a:pt x="706216" y="38100"/>
                  </a:cubicBezTo>
                  <a:cubicBezTo>
                    <a:pt x="771303" y="55584"/>
                    <a:pt x="848297" y="89737"/>
                    <a:pt x="889572" y="147702"/>
                  </a:cubicBezTo>
                  <a:cubicBezTo>
                    <a:pt x="900685" y="200068"/>
                    <a:pt x="928467" y="445314"/>
                    <a:pt x="915767" y="583405"/>
                  </a:cubicBezTo>
                  <a:cubicBezTo>
                    <a:pt x="960217" y="743742"/>
                    <a:pt x="1007048" y="999330"/>
                    <a:pt x="1030067" y="1142999"/>
                  </a:cubicBezTo>
                  <a:cubicBezTo>
                    <a:pt x="1030067" y="1164430"/>
                    <a:pt x="1001491" y="1140617"/>
                    <a:pt x="1001491" y="1173955"/>
                  </a:cubicBezTo>
                  <a:cubicBezTo>
                    <a:pt x="993553" y="1201737"/>
                    <a:pt x="1047530" y="1196180"/>
                    <a:pt x="1032448" y="1243011"/>
                  </a:cubicBezTo>
                  <a:cubicBezTo>
                    <a:pt x="1018160" y="1285874"/>
                    <a:pt x="1075309" y="1297780"/>
                    <a:pt x="1015778" y="1338262"/>
                  </a:cubicBezTo>
                  <a:cubicBezTo>
                    <a:pt x="1029272" y="1368822"/>
                    <a:pt x="1051100" y="1370806"/>
                    <a:pt x="1051497" y="1388268"/>
                  </a:cubicBezTo>
                  <a:cubicBezTo>
                    <a:pt x="1061021" y="1445020"/>
                    <a:pt x="1154685" y="1426765"/>
                    <a:pt x="1194372" y="1483518"/>
                  </a:cubicBezTo>
                  <a:cubicBezTo>
                    <a:pt x="1200325" y="1531936"/>
                    <a:pt x="1204691" y="1537890"/>
                    <a:pt x="1203896" y="1576387"/>
                  </a:cubicBezTo>
                  <a:cubicBezTo>
                    <a:pt x="1206675" y="1612105"/>
                    <a:pt x="1168177" y="1579562"/>
                    <a:pt x="1168178" y="1612105"/>
                  </a:cubicBezTo>
                  <a:cubicBezTo>
                    <a:pt x="1161431" y="1693464"/>
                    <a:pt x="1169368" y="1847452"/>
                    <a:pt x="1158652" y="1955005"/>
                  </a:cubicBezTo>
                  <a:cubicBezTo>
                    <a:pt x="1149920" y="1981200"/>
                    <a:pt x="1132061" y="1956990"/>
                    <a:pt x="1113408" y="1957387"/>
                  </a:cubicBezTo>
                  <a:cubicBezTo>
                    <a:pt x="1094755" y="1964928"/>
                    <a:pt x="1075308" y="1979216"/>
                    <a:pt x="1051496" y="1964531"/>
                  </a:cubicBezTo>
                  <a:cubicBezTo>
                    <a:pt x="1032446" y="1964134"/>
                    <a:pt x="1027286" y="1997074"/>
                    <a:pt x="1001489" y="1981199"/>
                  </a:cubicBezTo>
                  <a:cubicBezTo>
                    <a:pt x="951879" y="1967705"/>
                    <a:pt x="964183" y="1831577"/>
                    <a:pt x="908621" y="1895474"/>
                  </a:cubicBezTo>
                  <a:cubicBezTo>
                    <a:pt x="922512" y="1965324"/>
                    <a:pt x="892745" y="2103039"/>
                    <a:pt x="901476" y="2209798"/>
                  </a:cubicBezTo>
                  <a:cubicBezTo>
                    <a:pt x="938782" y="2321319"/>
                    <a:pt x="907826" y="2450304"/>
                    <a:pt x="961008" y="2536029"/>
                  </a:cubicBezTo>
                  <a:cubicBezTo>
                    <a:pt x="1073720" y="2795585"/>
                    <a:pt x="1278114" y="2686052"/>
                    <a:pt x="1246760" y="2771775"/>
                  </a:cubicBezTo>
                  <a:cubicBezTo>
                    <a:pt x="1149128" y="2771775"/>
                    <a:pt x="1030066" y="2786061"/>
                    <a:pt x="911003" y="2743198"/>
                  </a:cubicBezTo>
                  <a:cubicBezTo>
                    <a:pt x="879253" y="2743198"/>
                    <a:pt x="904653" y="2769391"/>
                    <a:pt x="872903" y="2769391"/>
                  </a:cubicBezTo>
                  <a:cubicBezTo>
                    <a:pt x="820516" y="2767803"/>
                    <a:pt x="777653" y="2766216"/>
                    <a:pt x="739553" y="2747959"/>
                  </a:cubicBezTo>
                  <a:cubicBezTo>
                    <a:pt x="683197" y="2720971"/>
                    <a:pt x="764953" y="2470147"/>
                    <a:pt x="684784" y="2466972"/>
                  </a:cubicBezTo>
                  <a:cubicBezTo>
                    <a:pt x="656209" y="2404265"/>
                    <a:pt x="699072" y="1646234"/>
                    <a:pt x="584772" y="1683541"/>
                  </a:cubicBezTo>
                  <a:cubicBezTo>
                    <a:pt x="537543" y="1658538"/>
                    <a:pt x="408162" y="2373706"/>
                    <a:pt x="391890" y="2695572"/>
                  </a:cubicBezTo>
                  <a:cubicBezTo>
                    <a:pt x="392287" y="2750737"/>
                    <a:pt x="363712" y="2704700"/>
                    <a:pt x="358553" y="2743197"/>
                  </a:cubicBezTo>
                  <a:cubicBezTo>
                    <a:pt x="339503" y="2763438"/>
                    <a:pt x="391889" y="2809872"/>
                    <a:pt x="341884" y="2890835"/>
                  </a:cubicBezTo>
                  <a:cubicBezTo>
                    <a:pt x="297435" y="2909092"/>
                    <a:pt x="248222" y="2905919"/>
                    <a:pt x="215679" y="2888457"/>
                  </a:cubicBezTo>
                  <a:cubicBezTo>
                    <a:pt x="170436" y="2855516"/>
                    <a:pt x="235918" y="2787252"/>
                    <a:pt x="160909" y="2731291"/>
                  </a:cubicBezTo>
                  <a:cubicBezTo>
                    <a:pt x="136303" y="2566587"/>
                    <a:pt x="210121" y="2370531"/>
                    <a:pt x="220440" y="2131216"/>
                  </a:cubicBezTo>
                  <a:cubicBezTo>
                    <a:pt x="192659" y="1727595"/>
                    <a:pt x="213695" y="1416048"/>
                    <a:pt x="222823" y="1295399"/>
                  </a:cubicBezTo>
                  <a:cubicBezTo>
                    <a:pt x="182738" y="1233883"/>
                    <a:pt x="152577" y="1314846"/>
                    <a:pt x="165674" y="1362074"/>
                  </a:cubicBezTo>
                  <a:cubicBezTo>
                    <a:pt x="154958" y="1380728"/>
                    <a:pt x="134319" y="1401364"/>
                    <a:pt x="108523" y="1390648"/>
                  </a:cubicBezTo>
                  <a:cubicBezTo>
                    <a:pt x="85108" y="1389457"/>
                    <a:pt x="22402" y="1347390"/>
                    <a:pt x="13274" y="1323974"/>
                  </a:cubicBezTo>
                  <a:cubicBezTo>
                    <a:pt x="4146" y="1300558"/>
                    <a:pt x="-12523" y="1220775"/>
                    <a:pt x="15654" y="1171574"/>
                  </a:cubicBezTo>
                  <a:cubicBezTo>
                    <a:pt x="7716" y="851714"/>
                    <a:pt x="92648" y="565193"/>
                    <a:pt x="106141" y="204852"/>
                  </a:cubicBezTo>
                  <a:cubicBezTo>
                    <a:pt x="104158" y="92140"/>
                    <a:pt x="306563" y="93673"/>
                    <a:pt x="418085"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E3D9648D-C879-48B2-BA18-C9DAC2C17DF4}"/>
              </a:ext>
            </a:extLst>
          </p:cNvPr>
          <p:cNvGrpSpPr/>
          <p:nvPr/>
        </p:nvGrpSpPr>
        <p:grpSpPr>
          <a:xfrm>
            <a:off x="9588435" y="6641109"/>
            <a:ext cx="484989" cy="1663179"/>
            <a:chOff x="4855849" y="1442633"/>
            <a:chExt cx="528215" cy="1811425"/>
          </a:xfrm>
          <a:effectLst/>
        </p:grpSpPr>
        <p:sp>
          <p:nvSpPr>
            <p:cNvPr id="53" name="Rectangle 4099">
              <a:extLst>
                <a:ext uri="{FF2B5EF4-FFF2-40B4-BE49-F238E27FC236}">
                  <a16:creationId xmlns:a16="http://schemas.microsoft.com/office/drawing/2014/main" id="{37C24365-DF02-4F98-AFE8-ADFF311D8084}"/>
                </a:ext>
              </a:extLst>
            </p:cNvPr>
            <p:cNvSpPr/>
            <p:nvPr/>
          </p:nvSpPr>
          <p:spPr>
            <a:xfrm>
              <a:off x="4855849" y="1442633"/>
              <a:ext cx="528215" cy="1811425"/>
            </a:xfrm>
            <a:custGeom>
              <a:avLst/>
              <a:gdLst>
                <a:gd name="connsiteX0" fmla="*/ 0 w 304800"/>
                <a:gd name="connsiteY0" fmla="*/ 0 h 1143000"/>
                <a:gd name="connsiteX1" fmla="*/ 304800 w 304800"/>
                <a:gd name="connsiteY1" fmla="*/ 0 h 1143000"/>
                <a:gd name="connsiteX2" fmla="*/ 304800 w 304800"/>
                <a:gd name="connsiteY2" fmla="*/ 1143000 h 1143000"/>
                <a:gd name="connsiteX3" fmla="*/ 0 w 304800"/>
                <a:gd name="connsiteY3" fmla="*/ 1143000 h 1143000"/>
                <a:gd name="connsiteX4" fmla="*/ 0 w 304800"/>
                <a:gd name="connsiteY4" fmla="*/ 0 h 1143000"/>
                <a:gd name="connsiteX0" fmla="*/ 0 w 304800"/>
                <a:gd name="connsiteY0" fmla="*/ 3 h 1143003"/>
                <a:gd name="connsiteX1" fmla="*/ 245269 w 304800"/>
                <a:gd name="connsiteY1" fmla="*/ 142878 h 1143003"/>
                <a:gd name="connsiteX2" fmla="*/ 304800 w 304800"/>
                <a:gd name="connsiteY2" fmla="*/ 3 h 1143003"/>
                <a:gd name="connsiteX3" fmla="*/ 304800 w 304800"/>
                <a:gd name="connsiteY3" fmla="*/ 1143003 h 1143003"/>
                <a:gd name="connsiteX4" fmla="*/ 0 w 304800"/>
                <a:gd name="connsiteY4" fmla="*/ 1143003 h 1143003"/>
                <a:gd name="connsiteX5" fmla="*/ 0 w 304800"/>
                <a:gd name="connsiteY5" fmla="*/ 3 h 1143003"/>
                <a:gd name="connsiteX0" fmla="*/ 0 w 373857"/>
                <a:gd name="connsiteY0" fmla="*/ 3 h 1143003"/>
                <a:gd name="connsiteX1" fmla="*/ 245269 w 373857"/>
                <a:gd name="connsiteY1" fmla="*/ 142878 h 1143003"/>
                <a:gd name="connsiteX2" fmla="*/ 373857 w 373857"/>
                <a:gd name="connsiteY2" fmla="*/ 228603 h 1143003"/>
                <a:gd name="connsiteX3" fmla="*/ 304800 w 373857"/>
                <a:gd name="connsiteY3" fmla="*/ 1143003 h 1143003"/>
                <a:gd name="connsiteX4" fmla="*/ 0 w 373857"/>
                <a:gd name="connsiteY4" fmla="*/ 1143003 h 1143003"/>
                <a:gd name="connsiteX5" fmla="*/ 0 w 373857"/>
                <a:gd name="connsiteY5" fmla="*/ 3 h 1143003"/>
                <a:gd name="connsiteX0" fmla="*/ 0 w 373857"/>
                <a:gd name="connsiteY0" fmla="*/ 3 h 1143003"/>
                <a:gd name="connsiteX1" fmla="*/ 230982 w 373857"/>
                <a:gd name="connsiteY1" fmla="*/ 133353 h 1143003"/>
                <a:gd name="connsiteX2" fmla="*/ 373857 w 373857"/>
                <a:gd name="connsiteY2" fmla="*/ 228603 h 1143003"/>
                <a:gd name="connsiteX3" fmla="*/ 304800 w 373857"/>
                <a:gd name="connsiteY3" fmla="*/ 1143003 h 1143003"/>
                <a:gd name="connsiteX4" fmla="*/ 0 w 373857"/>
                <a:gd name="connsiteY4" fmla="*/ 1143003 h 1143003"/>
                <a:gd name="connsiteX5" fmla="*/ 0 w 373857"/>
                <a:gd name="connsiteY5" fmla="*/ 3 h 1143003"/>
                <a:gd name="connsiteX0" fmla="*/ 0 w 373857"/>
                <a:gd name="connsiteY0" fmla="*/ 49092 h 1192092"/>
                <a:gd name="connsiteX1" fmla="*/ 192881 w 373857"/>
                <a:gd name="connsiteY1" fmla="*/ 246737 h 1192092"/>
                <a:gd name="connsiteX2" fmla="*/ 230982 w 373857"/>
                <a:gd name="connsiteY2" fmla="*/ 182442 h 1192092"/>
                <a:gd name="connsiteX3" fmla="*/ 373857 w 373857"/>
                <a:gd name="connsiteY3" fmla="*/ 277692 h 1192092"/>
                <a:gd name="connsiteX4" fmla="*/ 304800 w 373857"/>
                <a:gd name="connsiteY4" fmla="*/ 1192092 h 1192092"/>
                <a:gd name="connsiteX5" fmla="*/ 0 w 373857"/>
                <a:gd name="connsiteY5" fmla="*/ 1192092 h 1192092"/>
                <a:gd name="connsiteX6" fmla="*/ 0 w 373857"/>
                <a:gd name="connsiteY6" fmla="*/ 49092 h 1192092"/>
                <a:gd name="connsiteX0" fmla="*/ 0 w 373857"/>
                <a:gd name="connsiteY0" fmla="*/ 49092 h 1192092"/>
                <a:gd name="connsiteX1" fmla="*/ 192881 w 373857"/>
                <a:gd name="connsiteY1" fmla="*/ 246737 h 1192092"/>
                <a:gd name="connsiteX2" fmla="*/ 238126 w 373857"/>
                <a:gd name="connsiteY2" fmla="*/ 191967 h 1192092"/>
                <a:gd name="connsiteX3" fmla="*/ 373857 w 373857"/>
                <a:gd name="connsiteY3" fmla="*/ 277692 h 1192092"/>
                <a:gd name="connsiteX4" fmla="*/ 304800 w 373857"/>
                <a:gd name="connsiteY4" fmla="*/ 1192092 h 1192092"/>
                <a:gd name="connsiteX5" fmla="*/ 0 w 373857"/>
                <a:gd name="connsiteY5" fmla="*/ 1192092 h 1192092"/>
                <a:gd name="connsiteX6" fmla="*/ 0 w 373857"/>
                <a:gd name="connsiteY6" fmla="*/ 49092 h 1192092"/>
                <a:gd name="connsiteX0" fmla="*/ 0 w 373857"/>
                <a:gd name="connsiteY0" fmla="*/ 49092 h 1192092"/>
                <a:gd name="connsiteX1" fmla="*/ 192881 w 373857"/>
                <a:gd name="connsiteY1" fmla="*/ 246737 h 1192092"/>
                <a:gd name="connsiteX2" fmla="*/ 238126 w 373857"/>
                <a:gd name="connsiteY2" fmla="*/ 191967 h 1192092"/>
                <a:gd name="connsiteX3" fmla="*/ 373857 w 373857"/>
                <a:gd name="connsiteY3" fmla="*/ 277692 h 1192092"/>
                <a:gd name="connsiteX4" fmla="*/ 304800 w 373857"/>
                <a:gd name="connsiteY4" fmla="*/ 1192092 h 1192092"/>
                <a:gd name="connsiteX5" fmla="*/ 0 w 373857"/>
                <a:gd name="connsiteY5" fmla="*/ 1192092 h 1192092"/>
                <a:gd name="connsiteX6" fmla="*/ 0 w 373857"/>
                <a:gd name="connsiteY6" fmla="*/ 49092 h 1192092"/>
                <a:gd name="connsiteX0" fmla="*/ 0 w 383382"/>
                <a:gd name="connsiteY0" fmla="*/ 49092 h 1192092"/>
                <a:gd name="connsiteX1" fmla="*/ 192881 w 383382"/>
                <a:gd name="connsiteY1" fmla="*/ 246737 h 1192092"/>
                <a:gd name="connsiteX2" fmla="*/ 238126 w 383382"/>
                <a:gd name="connsiteY2" fmla="*/ 191967 h 1192092"/>
                <a:gd name="connsiteX3" fmla="*/ 383382 w 383382"/>
                <a:gd name="connsiteY3" fmla="*/ 280073 h 1192092"/>
                <a:gd name="connsiteX4" fmla="*/ 304800 w 383382"/>
                <a:gd name="connsiteY4" fmla="*/ 1192092 h 1192092"/>
                <a:gd name="connsiteX5" fmla="*/ 0 w 383382"/>
                <a:gd name="connsiteY5" fmla="*/ 1192092 h 1192092"/>
                <a:gd name="connsiteX6" fmla="*/ 0 w 383382"/>
                <a:gd name="connsiteY6" fmla="*/ 49092 h 1192092"/>
                <a:gd name="connsiteX0" fmla="*/ 0 w 383382"/>
                <a:gd name="connsiteY0" fmla="*/ 49092 h 1192092"/>
                <a:gd name="connsiteX1" fmla="*/ 192881 w 383382"/>
                <a:gd name="connsiteY1" fmla="*/ 246737 h 1192092"/>
                <a:gd name="connsiteX2" fmla="*/ 238126 w 383382"/>
                <a:gd name="connsiteY2" fmla="*/ 191967 h 1192092"/>
                <a:gd name="connsiteX3" fmla="*/ 383382 w 383382"/>
                <a:gd name="connsiteY3" fmla="*/ 280073 h 1192092"/>
                <a:gd name="connsiteX4" fmla="*/ 304800 w 383382"/>
                <a:gd name="connsiteY4" fmla="*/ 1192092 h 1192092"/>
                <a:gd name="connsiteX5" fmla="*/ 0 w 383382"/>
                <a:gd name="connsiteY5" fmla="*/ 1192092 h 1192092"/>
                <a:gd name="connsiteX6" fmla="*/ 0 w 383382"/>
                <a:gd name="connsiteY6" fmla="*/ 49092 h 1192092"/>
                <a:gd name="connsiteX0" fmla="*/ 0 w 383382"/>
                <a:gd name="connsiteY0" fmla="*/ 49092 h 1192092"/>
                <a:gd name="connsiteX1" fmla="*/ 183356 w 383382"/>
                <a:gd name="connsiteY1" fmla="*/ 246737 h 1192092"/>
                <a:gd name="connsiteX2" fmla="*/ 238126 w 383382"/>
                <a:gd name="connsiteY2" fmla="*/ 191967 h 1192092"/>
                <a:gd name="connsiteX3" fmla="*/ 383382 w 383382"/>
                <a:gd name="connsiteY3" fmla="*/ 280073 h 1192092"/>
                <a:gd name="connsiteX4" fmla="*/ 304800 w 383382"/>
                <a:gd name="connsiteY4" fmla="*/ 1192092 h 1192092"/>
                <a:gd name="connsiteX5" fmla="*/ 0 w 383382"/>
                <a:gd name="connsiteY5" fmla="*/ 1192092 h 1192092"/>
                <a:gd name="connsiteX6" fmla="*/ 0 w 383382"/>
                <a:gd name="connsiteY6" fmla="*/ 49092 h 1192092"/>
                <a:gd name="connsiteX0" fmla="*/ 0 w 383382"/>
                <a:gd name="connsiteY0" fmla="*/ 102514 h 1245514"/>
                <a:gd name="connsiteX1" fmla="*/ 252412 w 383382"/>
                <a:gd name="connsiteY1" fmla="*/ 47746 h 1245514"/>
                <a:gd name="connsiteX2" fmla="*/ 238126 w 383382"/>
                <a:gd name="connsiteY2" fmla="*/ 245389 h 1245514"/>
                <a:gd name="connsiteX3" fmla="*/ 383382 w 383382"/>
                <a:gd name="connsiteY3" fmla="*/ 333495 h 1245514"/>
                <a:gd name="connsiteX4" fmla="*/ 304800 w 383382"/>
                <a:gd name="connsiteY4" fmla="*/ 1245514 h 1245514"/>
                <a:gd name="connsiteX5" fmla="*/ 0 w 383382"/>
                <a:gd name="connsiteY5" fmla="*/ 1245514 h 1245514"/>
                <a:gd name="connsiteX6" fmla="*/ 0 w 383382"/>
                <a:gd name="connsiteY6" fmla="*/ 102514 h 1245514"/>
                <a:gd name="connsiteX0" fmla="*/ 0 w 383382"/>
                <a:gd name="connsiteY0" fmla="*/ 58325 h 1201325"/>
                <a:gd name="connsiteX1" fmla="*/ 185737 w 383382"/>
                <a:gd name="connsiteY1" fmla="*/ 260732 h 1201325"/>
                <a:gd name="connsiteX2" fmla="*/ 252412 w 383382"/>
                <a:gd name="connsiteY2" fmla="*/ 3557 h 1201325"/>
                <a:gd name="connsiteX3" fmla="*/ 238126 w 383382"/>
                <a:gd name="connsiteY3" fmla="*/ 201200 h 1201325"/>
                <a:gd name="connsiteX4" fmla="*/ 383382 w 383382"/>
                <a:gd name="connsiteY4" fmla="*/ 289306 h 1201325"/>
                <a:gd name="connsiteX5" fmla="*/ 304800 w 383382"/>
                <a:gd name="connsiteY5" fmla="*/ 1201325 h 1201325"/>
                <a:gd name="connsiteX6" fmla="*/ 0 w 383382"/>
                <a:gd name="connsiteY6" fmla="*/ 1201325 h 1201325"/>
                <a:gd name="connsiteX7" fmla="*/ 0 w 383382"/>
                <a:gd name="connsiteY7" fmla="*/ 58325 h 1201325"/>
                <a:gd name="connsiteX0" fmla="*/ 0 w 383382"/>
                <a:gd name="connsiteY0" fmla="*/ 57501 h 1200501"/>
                <a:gd name="connsiteX1" fmla="*/ 185737 w 383382"/>
                <a:gd name="connsiteY1" fmla="*/ 259908 h 1200501"/>
                <a:gd name="connsiteX2" fmla="*/ 252412 w 383382"/>
                <a:gd name="connsiteY2" fmla="*/ 2733 h 1200501"/>
                <a:gd name="connsiteX3" fmla="*/ 261937 w 383382"/>
                <a:gd name="connsiteY3" fmla="*/ 128940 h 1200501"/>
                <a:gd name="connsiteX4" fmla="*/ 238126 w 383382"/>
                <a:gd name="connsiteY4" fmla="*/ 200376 h 1200501"/>
                <a:gd name="connsiteX5" fmla="*/ 383382 w 383382"/>
                <a:gd name="connsiteY5" fmla="*/ 288482 h 1200501"/>
                <a:gd name="connsiteX6" fmla="*/ 304800 w 383382"/>
                <a:gd name="connsiteY6" fmla="*/ 1200501 h 1200501"/>
                <a:gd name="connsiteX7" fmla="*/ 0 w 383382"/>
                <a:gd name="connsiteY7" fmla="*/ 1200501 h 1200501"/>
                <a:gd name="connsiteX8" fmla="*/ 0 w 383382"/>
                <a:gd name="connsiteY8" fmla="*/ 57501 h 1200501"/>
                <a:gd name="connsiteX0" fmla="*/ 0 w 383382"/>
                <a:gd name="connsiteY0" fmla="*/ 109581 h 1252581"/>
                <a:gd name="connsiteX1" fmla="*/ 157162 w 383382"/>
                <a:gd name="connsiteY1" fmla="*/ 42907 h 1252581"/>
                <a:gd name="connsiteX2" fmla="*/ 252412 w 383382"/>
                <a:gd name="connsiteY2" fmla="*/ 54813 h 1252581"/>
                <a:gd name="connsiteX3" fmla="*/ 261937 w 383382"/>
                <a:gd name="connsiteY3" fmla="*/ 181020 h 1252581"/>
                <a:gd name="connsiteX4" fmla="*/ 238126 w 383382"/>
                <a:gd name="connsiteY4" fmla="*/ 252456 h 1252581"/>
                <a:gd name="connsiteX5" fmla="*/ 383382 w 383382"/>
                <a:gd name="connsiteY5" fmla="*/ 340562 h 1252581"/>
                <a:gd name="connsiteX6" fmla="*/ 304800 w 383382"/>
                <a:gd name="connsiteY6" fmla="*/ 1252581 h 1252581"/>
                <a:gd name="connsiteX7" fmla="*/ 0 w 383382"/>
                <a:gd name="connsiteY7" fmla="*/ 1252581 h 1252581"/>
                <a:gd name="connsiteX8" fmla="*/ 0 w 383382"/>
                <a:gd name="connsiteY8" fmla="*/ 109581 h 1252581"/>
                <a:gd name="connsiteX0" fmla="*/ 26194 w 383382"/>
                <a:gd name="connsiteY0" fmla="*/ 256089 h 1210970"/>
                <a:gd name="connsiteX1" fmla="*/ 157162 w 383382"/>
                <a:gd name="connsiteY1" fmla="*/ 1296 h 1210970"/>
                <a:gd name="connsiteX2" fmla="*/ 252412 w 383382"/>
                <a:gd name="connsiteY2" fmla="*/ 13202 h 1210970"/>
                <a:gd name="connsiteX3" fmla="*/ 261937 w 383382"/>
                <a:gd name="connsiteY3" fmla="*/ 139409 h 1210970"/>
                <a:gd name="connsiteX4" fmla="*/ 238126 w 383382"/>
                <a:gd name="connsiteY4" fmla="*/ 210845 h 1210970"/>
                <a:gd name="connsiteX5" fmla="*/ 383382 w 383382"/>
                <a:gd name="connsiteY5" fmla="*/ 298951 h 1210970"/>
                <a:gd name="connsiteX6" fmla="*/ 304800 w 383382"/>
                <a:gd name="connsiteY6" fmla="*/ 1210970 h 1210970"/>
                <a:gd name="connsiteX7" fmla="*/ 0 w 383382"/>
                <a:gd name="connsiteY7" fmla="*/ 1210970 h 1210970"/>
                <a:gd name="connsiteX8" fmla="*/ 26194 w 383382"/>
                <a:gd name="connsiteY8" fmla="*/ 256089 h 1210970"/>
                <a:gd name="connsiteX0" fmla="*/ 26194 w 383382"/>
                <a:gd name="connsiteY0" fmla="*/ 245620 h 1200501"/>
                <a:gd name="connsiteX1" fmla="*/ 92869 w 383382"/>
                <a:gd name="connsiteY1" fmla="*/ 136083 h 1200501"/>
                <a:gd name="connsiteX2" fmla="*/ 252412 w 383382"/>
                <a:gd name="connsiteY2" fmla="*/ 2733 h 1200501"/>
                <a:gd name="connsiteX3" fmla="*/ 261937 w 383382"/>
                <a:gd name="connsiteY3" fmla="*/ 128940 h 1200501"/>
                <a:gd name="connsiteX4" fmla="*/ 238126 w 383382"/>
                <a:gd name="connsiteY4" fmla="*/ 200376 h 1200501"/>
                <a:gd name="connsiteX5" fmla="*/ 383382 w 383382"/>
                <a:gd name="connsiteY5" fmla="*/ 288482 h 1200501"/>
                <a:gd name="connsiteX6" fmla="*/ 304800 w 383382"/>
                <a:gd name="connsiteY6" fmla="*/ 1200501 h 1200501"/>
                <a:gd name="connsiteX7" fmla="*/ 0 w 383382"/>
                <a:gd name="connsiteY7" fmla="*/ 1200501 h 1200501"/>
                <a:gd name="connsiteX8" fmla="*/ 26194 w 383382"/>
                <a:gd name="connsiteY8" fmla="*/ 245620 h 1200501"/>
                <a:gd name="connsiteX0" fmla="*/ 26194 w 383382"/>
                <a:gd name="connsiteY0" fmla="*/ 245620 h 1200501"/>
                <a:gd name="connsiteX1" fmla="*/ 92869 w 383382"/>
                <a:gd name="connsiteY1" fmla="*/ 136083 h 1200501"/>
                <a:gd name="connsiteX2" fmla="*/ 252412 w 383382"/>
                <a:gd name="connsiteY2" fmla="*/ 2733 h 1200501"/>
                <a:gd name="connsiteX3" fmla="*/ 261937 w 383382"/>
                <a:gd name="connsiteY3" fmla="*/ 128940 h 1200501"/>
                <a:gd name="connsiteX4" fmla="*/ 238126 w 383382"/>
                <a:gd name="connsiteY4" fmla="*/ 200376 h 1200501"/>
                <a:gd name="connsiteX5" fmla="*/ 383382 w 383382"/>
                <a:gd name="connsiteY5" fmla="*/ 288482 h 1200501"/>
                <a:gd name="connsiteX6" fmla="*/ 304800 w 383382"/>
                <a:gd name="connsiteY6" fmla="*/ 1200501 h 1200501"/>
                <a:gd name="connsiteX7" fmla="*/ 0 w 383382"/>
                <a:gd name="connsiteY7" fmla="*/ 1200501 h 1200501"/>
                <a:gd name="connsiteX8" fmla="*/ 26194 w 383382"/>
                <a:gd name="connsiteY8" fmla="*/ 245620 h 1200501"/>
                <a:gd name="connsiteX0" fmla="*/ 26194 w 383382"/>
                <a:gd name="connsiteY0" fmla="*/ 245620 h 1200501"/>
                <a:gd name="connsiteX1" fmla="*/ 92869 w 383382"/>
                <a:gd name="connsiteY1" fmla="*/ 136083 h 1200501"/>
                <a:gd name="connsiteX2" fmla="*/ 252412 w 383382"/>
                <a:gd name="connsiteY2" fmla="*/ 2733 h 1200501"/>
                <a:gd name="connsiteX3" fmla="*/ 261937 w 383382"/>
                <a:gd name="connsiteY3" fmla="*/ 128940 h 1200501"/>
                <a:gd name="connsiteX4" fmla="*/ 238126 w 383382"/>
                <a:gd name="connsiteY4" fmla="*/ 200376 h 1200501"/>
                <a:gd name="connsiteX5" fmla="*/ 383382 w 383382"/>
                <a:gd name="connsiteY5" fmla="*/ 288482 h 1200501"/>
                <a:gd name="connsiteX6" fmla="*/ 304800 w 383382"/>
                <a:gd name="connsiteY6" fmla="*/ 1200501 h 1200501"/>
                <a:gd name="connsiteX7" fmla="*/ 0 w 383382"/>
                <a:gd name="connsiteY7" fmla="*/ 1200501 h 1200501"/>
                <a:gd name="connsiteX8" fmla="*/ 26194 w 383382"/>
                <a:gd name="connsiteY8" fmla="*/ 245620 h 1200501"/>
                <a:gd name="connsiteX0" fmla="*/ 26194 w 383382"/>
                <a:gd name="connsiteY0" fmla="*/ 267612 h 1222493"/>
                <a:gd name="connsiteX1" fmla="*/ 92869 w 383382"/>
                <a:gd name="connsiteY1" fmla="*/ 158075 h 1222493"/>
                <a:gd name="connsiteX2" fmla="*/ 252412 w 383382"/>
                <a:gd name="connsiteY2" fmla="*/ 24725 h 1222493"/>
                <a:gd name="connsiteX3" fmla="*/ 261937 w 383382"/>
                <a:gd name="connsiteY3" fmla="*/ 150932 h 1222493"/>
                <a:gd name="connsiteX4" fmla="*/ 238126 w 383382"/>
                <a:gd name="connsiteY4" fmla="*/ 222368 h 1222493"/>
                <a:gd name="connsiteX5" fmla="*/ 383382 w 383382"/>
                <a:gd name="connsiteY5" fmla="*/ 310474 h 1222493"/>
                <a:gd name="connsiteX6" fmla="*/ 304800 w 383382"/>
                <a:gd name="connsiteY6" fmla="*/ 1222493 h 1222493"/>
                <a:gd name="connsiteX7" fmla="*/ 0 w 383382"/>
                <a:gd name="connsiteY7" fmla="*/ 1222493 h 1222493"/>
                <a:gd name="connsiteX8" fmla="*/ 26194 w 383382"/>
                <a:gd name="connsiteY8" fmla="*/ 267612 h 1222493"/>
                <a:gd name="connsiteX0" fmla="*/ 26194 w 383382"/>
                <a:gd name="connsiteY0" fmla="*/ 267612 h 1222493"/>
                <a:gd name="connsiteX1" fmla="*/ 92869 w 383382"/>
                <a:gd name="connsiteY1" fmla="*/ 158075 h 1222493"/>
                <a:gd name="connsiteX2" fmla="*/ 252412 w 383382"/>
                <a:gd name="connsiteY2" fmla="*/ 24725 h 1222493"/>
                <a:gd name="connsiteX3" fmla="*/ 261937 w 383382"/>
                <a:gd name="connsiteY3" fmla="*/ 150932 h 1222493"/>
                <a:gd name="connsiteX4" fmla="*/ 238126 w 383382"/>
                <a:gd name="connsiteY4" fmla="*/ 222368 h 1222493"/>
                <a:gd name="connsiteX5" fmla="*/ 383382 w 383382"/>
                <a:gd name="connsiteY5" fmla="*/ 310474 h 1222493"/>
                <a:gd name="connsiteX6" fmla="*/ 304800 w 383382"/>
                <a:gd name="connsiteY6" fmla="*/ 1222493 h 1222493"/>
                <a:gd name="connsiteX7" fmla="*/ 0 w 383382"/>
                <a:gd name="connsiteY7" fmla="*/ 1222493 h 1222493"/>
                <a:gd name="connsiteX8" fmla="*/ 26194 w 383382"/>
                <a:gd name="connsiteY8" fmla="*/ 267612 h 1222493"/>
                <a:gd name="connsiteX0" fmla="*/ 26194 w 383382"/>
                <a:gd name="connsiteY0" fmla="*/ 267612 h 1222493"/>
                <a:gd name="connsiteX1" fmla="*/ 92869 w 383382"/>
                <a:gd name="connsiteY1" fmla="*/ 158075 h 1222493"/>
                <a:gd name="connsiteX2" fmla="*/ 252412 w 383382"/>
                <a:gd name="connsiteY2" fmla="*/ 24725 h 1222493"/>
                <a:gd name="connsiteX3" fmla="*/ 261937 w 383382"/>
                <a:gd name="connsiteY3" fmla="*/ 150932 h 1222493"/>
                <a:gd name="connsiteX4" fmla="*/ 238126 w 383382"/>
                <a:gd name="connsiteY4" fmla="*/ 222368 h 1222493"/>
                <a:gd name="connsiteX5" fmla="*/ 383382 w 383382"/>
                <a:gd name="connsiteY5" fmla="*/ 310474 h 1222493"/>
                <a:gd name="connsiteX6" fmla="*/ 304800 w 383382"/>
                <a:gd name="connsiteY6" fmla="*/ 1222493 h 1222493"/>
                <a:gd name="connsiteX7" fmla="*/ 0 w 383382"/>
                <a:gd name="connsiteY7" fmla="*/ 1222493 h 1222493"/>
                <a:gd name="connsiteX8" fmla="*/ 26194 w 383382"/>
                <a:gd name="connsiteY8" fmla="*/ 267612 h 1222493"/>
                <a:gd name="connsiteX0" fmla="*/ 26194 w 383382"/>
                <a:gd name="connsiteY0" fmla="*/ 269489 h 1224370"/>
                <a:gd name="connsiteX1" fmla="*/ 92869 w 383382"/>
                <a:gd name="connsiteY1" fmla="*/ 159952 h 1224370"/>
                <a:gd name="connsiteX2" fmla="*/ 252412 w 383382"/>
                <a:gd name="connsiteY2" fmla="*/ 26602 h 1224370"/>
                <a:gd name="connsiteX3" fmla="*/ 261937 w 383382"/>
                <a:gd name="connsiteY3" fmla="*/ 152809 h 1224370"/>
                <a:gd name="connsiteX4" fmla="*/ 238126 w 383382"/>
                <a:gd name="connsiteY4" fmla="*/ 224245 h 1224370"/>
                <a:gd name="connsiteX5" fmla="*/ 383382 w 383382"/>
                <a:gd name="connsiteY5" fmla="*/ 312351 h 1224370"/>
                <a:gd name="connsiteX6" fmla="*/ 304800 w 383382"/>
                <a:gd name="connsiteY6" fmla="*/ 1224370 h 1224370"/>
                <a:gd name="connsiteX7" fmla="*/ 0 w 383382"/>
                <a:gd name="connsiteY7" fmla="*/ 1224370 h 1224370"/>
                <a:gd name="connsiteX8" fmla="*/ 26194 w 383382"/>
                <a:gd name="connsiteY8" fmla="*/ 269489 h 1224370"/>
                <a:gd name="connsiteX0" fmla="*/ 79018 w 436206"/>
                <a:gd name="connsiteY0" fmla="*/ 269489 h 1224370"/>
                <a:gd name="connsiteX1" fmla="*/ 145693 w 436206"/>
                <a:gd name="connsiteY1" fmla="*/ 159952 h 1224370"/>
                <a:gd name="connsiteX2" fmla="*/ 305236 w 436206"/>
                <a:gd name="connsiteY2" fmla="*/ 26602 h 1224370"/>
                <a:gd name="connsiteX3" fmla="*/ 314761 w 436206"/>
                <a:gd name="connsiteY3" fmla="*/ 152809 h 1224370"/>
                <a:gd name="connsiteX4" fmla="*/ 290950 w 436206"/>
                <a:gd name="connsiteY4" fmla="*/ 224245 h 1224370"/>
                <a:gd name="connsiteX5" fmla="*/ 436206 w 436206"/>
                <a:gd name="connsiteY5" fmla="*/ 312351 h 1224370"/>
                <a:gd name="connsiteX6" fmla="*/ 357624 w 436206"/>
                <a:gd name="connsiteY6" fmla="*/ 1224370 h 1224370"/>
                <a:gd name="connsiteX7" fmla="*/ 52824 w 436206"/>
                <a:gd name="connsiteY7" fmla="*/ 1224370 h 1224370"/>
                <a:gd name="connsiteX8" fmla="*/ 436 w 436206"/>
                <a:gd name="connsiteY8" fmla="*/ 305208 h 1224370"/>
                <a:gd name="connsiteX9" fmla="*/ 79018 w 436206"/>
                <a:gd name="connsiteY9" fmla="*/ 269489 h 1224370"/>
                <a:gd name="connsiteX0" fmla="*/ 79018 w 436206"/>
                <a:gd name="connsiteY0" fmla="*/ 269489 h 1224370"/>
                <a:gd name="connsiteX1" fmla="*/ 145693 w 436206"/>
                <a:gd name="connsiteY1" fmla="*/ 159952 h 1224370"/>
                <a:gd name="connsiteX2" fmla="*/ 305236 w 436206"/>
                <a:gd name="connsiteY2" fmla="*/ 26602 h 1224370"/>
                <a:gd name="connsiteX3" fmla="*/ 314761 w 436206"/>
                <a:gd name="connsiteY3" fmla="*/ 152809 h 1224370"/>
                <a:gd name="connsiteX4" fmla="*/ 290950 w 436206"/>
                <a:gd name="connsiteY4" fmla="*/ 224245 h 1224370"/>
                <a:gd name="connsiteX5" fmla="*/ 436206 w 436206"/>
                <a:gd name="connsiteY5" fmla="*/ 312351 h 1224370"/>
                <a:gd name="connsiteX6" fmla="*/ 357624 w 436206"/>
                <a:gd name="connsiteY6" fmla="*/ 1224370 h 1224370"/>
                <a:gd name="connsiteX7" fmla="*/ 52824 w 436206"/>
                <a:gd name="connsiteY7" fmla="*/ 1224370 h 1224370"/>
                <a:gd name="connsiteX8" fmla="*/ 436 w 436206"/>
                <a:gd name="connsiteY8" fmla="*/ 305208 h 1224370"/>
                <a:gd name="connsiteX9" fmla="*/ 79018 w 436206"/>
                <a:gd name="connsiteY9" fmla="*/ 269489 h 1224370"/>
                <a:gd name="connsiteX0" fmla="*/ 100225 w 457413"/>
                <a:gd name="connsiteY0" fmla="*/ 269489 h 1224370"/>
                <a:gd name="connsiteX1" fmla="*/ 166900 w 457413"/>
                <a:gd name="connsiteY1" fmla="*/ 159952 h 1224370"/>
                <a:gd name="connsiteX2" fmla="*/ 326443 w 457413"/>
                <a:gd name="connsiteY2" fmla="*/ 26602 h 1224370"/>
                <a:gd name="connsiteX3" fmla="*/ 335968 w 457413"/>
                <a:gd name="connsiteY3" fmla="*/ 152809 h 1224370"/>
                <a:gd name="connsiteX4" fmla="*/ 312157 w 457413"/>
                <a:gd name="connsiteY4" fmla="*/ 224245 h 1224370"/>
                <a:gd name="connsiteX5" fmla="*/ 457413 w 457413"/>
                <a:gd name="connsiteY5" fmla="*/ 312351 h 1224370"/>
                <a:gd name="connsiteX6" fmla="*/ 378831 w 457413"/>
                <a:gd name="connsiteY6" fmla="*/ 1224370 h 1224370"/>
                <a:gd name="connsiteX7" fmla="*/ 74031 w 457413"/>
                <a:gd name="connsiteY7" fmla="*/ 1224370 h 1224370"/>
                <a:gd name="connsiteX8" fmla="*/ 2593 w 457413"/>
                <a:gd name="connsiteY8" fmla="*/ 419508 h 1224370"/>
                <a:gd name="connsiteX9" fmla="*/ 21643 w 457413"/>
                <a:gd name="connsiteY9" fmla="*/ 305208 h 1224370"/>
                <a:gd name="connsiteX10" fmla="*/ 100225 w 457413"/>
                <a:gd name="connsiteY10" fmla="*/ 269489 h 1224370"/>
                <a:gd name="connsiteX0" fmla="*/ 97632 w 454820"/>
                <a:gd name="connsiteY0" fmla="*/ 269489 h 1224370"/>
                <a:gd name="connsiteX1" fmla="*/ 164307 w 454820"/>
                <a:gd name="connsiteY1" fmla="*/ 159952 h 1224370"/>
                <a:gd name="connsiteX2" fmla="*/ 323850 w 454820"/>
                <a:gd name="connsiteY2" fmla="*/ 26602 h 1224370"/>
                <a:gd name="connsiteX3" fmla="*/ 333375 w 454820"/>
                <a:gd name="connsiteY3" fmla="*/ 152809 h 1224370"/>
                <a:gd name="connsiteX4" fmla="*/ 309564 w 454820"/>
                <a:gd name="connsiteY4" fmla="*/ 224245 h 1224370"/>
                <a:gd name="connsiteX5" fmla="*/ 454820 w 454820"/>
                <a:gd name="connsiteY5" fmla="*/ 312351 h 1224370"/>
                <a:gd name="connsiteX6" fmla="*/ 376238 w 454820"/>
                <a:gd name="connsiteY6" fmla="*/ 1224370 h 1224370"/>
                <a:gd name="connsiteX7" fmla="*/ 71438 w 454820"/>
                <a:gd name="connsiteY7" fmla="*/ 1224370 h 1224370"/>
                <a:gd name="connsiteX8" fmla="*/ 0 w 454820"/>
                <a:gd name="connsiteY8" fmla="*/ 419508 h 1224370"/>
                <a:gd name="connsiteX9" fmla="*/ 19050 w 454820"/>
                <a:gd name="connsiteY9" fmla="*/ 305208 h 1224370"/>
                <a:gd name="connsiteX10" fmla="*/ 97632 w 454820"/>
                <a:gd name="connsiteY10" fmla="*/ 269489 h 1224370"/>
                <a:gd name="connsiteX0" fmla="*/ 97833 w 455021"/>
                <a:gd name="connsiteY0" fmla="*/ 269489 h 1224370"/>
                <a:gd name="connsiteX1" fmla="*/ 164508 w 455021"/>
                <a:gd name="connsiteY1" fmla="*/ 159952 h 1224370"/>
                <a:gd name="connsiteX2" fmla="*/ 324051 w 455021"/>
                <a:gd name="connsiteY2" fmla="*/ 26602 h 1224370"/>
                <a:gd name="connsiteX3" fmla="*/ 333576 w 455021"/>
                <a:gd name="connsiteY3" fmla="*/ 152809 h 1224370"/>
                <a:gd name="connsiteX4" fmla="*/ 309765 w 455021"/>
                <a:gd name="connsiteY4" fmla="*/ 224245 h 1224370"/>
                <a:gd name="connsiteX5" fmla="*/ 455021 w 455021"/>
                <a:gd name="connsiteY5" fmla="*/ 312351 h 1224370"/>
                <a:gd name="connsiteX6" fmla="*/ 376439 w 455021"/>
                <a:gd name="connsiteY6" fmla="*/ 1224370 h 1224370"/>
                <a:gd name="connsiteX7" fmla="*/ 71639 w 455021"/>
                <a:gd name="connsiteY7" fmla="*/ 1224370 h 1224370"/>
                <a:gd name="connsiteX8" fmla="*/ 201 w 455021"/>
                <a:gd name="connsiteY8" fmla="*/ 419508 h 1224370"/>
                <a:gd name="connsiteX9" fmla="*/ 19251 w 455021"/>
                <a:gd name="connsiteY9" fmla="*/ 305208 h 1224370"/>
                <a:gd name="connsiteX10" fmla="*/ 97833 w 455021"/>
                <a:gd name="connsiteY10" fmla="*/ 269489 h 1224370"/>
                <a:gd name="connsiteX0" fmla="*/ 97749 w 454937"/>
                <a:gd name="connsiteY0" fmla="*/ 269489 h 1224370"/>
                <a:gd name="connsiteX1" fmla="*/ 164424 w 454937"/>
                <a:gd name="connsiteY1" fmla="*/ 159952 h 1224370"/>
                <a:gd name="connsiteX2" fmla="*/ 323967 w 454937"/>
                <a:gd name="connsiteY2" fmla="*/ 26602 h 1224370"/>
                <a:gd name="connsiteX3" fmla="*/ 333492 w 454937"/>
                <a:gd name="connsiteY3" fmla="*/ 152809 h 1224370"/>
                <a:gd name="connsiteX4" fmla="*/ 309681 w 454937"/>
                <a:gd name="connsiteY4" fmla="*/ 224245 h 1224370"/>
                <a:gd name="connsiteX5" fmla="*/ 454937 w 454937"/>
                <a:gd name="connsiteY5" fmla="*/ 312351 h 1224370"/>
                <a:gd name="connsiteX6" fmla="*/ 376355 w 454937"/>
                <a:gd name="connsiteY6" fmla="*/ 1224370 h 1224370"/>
                <a:gd name="connsiteX7" fmla="*/ 71555 w 454937"/>
                <a:gd name="connsiteY7" fmla="*/ 1224370 h 1224370"/>
                <a:gd name="connsiteX8" fmla="*/ 117 w 454937"/>
                <a:gd name="connsiteY8" fmla="*/ 419508 h 1224370"/>
                <a:gd name="connsiteX9" fmla="*/ 19167 w 454937"/>
                <a:gd name="connsiteY9" fmla="*/ 305208 h 1224370"/>
                <a:gd name="connsiteX10" fmla="*/ 97749 w 454937"/>
                <a:gd name="connsiteY10" fmla="*/ 269489 h 1224370"/>
                <a:gd name="connsiteX0" fmla="*/ 121830 w 479018"/>
                <a:gd name="connsiteY0" fmla="*/ 269489 h 1224370"/>
                <a:gd name="connsiteX1" fmla="*/ 188505 w 479018"/>
                <a:gd name="connsiteY1" fmla="*/ 159952 h 1224370"/>
                <a:gd name="connsiteX2" fmla="*/ 348048 w 479018"/>
                <a:gd name="connsiteY2" fmla="*/ 26602 h 1224370"/>
                <a:gd name="connsiteX3" fmla="*/ 357573 w 479018"/>
                <a:gd name="connsiteY3" fmla="*/ 152809 h 1224370"/>
                <a:gd name="connsiteX4" fmla="*/ 333762 w 479018"/>
                <a:gd name="connsiteY4" fmla="*/ 224245 h 1224370"/>
                <a:gd name="connsiteX5" fmla="*/ 479018 w 479018"/>
                <a:gd name="connsiteY5" fmla="*/ 312351 h 1224370"/>
                <a:gd name="connsiteX6" fmla="*/ 400436 w 479018"/>
                <a:gd name="connsiteY6" fmla="*/ 1224370 h 1224370"/>
                <a:gd name="connsiteX7" fmla="*/ 95636 w 479018"/>
                <a:gd name="connsiteY7" fmla="*/ 1224370 h 1224370"/>
                <a:gd name="connsiteX8" fmla="*/ 2767 w 479018"/>
                <a:gd name="connsiteY8" fmla="*/ 555239 h 1224370"/>
                <a:gd name="connsiteX9" fmla="*/ 24198 w 479018"/>
                <a:gd name="connsiteY9" fmla="*/ 419508 h 1224370"/>
                <a:gd name="connsiteX10" fmla="*/ 43248 w 479018"/>
                <a:gd name="connsiteY10" fmla="*/ 305208 h 1224370"/>
                <a:gd name="connsiteX11" fmla="*/ 121830 w 479018"/>
                <a:gd name="connsiteY11" fmla="*/ 269489 h 1224370"/>
                <a:gd name="connsiteX0" fmla="*/ 119710 w 476898"/>
                <a:gd name="connsiteY0" fmla="*/ 269489 h 1224370"/>
                <a:gd name="connsiteX1" fmla="*/ 186385 w 476898"/>
                <a:gd name="connsiteY1" fmla="*/ 159952 h 1224370"/>
                <a:gd name="connsiteX2" fmla="*/ 345928 w 476898"/>
                <a:gd name="connsiteY2" fmla="*/ 26602 h 1224370"/>
                <a:gd name="connsiteX3" fmla="*/ 355453 w 476898"/>
                <a:gd name="connsiteY3" fmla="*/ 152809 h 1224370"/>
                <a:gd name="connsiteX4" fmla="*/ 331642 w 476898"/>
                <a:gd name="connsiteY4" fmla="*/ 224245 h 1224370"/>
                <a:gd name="connsiteX5" fmla="*/ 476898 w 476898"/>
                <a:gd name="connsiteY5" fmla="*/ 312351 h 1224370"/>
                <a:gd name="connsiteX6" fmla="*/ 398316 w 476898"/>
                <a:gd name="connsiteY6" fmla="*/ 1224370 h 1224370"/>
                <a:gd name="connsiteX7" fmla="*/ 93516 w 476898"/>
                <a:gd name="connsiteY7" fmla="*/ 1224370 h 1224370"/>
                <a:gd name="connsiteX8" fmla="*/ 647 w 476898"/>
                <a:gd name="connsiteY8" fmla="*/ 555239 h 1224370"/>
                <a:gd name="connsiteX9" fmla="*/ 22078 w 476898"/>
                <a:gd name="connsiteY9" fmla="*/ 419508 h 1224370"/>
                <a:gd name="connsiteX10" fmla="*/ 41128 w 476898"/>
                <a:gd name="connsiteY10" fmla="*/ 305208 h 1224370"/>
                <a:gd name="connsiteX11" fmla="*/ 119710 w 476898"/>
                <a:gd name="connsiteY11" fmla="*/ 269489 h 1224370"/>
                <a:gd name="connsiteX0" fmla="*/ 119658 w 476846"/>
                <a:gd name="connsiteY0" fmla="*/ 269489 h 1224370"/>
                <a:gd name="connsiteX1" fmla="*/ 186333 w 476846"/>
                <a:gd name="connsiteY1" fmla="*/ 159952 h 1224370"/>
                <a:gd name="connsiteX2" fmla="*/ 345876 w 476846"/>
                <a:gd name="connsiteY2" fmla="*/ 26602 h 1224370"/>
                <a:gd name="connsiteX3" fmla="*/ 355401 w 476846"/>
                <a:gd name="connsiteY3" fmla="*/ 152809 h 1224370"/>
                <a:gd name="connsiteX4" fmla="*/ 331590 w 476846"/>
                <a:gd name="connsiteY4" fmla="*/ 224245 h 1224370"/>
                <a:gd name="connsiteX5" fmla="*/ 476846 w 476846"/>
                <a:gd name="connsiteY5" fmla="*/ 312351 h 1224370"/>
                <a:gd name="connsiteX6" fmla="*/ 398264 w 476846"/>
                <a:gd name="connsiteY6" fmla="*/ 1224370 h 1224370"/>
                <a:gd name="connsiteX7" fmla="*/ 93464 w 476846"/>
                <a:gd name="connsiteY7" fmla="*/ 1224370 h 1224370"/>
                <a:gd name="connsiteX8" fmla="*/ 595 w 476846"/>
                <a:gd name="connsiteY8" fmla="*/ 555239 h 1224370"/>
                <a:gd name="connsiteX9" fmla="*/ 22026 w 476846"/>
                <a:gd name="connsiteY9" fmla="*/ 419508 h 1224370"/>
                <a:gd name="connsiteX10" fmla="*/ 41076 w 476846"/>
                <a:gd name="connsiteY10" fmla="*/ 305208 h 1224370"/>
                <a:gd name="connsiteX11" fmla="*/ 119658 w 476846"/>
                <a:gd name="connsiteY11"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4282 w 480533"/>
                <a:gd name="connsiteY8" fmla="*/ 555239 h 1224370"/>
                <a:gd name="connsiteX9" fmla="*/ 25713 w 480533"/>
                <a:gd name="connsiteY9" fmla="*/ 419508 h 1224370"/>
                <a:gd name="connsiteX10" fmla="*/ 44763 w 480533"/>
                <a:gd name="connsiteY10" fmla="*/ 305208 h 1224370"/>
                <a:gd name="connsiteX11" fmla="*/ 123345 w 480533"/>
                <a:gd name="connsiteY11"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113821 w 480533"/>
                <a:gd name="connsiteY8" fmla="*/ 605245 h 1224370"/>
                <a:gd name="connsiteX9" fmla="*/ 4282 w 480533"/>
                <a:gd name="connsiteY9" fmla="*/ 555239 h 1224370"/>
                <a:gd name="connsiteX10" fmla="*/ 25713 w 480533"/>
                <a:gd name="connsiteY10" fmla="*/ 419508 h 1224370"/>
                <a:gd name="connsiteX11" fmla="*/ 44763 w 480533"/>
                <a:gd name="connsiteY11" fmla="*/ 305208 h 1224370"/>
                <a:gd name="connsiteX12" fmla="*/ 123345 w 480533"/>
                <a:gd name="connsiteY12"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113821 w 480533"/>
                <a:gd name="connsiteY8" fmla="*/ 605245 h 1224370"/>
                <a:gd name="connsiteX9" fmla="*/ 4282 w 480533"/>
                <a:gd name="connsiteY9" fmla="*/ 555239 h 1224370"/>
                <a:gd name="connsiteX10" fmla="*/ 25713 w 480533"/>
                <a:gd name="connsiteY10" fmla="*/ 419508 h 1224370"/>
                <a:gd name="connsiteX11" fmla="*/ 44763 w 480533"/>
                <a:gd name="connsiteY11" fmla="*/ 305208 h 1224370"/>
                <a:gd name="connsiteX12" fmla="*/ 123345 w 480533"/>
                <a:gd name="connsiteY12"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113821 w 480533"/>
                <a:gd name="connsiteY8" fmla="*/ 605245 h 1224370"/>
                <a:gd name="connsiteX9" fmla="*/ 4282 w 480533"/>
                <a:gd name="connsiteY9" fmla="*/ 555239 h 1224370"/>
                <a:gd name="connsiteX10" fmla="*/ 25713 w 480533"/>
                <a:gd name="connsiteY10" fmla="*/ 419508 h 1224370"/>
                <a:gd name="connsiteX11" fmla="*/ 44763 w 480533"/>
                <a:gd name="connsiteY11" fmla="*/ 305208 h 1224370"/>
                <a:gd name="connsiteX12" fmla="*/ 123345 w 480533"/>
                <a:gd name="connsiteY12"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44765 w 480533"/>
                <a:gd name="connsiteY8" fmla="*/ 988626 h 1224370"/>
                <a:gd name="connsiteX9" fmla="*/ 113821 w 480533"/>
                <a:gd name="connsiteY9" fmla="*/ 605245 h 1224370"/>
                <a:gd name="connsiteX10" fmla="*/ 4282 w 480533"/>
                <a:gd name="connsiteY10" fmla="*/ 555239 h 1224370"/>
                <a:gd name="connsiteX11" fmla="*/ 25713 w 480533"/>
                <a:gd name="connsiteY11" fmla="*/ 419508 h 1224370"/>
                <a:gd name="connsiteX12" fmla="*/ 44763 w 480533"/>
                <a:gd name="connsiteY12" fmla="*/ 305208 h 1224370"/>
                <a:gd name="connsiteX13" fmla="*/ 123345 w 480533"/>
                <a:gd name="connsiteY13"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44765 w 480533"/>
                <a:gd name="connsiteY8" fmla="*/ 988626 h 1224370"/>
                <a:gd name="connsiteX9" fmla="*/ 113821 w 480533"/>
                <a:gd name="connsiteY9" fmla="*/ 605245 h 1224370"/>
                <a:gd name="connsiteX10" fmla="*/ 4282 w 480533"/>
                <a:gd name="connsiteY10" fmla="*/ 555239 h 1224370"/>
                <a:gd name="connsiteX11" fmla="*/ 25713 w 480533"/>
                <a:gd name="connsiteY11" fmla="*/ 419508 h 1224370"/>
                <a:gd name="connsiteX12" fmla="*/ 44763 w 480533"/>
                <a:gd name="connsiteY12" fmla="*/ 305208 h 1224370"/>
                <a:gd name="connsiteX13" fmla="*/ 123345 w 480533"/>
                <a:gd name="connsiteY13"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106677 w 480533"/>
                <a:gd name="connsiteY8" fmla="*/ 1038633 h 1224370"/>
                <a:gd name="connsiteX9" fmla="*/ 44765 w 480533"/>
                <a:gd name="connsiteY9" fmla="*/ 988626 h 1224370"/>
                <a:gd name="connsiteX10" fmla="*/ 113821 w 480533"/>
                <a:gd name="connsiteY10" fmla="*/ 605245 h 1224370"/>
                <a:gd name="connsiteX11" fmla="*/ 4282 w 480533"/>
                <a:gd name="connsiteY11" fmla="*/ 555239 h 1224370"/>
                <a:gd name="connsiteX12" fmla="*/ 25713 w 480533"/>
                <a:gd name="connsiteY12" fmla="*/ 419508 h 1224370"/>
                <a:gd name="connsiteX13" fmla="*/ 44763 w 480533"/>
                <a:gd name="connsiteY13" fmla="*/ 305208 h 1224370"/>
                <a:gd name="connsiteX14" fmla="*/ 123345 w 480533"/>
                <a:gd name="connsiteY14"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106677 w 480533"/>
                <a:gd name="connsiteY8" fmla="*/ 1038633 h 1224370"/>
                <a:gd name="connsiteX9" fmla="*/ 44765 w 480533"/>
                <a:gd name="connsiteY9" fmla="*/ 988626 h 1224370"/>
                <a:gd name="connsiteX10" fmla="*/ 113821 w 480533"/>
                <a:gd name="connsiteY10" fmla="*/ 605245 h 1224370"/>
                <a:gd name="connsiteX11" fmla="*/ 4282 w 480533"/>
                <a:gd name="connsiteY11" fmla="*/ 555239 h 1224370"/>
                <a:gd name="connsiteX12" fmla="*/ 25713 w 480533"/>
                <a:gd name="connsiteY12" fmla="*/ 419508 h 1224370"/>
                <a:gd name="connsiteX13" fmla="*/ 44763 w 480533"/>
                <a:gd name="connsiteY13" fmla="*/ 305208 h 1224370"/>
                <a:gd name="connsiteX14" fmla="*/ 123345 w 480533"/>
                <a:gd name="connsiteY14" fmla="*/ 269489 h 1224370"/>
                <a:gd name="connsiteX0" fmla="*/ 123345 w 526500"/>
                <a:gd name="connsiteY0" fmla="*/ 269489 h 1224370"/>
                <a:gd name="connsiteX1" fmla="*/ 190020 w 526500"/>
                <a:gd name="connsiteY1" fmla="*/ 159952 h 1224370"/>
                <a:gd name="connsiteX2" fmla="*/ 349563 w 526500"/>
                <a:gd name="connsiteY2" fmla="*/ 26602 h 1224370"/>
                <a:gd name="connsiteX3" fmla="*/ 359088 w 526500"/>
                <a:gd name="connsiteY3" fmla="*/ 152809 h 1224370"/>
                <a:gd name="connsiteX4" fmla="*/ 335277 w 526500"/>
                <a:gd name="connsiteY4" fmla="*/ 224245 h 1224370"/>
                <a:gd name="connsiteX5" fmla="*/ 480533 w 526500"/>
                <a:gd name="connsiteY5" fmla="*/ 312351 h 1224370"/>
                <a:gd name="connsiteX6" fmla="*/ 523396 w 526500"/>
                <a:gd name="connsiteY6" fmla="*/ 1002914 h 1224370"/>
                <a:gd name="connsiteX7" fmla="*/ 401951 w 526500"/>
                <a:gd name="connsiteY7" fmla="*/ 1224370 h 1224370"/>
                <a:gd name="connsiteX8" fmla="*/ 97151 w 526500"/>
                <a:gd name="connsiteY8" fmla="*/ 1224370 h 1224370"/>
                <a:gd name="connsiteX9" fmla="*/ 106677 w 526500"/>
                <a:gd name="connsiteY9" fmla="*/ 1038633 h 1224370"/>
                <a:gd name="connsiteX10" fmla="*/ 44765 w 526500"/>
                <a:gd name="connsiteY10" fmla="*/ 988626 h 1224370"/>
                <a:gd name="connsiteX11" fmla="*/ 113821 w 526500"/>
                <a:gd name="connsiteY11" fmla="*/ 605245 h 1224370"/>
                <a:gd name="connsiteX12" fmla="*/ 4282 w 526500"/>
                <a:gd name="connsiteY12" fmla="*/ 555239 h 1224370"/>
                <a:gd name="connsiteX13" fmla="*/ 25713 w 526500"/>
                <a:gd name="connsiteY13" fmla="*/ 419508 h 1224370"/>
                <a:gd name="connsiteX14" fmla="*/ 44763 w 526500"/>
                <a:gd name="connsiteY14" fmla="*/ 305208 h 1224370"/>
                <a:gd name="connsiteX15" fmla="*/ 123345 w 526500"/>
                <a:gd name="connsiteY15" fmla="*/ 269489 h 1224370"/>
                <a:gd name="connsiteX0" fmla="*/ 123345 w 528215"/>
                <a:gd name="connsiteY0" fmla="*/ 269489 h 1224370"/>
                <a:gd name="connsiteX1" fmla="*/ 190020 w 528215"/>
                <a:gd name="connsiteY1" fmla="*/ 159952 h 1224370"/>
                <a:gd name="connsiteX2" fmla="*/ 349563 w 528215"/>
                <a:gd name="connsiteY2" fmla="*/ 26602 h 1224370"/>
                <a:gd name="connsiteX3" fmla="*/ 359088 w 528215"/>
                <a:gd name="connsiteY3" fmla="*/ 152809 h 1224370"/>
                <a:gd name="connsiteX4" fmla="*/ 335277 w 528215"/>
                <a:gd name="connsiteY4" fmla="*/ 224245 h 1224370"/>
                <a:gd name="connsiteX5" fmla="*/ 480533 w 528215"/>
                <a:gd name="connsiteY5" fmla="*/ 312351 h 1224370"/>
                <a:gd name="connsiteX6" fmla="*/ 523396 w 528215"/>
                <a:gd name="connsiteY6" fmla="*/ 1002914 h 1224370"/>
                <a:gd name="connsiteX7" fmla="*/ 401951 w 528215"/>
                <a:gd name="connsiteY7" fmla="*/ 1224370 h 1224370"/>
                <a:gd name="connsiteX8" fmla="*/ 97151 w 528215"/>
                <a:gd name="connsiteY8" fmla="*/ 1224370 h 1224370"/>
                <a:gd name="connsiteX9" fmla="*/ 106677 w 528215"/>
                <a:gd name="connsiteY9" fmla="*/ 1038633 h 1224370"/>
                <a:gd name="connsiteX10" fmla="*/ 44765 w 528215"/>
                <a:gd name="connsiteY10" fmla="*/ 988626 h 1224370"/>
                <a:gd name="connsiteX11" fmla="*/ 113821 w 528215"/>
                <a:gd name="connsiteY11" fmla="*/ 605245 h 1224370"/>
                <a:gd name="connsiteX12" fmla="*/ 4282 w 528215"/>
                <a:gd name="connsiteY12" fmla="*/ 555239 h 1224370"/>
                <a:gd name="connsiteX13" fmla="*/ 25713 w 528215"/>
                <a:gd name="connsiteY13" fmla="*/ 419508 h 1224370"/>
                <a:gd name="connsiteX14" fmla="*/ 44763 w 528215"/>
                <a:gd name="connsiteY14" fmla="*/ 305208 h 1224370"/>
                <a:gd name="connsiteX15" fmla="*/ 123345 w 528215"/>
                <a:gd name="connsiteY15" fmla="*/ 269489 h 1224370"/>
                <a:gd name="connsiteX0" fmla="*/ 123345 w 528215"/>
                <a:gd name="connsiteY0" fmla="*/ 269489 h 1769677"/>
                <a:gd name="connsiteX1" fmla="*/ 190020 w 528215"/>
                <a:gd name="connsiteY1" fmla="*/ 159952 h 1769677"/>
                <a:gd name="connsiteX2" fmla="*/ 349563 w 528215"/>
                <a:gd name="connsiteY2" fmla="*/ 26602 h 1769677"/>
                <a:gd name="connsiteX3" fmla="*/ 359088 w 528215"/>
                <a:gd name="connsiteY3" fmla="*/ 152809 h 1769677"/>
                <a:gd name="connsiteX4" fmla="*/ 335277 w 528215"/>
                <a:gd name="connsiteY4" fmla="*/ 224245 h 1769677"/>
                <a:gd name="connsiteX5" fmla="*/ 480533 w 528215"/>
                <a:gd name="connsiteY5" fmla="*/ 312351 h 1769677"/>
                <a:gd name="connsiteX6" fmla="*/ 523396 w 528215"/>
                <a:gd name="connsiteY6" fmla="*/ 1002914 h 1769677"/>
                <a:gd name="connsiteX7" fmla="*/ 499582 w 528215"/>
                <a:gd name="connsiteY7" fmla="*/ 1769677 h 1769677"/>
                <a:gd name="connsiteX8" fmla="*/ 97151 w 528215"/>
                <a:gd name="connsiteY8" fmla="*/ 1224370 h 1769677"/>
                <a:gd name="connsiteX9" fmla="*/ 106677 w 528215"/>
                <a:gd name="connsiteY9" fmla="*/ 1038633 h 1769677"/>
                <a:gd name="connsiteX10" fmla="*/ 44765 w 528215"/>
                <a:gd name="connsiteY10" fmla="*/ 988626 h 1769677"/>
                <a:gd name="connsiteX11" fmla="*/ 113821 w 528215"/>
                <a:gd name="connsiteY11" fmla="*/ 605245 h 1769677"/>
                <a:gd name="connsiteX12" fmla="*/ 4282 w 528215"/>
                <a:gd name="connsiteY12" fmla="*/ 555239 h 1769677"/>
                <a:gd name="connsiteX13" fmla="*/ 25713 w 528215"/>
                <a:gd name="connsiteY13" fmla="*/ 419508 h 1769677"/>
                <a:gd name="connsiteX14" fmla="*/ 44763 w 528215"/>
                <a:gd name="connsiteY14" fmla="*/ 305208 h 1769677"/>
                <a:gd name="connsiteX15" fmla="*/ 123345 w 528215"/>
                <a:gd name="connsiteY15" fmla="*/ 269489 h 1769677"/>
                <a:gd name="connsiteX0" fmla="*/ 123345 w 528215"/>
                <a:gd name="connsiteY0" fmla="*/ 269489 h 1788726"/>
                <a:gd name="connsiteX1" fmla="*/ 190020 w 528215"/>
                <a:gd name="connsiteY1" fmla="*/ 159952 h 1788726"/>
                <a:gd name="connsiteX2" fmla="*/ 349563 w 528215"/>
                <a:gd name="connsiteY2" fmla="*/ 26602 h 1788726"/>
                <a:gd name="connsiteX3" fmla="*/ 359088 w 528215"/>
                <a:gd name="connsiteY3" fmla="*/ 152809 h 1788726"/>
                <a:gd name="connsiteX4" fmla="*/ 335277 w 528215"/>
                <a:gd name="connsiteY4" fmla="*/ 224245 h 1788726"/>
                <a:gd name="connsiteX5" fmla="*/ 480533 w 528215"/>
                <a:gd name="connsiteY5" fmla="*/ 312351 h 1788726"/>
                <a:gd name="connsiteX6" fmla="*/ 523396 w 528215"/>
                <a:gd name="connsiteY6" fmla="*/ 1002914 h 1788726"/>
                <a:gd name="connsiteX7" fmla="*/ 499582 w 528215"/>
                <a:gd name="connsiteY7" fmla="*/ 1769677 h 1788726"/>
                <a:gd name="connsiteX8" fmla="*/ 154301 w 528215"/>
                <a:gd name="connsiteY8" fmla="*/ 1788726 h 1788726"/>
                <a:gd name="connsiteX9" fmla="*/ 106677 w 528215"/>
                <a:gd name="connsiteY9" fmla="*/ 1038633 h 1788726"/>
                <a:gd name="connsiteX10" fmla="*/ 44765 w 528215"/>
                <a:gd name="connsiteY10" fmla="*/ 988626 h 1788726"/>
                <a:gd name="connsiteX11" fmla="*/ 113821 w 528215"/>
                <a:gd name="connsiteY11" fmla="*/ 605245 h 1788726"/>
                <a:gd name="connsiteX12" fmla="*/ 4282 w 528215"/>
                <a:gd name="connsiteY12" fmla="*/ 555239 h 1788726"/>
                <a:gd name="connsiteX13" fmla="*/ 25713 w 528215"/>
                <a:gd name="connsiteY13" fmla="*/ 419508 h 1788726"/>
                <a:gd name="connsiteX14" fmla="*/ 44763 w 528215"/>
                <a:gd name="connsiteY14" fmla="*/ 305208 h 1788726"/>
                <a:gd name="connsiteX15" fmla="*/ 123345 w 528215"/>
                <a:gd name="connsiteY15" fmla="*/ 269489 h 1788726"/>
                <a:gd name="connsiteX0" fmla="*/ 123345 w 528215"/>
                <a:gd name="connsiteY0" fmla="*/ 269489 h 1788726"/>
                <a:gd name="connsiteX1" fmla="*/ 190020 w 528215"/>
                <a:gd name="connsiteY1" fmla="*/ 159952 h 1788726"/>
                <a:gd name="connsiteX2" fmla="*/ 349563 w 528215"/>
                <a:gd name="connsiteY2" fmla="*/ 26602 h 1788726"/>
                <a:gd name="connsiteX3" fmla="*/ 359088 w 528215"/>
                <a:gd name="connsiteY3" fmla="*/ 152809 h 1788726"/>
                <a:gd name="connsiteX4" fmla="*/ 335277 w 528215"/>
                <a:gd name="connsiteY4" fmla="*/ 224245 h 1788726"/>
                <a:gd name="connsiteX5" fmla="*/ 480533 w 528215"/>
                <a:gd name="connsiteY5" fmla="*/ 312351 h 1788726"/>
                <a:gd name="connsiteX6" fmla="*/ 523396 w 528215"/>
                <a:gd name="connsiteY6" fmla="*/ 1002914 h 1788726"/>
                <a:gd name="connsiteX7" fmla="*/ 499582 w 528215"/>
                <a:gd name="connsiteY7" fmla="*/ 1769677 h 1788726"/>
                <a:gd name="connsiteX8" fmla="*/ 273364 w 528215"/>
                <a:gd name="connsiteY8" fmla="*/ 1083875 h 1788726"/>
                <a:gd name="connsiteX9" fmla="*/ 154301 w 528215"/>
                <a:gd name="connsiteY9" fmla="*/ 1788726 h 1788726"/>
                <a:gd name="connsiteX10" fmla="*/ 106677 w 528215"/>
                <a:gd name="connsiteY10" fmla="*/ 1038633 h 1788726"/>
                <a:gd name="connsiteX11" fmla="*/ 44765 w 528215"/>
                <a:gd name="connsiteY11" fmla="*/ 988626 h 1788726"/>
                <a:gd name="connsiteX12" fmla="*/ 113821 w 528215"/>
                <a:gd name="connsiteY12" fmla="*/ 605245 h 1788726"/>
                <a:gd name="connsiteX13" fmla="*/ 4282 w 528215"/>
                <a:gd name="connsiteY13" fmla="*/ 555239 h 1788726"/>
                <a:gd name="connsiteX14" fmla="*/ 25713 w 528215"/>
                <a:gd name="connsiteY14" fmla="*/ 419508 h 1788726"/>
                <a:gd name="connsiteX15" fmla="*/ 44763 w 528215"/>
                <a:gd name="connsiteY15" fmla="*/ 305208 h 1788726"/>
                <a:gd name="connsiteX16" fmla="*/ 123345 w 528215"/>
                <a:gd name="connsiteY16" fmla="*/ 269489 h 1788726"/>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99582 w 528215"/>
                <a:gd name="connsiteY7" fmla="*/ 1769677 h 1837827"/>
                <a:gd name="connsiteX8" fmla="*/ 297176 w 528215"/>
                <a:gd name="connsiteY8" fmla="*/ 1745863 h 1837827"/>
                <a:gd name="connsiteX9" fmla="*/ 273364 w 528215"/>
                <a:gd name="connsiteY9" fmla="*/ 1083875 h 1837827"/>
                <a:gd name="connsiteX10" fmla="*/ 154301 w 528215"/>
                <a:gd name="connsiteY10" fmla="*/ 1788726 h 1837827"/>
                <a:gd name="connsiteX11" fmla="*/ 106677 w 528215"/>
                <a:gd name="connsiteY11" fmla="*/ 1038633 h 1837827"/>
                <a:gd name="connsiteX12" fmla="*/ 44765 w 528215"/>
                <a:gd name="connsiteY12" fmla="*/ 988626 h 1837827"/>
                <a:gd name="connsiteX13" fmla="*/ 113821 w 528215"/>
                <a:gd name="connsiteY13" fmla="*/ 605245 h 1837827"/>
                <a:gd name="connsiteX14" fmla="*/ 4282 w 528215"/>
                <a:gd name="connsiteY14" fmla="*/ 555239 h 1837827"/>
                <a:gd name="connsiteX15" fmla="*/ 25713 w 528215"/>
                <a:gd name="connsiteY15" fmla="*/ 419508 h 1837827"/>
                <a:gd name="connsiteX16" fmla="*/ 44763 w 528215"/>
                <a:gd name="connsiteY16" fmla="*/ 305208 h 1837827"/>
                <a:gd name="connsiteX17" fmla="*/ 123345 w 528215"/>
                <a:gd name="connsiteY17" fmla="*/ 269489 h 1837827"/>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49576 w 528215"/>
                <a:gd name="connsiteY7" fmla="*/ 960050 h 1837827"/>
                <a:gd name="connsiteX8" fmla="*/ 499582 w 528215"/>
                <a:gd name="connsiteY8" fmla="*/ 1769677 h 1837827"/>
                <a:gd name="connsiteX9" fmla="*/ 297176 w 528215"/>
                <a:gd name="connsiteY9" fmla="*/ 1745863 h 1837827"/>
                <a:gd name="connsiteX10" fmla="*/ 273364 w 528215"/>
                <a:gd name="connsiteY10" fmla="*/ 1083875 h 1837827"/>
                <a:gd name="connsiteX11" fmla="*/ 154301 w 528215"/>
                <a:gd name="connsiteY11" fmla="*/ 1788726 h 1837827"/>
                <a:gd name="connsiteX12" fmla="*/ 106677 w 528215"/>
                <a:gd name="connsiteY12" fmla="*/ 1038633 h 1837827"/>
                <a:gd name="connsiteX13" fmla="*/ 44765 w 528215"/>
                <a:gd name="connsiteY13" fmla="*/ 988626 h 1837827"/>
                <a:gd name="connsiteX14" fmla="*/ 113821 w 528215"/>
                <a:gd name="connsiteY14" fmla="*/ 605245 h 1837827"/>
                <a:gd name="connsiteX15" fmla="*/ 4282 w 528215"/>
                <a:gd name="connsiteY15" fmla="*/ 555239 h 1837827"/>
                <a:gd name="connsiteX16" fmla="*/ 25713 w 528215"/>
                <a:gd name="connsiteY16" fmla="*/ 419508 h 1837827"/>
                <a:gd name="connsiteX17" fmla="*/ 44763 w 528215"/>
                <a:gd name="connsiteY17" fmla="*/ 305208 h 1837827"/>
                <a:gd name="connsiteX18" fmla="*/ 123345 w 528215"/>
                <a:gd name="connsiteY18" fmla="*/ 269489 h 1837827"/>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49576 w 528215"/>
                <a:gd name="connsiteY7" fmla="*/ 960050 h 1837827"/>
                <a:gd name="connsiteX8" fmla="*/ 499582 w 528215"/>
                <a:gd name="connsiteY8" fmla="*/ 1769677 h 1837827"/>
                <a:gd name="connsiteX9" fmla="*/ 297176 w 528215"/>
                <a:gd name="connsiteY9" fmla="*/ 1745863 h 1837827"/>
                <a:gd name="connsiteX10" fmla="*/ 273364 w 528215"/>
                <a:gd name="connsiteY10" fmla="*/ 1083875 h 1837827"/>
                <a:gd name="connsiteX11" fmla="*/ 154301 w 528215"/>
                <a:gd name="connsiteY11" fmla="*/ 1788726 h 1837827"/>
                <a:gd name="connsiteX12" fmla="*/ 106677 w 528215"/>
                <a:gd name="connsiteY12" fmla="*/ 1038633 h 1837827"/>
                <a:gd name="connsiteX13" fmla="*/ 44765 w 528215"/>
                <a:gd name="connsiteY13" fmla="*/ 988626 h 1837827"/>
                <a:gd name="connsiteX14" fmla="*/ 113821 w 528215"/>
                <a:gd name="connsiteY14" fmla="*/ 605245 h 1837827"/>
                <a:gd name="connsiteX15" fmla="*/ 4282 w 528215"/>
                <a:gd name="connsiteY15" fmla="*/ 555239 h 1837827"/>
                <a:gd name="connsiteX16" fmla="*/ 25713 w 528215"/>
                <a:gd name="connsiteY16" fmla="*/ 419508 h 1837827"/>
                <a:gd name="connsiteX17" fmla="*/ 44763 w 528215"/>
                <a:gd name="connsiteY17" fmla="*/ 305208 h 1837827"/>
                <a:gd name="connsiteX18" fmla="*/ 123345 w 528215"/>
                <a:gd name="connsiteY18" fmla="*/ 269489 h 1837827"/>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49576 w 528215"/>
                <a:gd name="connsiteY7" fmla="*/ 960050 h 1837827"/>
                <a:gd name="connsiteX8" fmla="*/ 499582 w 528215"/>
                <a:gd name="connsiteY8" fmla="*/ 1769677 h 1837827"/>
                <a:gd name="connsiteX9" fmla="*/ 297176 w 528215"/>
                <a:gd name="connsiteY9" fmla="*/ 1745863 h 1837827"/>
                <a:gd name="connsiteX10" fmla="*/ 273364 w 528215"/>
                <a:gd name="connsiteY10" fmla="*/ 1083875 h 1837827"/>
                <a:gd name="connsiteX11" fmla="*/ 154301 w 528215"/>
                <a:gd name="connsiteY11" fmla="*/ 1788726 h 1837827"/>
                <a:gd name="connsiteX12" fmla="*/ 106677 w 528215"/>
                <a:gd name="connsiteY12" fmla="*/ 1038633 h 1837827"/>
                <a:gd name="connsiteX13" fmla="*/ 44765 w 528215"/>
                <a:gd name="connsiteY13" fmla="*/ 988626 h 1837827"/>
                <a:gd name="connsiteX14" fmla="*/ 113821 w 528215"/>
                <a:gd name="connsiteY14" fmla="*/ 605245 h 1837827"/>
                <a:gd name="connsiteX15" fmla="*/ 4282 w 528215"/>
                <a:gd name="connsiteY15" fmla="*/ 555239 h 1837827"/>
                <a:gd name="connsiteX16" fmla="*/ 25713 w 528215"/>
                <a:gd name="connsiteY16" fmla="*/ 419508 h 1837827"/>
                <a:gd name="connsiteX17" fmla="*/ 44763 w 528215"/>
                <a:gd name="connsiteY17" fmla="*/ 305208 h 1837827"/>
                <a:gd name="connsiteX18" fmla="*/ 123345 w 528215"/>
                <a:gd name="connsiteY18" fmla="*/ 269489 h 1837827"/>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49576 w 528215"/>
                <a:gd name="connsiteY7" fmla="*/ 960050 h 1837827"/>
                <a:gd name="connsiteX8" fmla="*/ 421001 w 528215"/>
                <a:gd name="connsiteY8" fmla="*/ 1588700 h 1837827"/>
                <a:gd name="connsiteX9" fmla="*/ 499582 w 528215"/>
                <a:gd name="connsiteY9" fmla="*/ 1769677 h 1837827"/>
                <a:gd name="connsiteX10" fmla="*/ 297176 w 528215"/>
                <a:gd name="connsiteY10" fmla="*/ 1745863 h 1837827"/>
                <a:gd name="connsiteX11" fmla="*/ 273364 w 528215"/>
                <a:gd name="connsiteY11" fmla="*/ 1083875 h 1837827"/>
                <a:gd name="connsiteX12" fmla="*/ 154301 w 528215"/>
                <a:gd name="connsiteY12" fmla="*/ 1788726 h 1837827"/>
                <a:gd name="connsiteX13" fmla="*/ 106677 w 528215"/>
                <a:gd name="connsiteY13" fmla="*/ 1038633 h 1837827"/>
                <a:gd name="connsiteX14" fmla="*/ 44765 w 528215"/>
                <a:gd name="connsiteY14" fmla="*/ 988626 h 1837827"/>
                <a:gd name="connsiteX15" fmla="*/ 113821 w 528215"/>
                <a:gd name="connsiteY15" fmla="*/ 605245 h 1837827"/>
                <a:gd name="connsiteX16" fmla="*/ 4282 w 528215"/>
                <a:gd name="connsiteY16" fmla="*/ 555239 h 1837827"/>
                <a:gd name="connsiteX17" fmla="*/ 25713 w 528215"/>
                <a:gd name="connsiteY17" fmla="*/ 419508 h 1837827"/>
                <a:gd name="connsiteX18" fmla="*/ 44763 w 528215"/>
                <a:gd name="connsiteY18" fmla="*/ 305208 h 1837827"/>
                <a:gd name="connsiteX19" fmla="*/ 123345 w 528215"/>
                <a:gd name="connsiteY19" fmla="*/ 269489 h 1837827"/>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49576 w 528215"/>
                <a:gd name="connsiteY7" fmla="*/ 960050 h 1837827"/>
                <a:gd name="connsiteX8" fmla="*/ 421001 w 528215"/>
                <a:gd name="connsiteY8" fmla="*/ 1588700 h 1837827"/>
                <a:gd name="connsiteX9" fmla="*/ 509107 w 528215"/>
                <a:gd name="connsiteY9" fmla="*/ 1769677 h 1837827"/>
                <a:gd name="connsiteX10" fmla="*/ 297176 w 528215"/>
                <a:gd name="connsiteY10" fmla="*/ 1745863 h 1837827"/>
                <a:gd name="connsiteX11" fmla="*/ 273364 w 528215"/>
                <a:gd name="connsiteY11" fmla="*/ 1083875 h 1837827"/>
                <a:gd name="connsiteX12" fmla="*/ 154301 w 528215"/>
                <a:gd name="connsiteY12" fmla="*/ 1788726 h 1837827"/>
                <a:gd name="connsiteX13" fmla="*/ 106677 w 528215"/>
                <a:gd name="connsiteY13" fmla="*/ 1038633 h 1837827"/>
                <a:gd name="connsiteX14" fmla="*/ 44765 w 528215"/>
                <a:gd name="connsiteY14" fmla="*/ 988626 h 1837827"/>
                <a:gd name="connsiteX15" fmla="*/ 113821 w 528215"/>
                <a:gd name="connsiteY15" fmla="*/ 605245 h 1837827"/>
                <a:gd name="connsiteX16" fmla="*/ 4282 w 528215"/>
                <a:gd name="connsiteY16" fmla="*/ 555239 h 1837827"/>
                <a:gd name="connsiteX17" fmla="*/ 25713 w 528215"/>
                <a:gd name="connsiteY17" fmla="*/ 419508 h 1837827"/>
                <a:gd name="connsiteX18" fmla="*/ 44763 w 528215"/>
                <a:gd name="connsiteY18" fmla="*/ 305208 h 1837827"/>
                <a:gd name="connsiteX19" fmla="*/ 123345 w 528215"/>
                <a:gd name="connsiteY19" fmla="*/ 269489 h 1837827"/>
                <a:gd name="connsiteX0" fmla="*/ 123345 w 528215"/>
                <a:gd name="connsiteY0" fmla="*/ 269489 h 1815539"/>
                <a:gd name="connsiteX1" fmla="*/ 190020 w 528215"/>
                <a:gd name="connsiteY1" fmla="*/ 159952 h 1815539"/>
                <a:gd name="connsiteX2" fmla="*/ 349563 w 528215"/>
                <a:gd name="connsiteY2" fmla="*/ 26602 h 1815539"/>
                <a:gd name="connsiteX3" fmla="*/ 359088 w 528215"/>
                <a:gd name="connsiteY3" fmla="*/ 152809 h 1815539"/>
                <a:gd name="connsiteX4" fmla="*/ 335277 w 528215"/>
                <a:gd name="connsiteY4" fmla="*/ 224245 h 1815539"/>
                <a:gd name="connsiteX5" fmla="*/ 480533 w 528215"/>
                <a:gd name="connsiteY5" fmla="*/ 312351 h 1815539"/>
                <a:gd name="connsiteX6" fmla="*/ 523396 w 528215"/>
                <a:gd name="connsiteY6" fmla="*/ 1002914 h 1815539"/>
                <a:gd name="connsiteX7" fmla="*/ 449576 w 528215"/>
                <a:gd name="connsiteY7" fmla="*/ 960050 h 1815539"/>
                <a:gd name="connsiteX8" fmla="*/ 421001 w 528215"/>
                <a:gd name="connsiteY8" fmla="*/ 1588700 h 1815539"/>
                <a:gd name="connsiteX9" fmla="*/ 509107 w 528215"/>
                <a:gd name="connsiteY9" fmla="*/ 1769677 h 1815539"/>
                <a:gd name="connsiteX10" fmla="*/ 297176 w 528215"/>
                <a:gd name="connsiteY10" fmla="*/ 1745863 h 1815539"/>
                <a:gd name="connsiteX11" fmla="*/ 273364 w 528215"/>
                <a:gd name="connsiteY11" fmla="*/ 1083875 h 1815539"/>
                <a:gd name="connsiteX12" fmla="*/ 154301 w 528215"/>
                <a:gd name="connsiteY12" fmla="*/ 1788726 h 1815539"/>
                <a:gd name="connsiteX13" fmla="*/ 106677 w 528215"/>
                <a:gd name="connsiteY13" fmla="*/ 1038633 h 1815539"/>
                <a:gd name="connsiteX14" fmla="*/ 44765 w 528215"/>
                <a:gd name="connsiteY14" fmla="*/ 988626 h 1815539"/>
                <a:gd name="connsiteX15" fmla="*/ 113821 w 528215"/>
                <a:gd name="connsiteY15" fmla="*/ 605245 h 1815539"/>
                <a:gd name="connsiteX16" fmla="*/ 4282 w 528215"/>
                <a:gd name="connsiteY16" fmla="*/ 555239 h 1815539"/>
                <a:gd name="connsiteX17" fmla="*/ 25713 w 528215"/>
                <a:gd name="connsiteY17" fmla="*/ 419508 h 1815539"/>
                <a:gd name="connsiteX18" fmla="*/ 44763 w 528215"/>
                <a:gd name="connsiteY18" fmla="*/ 305208 h 1815539"/>
                <a:gd name="connsiteX19" fmla="*/ 123345 w 528215"/>
                <a:gd name="connsiteY19" fmla="*/ 269489 h 1815539"/>
                <a:gd name="connsiteX0" fmla="*/ 123345 w 528215"/>
                <a:gd name="connsiteY0" fmla="*/ 269489 h 1819689"/>
                <a:gd name="connsiteX1" fmla="*/ 190020 w 528215"/>
                <a:gd name="connsiteY1" fmla="*/ 159952 h 1819689"/>
                <a:gd name="connsiteX2" fmla="*/ 349563 w 528215"/>
                <a:gd name="connsiteY2" fmla="*/ 26602 h 1819689"/>
                <a:gd name="connsiteX3" fmla="*/ 359088 w 528215"/>
                <a:gd name="connsiteY3" fmla="*/ 152809 h 1819689"/>
                <a:gd name="connsiteX4" fmla="*/ 335277 w 528215"/>
                <a:gd name="connsiteY4" fmla="*/ 224245 h 1819689"/>
                <a:gd name="connsiteX5" fmla="*/ 480533 w 528215"/>
                <a:gd name="connsiteY5" fmla="*/ 312351 h 1819689"/>
                <a:gd name="connsiteX6" fmla="*/ 523396 w 528215"/>
                <a:gd name="connsiteY6" fmla="*/ 1002914 h 1819689"/>
                <a:gd name="connsiteX7" fmla="*/ 449576 w 528215"/>
                <a:gd name="connsiteY7" fmla="*/ 960050 h 1819689"/>
                <a:gd name="connsiteX8" fmla="*/ 421001 w 528215"/>
                <a:gd name="connsiteY8" fmla="*/ 1588700 h 1819689"/>
                <a:gd name="connsiteX9" fmla="*/ 509107 w 528215"/>
                <a:gd name="connsiteY9" fmla="*/ 1769677 h 1819689"/>
                <a:gd name="connsiteX10" fmla="*/ 294794 w 528215"/>
                <a:gd name="connsiteY10" fmla="*/ 1753007 h 1819689"/>
                <a:gd name="connsiteX11" fmla="*/ 273364 w 528215"/>
                <a:gd name="connsiteY11" fmla="*/ 1083875 h 1819689"/>
                <a:gd name="connsiteX12" fmla="*/ 154301 w 528215"/>
                <a:gd name="connsiteY12" fmla="*/ 1788726 h 1819689"/>
                <a:gd name="connsiteX13" fmla="*/ 106677 w 528215"/>
                <a:gd name="connsiteY13" fmla="*/ 1038633 h 1819689"/>
                <a:gd name="connsiteX14" fmla="*/ 44765 w 528215"/>
                <a:gd name="connsiteY14" fmla="*/ 988626 h 1819689"/>
                <a:gd name="connsiteX15" fmla="*/ 113821 w 528215"/>
                <a:gd name="connsiteY15" fmla="*/ 605245 h 1819689"/>
                <a:gd name="connsiteX16" fmla="*/ 4282 w 528215"/>
                <a:gd name="connsiteY16" fmla="*/ 555239 h 1819689"/>
                <a:gd name="connsiteX17" fmla="*/ 25713 w 528215"/>
                <a:gd name="connsiteY17" fmla="*/ 419508 h 1819689"/>
                <a:gd name="connsiteX18" fmla="*/ 44763 w 528215"/>
                <a:gd name="connsiteY18" fmla="*/ 305208 h 1819689"/>
                <a:gd name="connsiteX19" fmla="*/ 123345 w 528215"/>
                <a:gd name="connsiteY19" fmla="*/ 269489 h 1819689"/>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21001 w 528215"/>
                <a:gd name="connsiteY8" fmla="*/ 1588700 h 1796611"/>
                <a:gd name="connsiteX9" fmla="*/ 509107 w 528215"/>
                <a:gd name="connsiteY9" fmla="*/ 1769677 h 1796611"/>
                <a:gd name="connsiteX10" fmla="*/ 294794 w 528215"/>
                <a:gd name="connsiteY10" fmla="*/ 1753007 h 1796611"/>
                <a:gd name="connsiteX11" fmla="*/ 273364 w 528215"/>
                <a:gd name="connsiteY11" fmla="*/ 1083875 h 1796611"/>
                <a:gd name="connsiteX12" fmla="*/ 154301 w 528215"/>
                <a:gd name="connsiteY12" fmla="*/ 1788726 h 1796611"/>
                <a:gd name="connsiteX13" fmla="*/ 106677 w 528215"/>
                <a:gd name="connsiteY13" fmla="*/ 1038633 h 1796611"/>
                <a:gd name="connsiteX14" fmla="*/ 44765 w 528215"/>
                <a:gd name="connsiteY14" fmla="*/ 988626 h 1796611"/>
                <a:gd name="connsiteX15" fmla="*/ 113821 w 528215"/>
                <a:gd name="connsiteY15" fmla="*/ 605245 h 1796611"/>
                <a:gd name="connsiteX16" fmla="*/ 4282 w 528215"/>
                <a:gd name="connsiteY16" fmla="*/ 555239 h 1796611"/>
                <a:gd name="connsiteX17" fmla="*/ 25713 w 528215"/>
                <a:gd name="connsiteY17" fmla="*/ 419508 h 1796611"/>
                <a:gd name="connsiteX18" fmla="*/ 44763 w 528215"/>
                <a:gd name="connsiteY18" fmla="*/ 305208 h 1796611"/>
                <a:gd name="connsiteX19" fmla="*/ 123345 w 528215"/>
                <a:gd name="connsiteY19"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6239 w 528215"/>
                <a:gd name="connsiteY8" fmla="*/ 1598225 h 1796611"/>
                <a:gd name="connsiteX9" fmla="*/ 509107 w 528215"/>
                <a:gd name="connsiteY9" fmla="*/ 1769677 h 1796611"/>
                <a:gd name="connsiteX10" fmla="*/ 294794 w 528215"/>
                <a:gd name="connsiteY10" fmla="*/ 1753007 h 1796611"/>
                <a:gd name="connsiteX11" fmla="*/ 273364 w 528215"/>
                <a:gd name="connsiteY11" fmla="*/ 1083875 h 1796611"/>
                <a:gd name="connsiteX12" fmla="*/ 154301 w 528215"/>
                <a:gd name="connsiteY12" fmla="*/ 1788726 h 1796611"/>
                <a:gd name="connsiteX13" fmla="*/ 106677 w 528215"/>
                <a:gd name="connsiteY13" fmla="*/ 1038633 h 1796611"/>
                <a:gd name="connsiteX14" fmla="*/ 44765 w 528215"/>
                <a:gd name="connsiteY14" fmla="*/ 988626 h 1796611"/>
                <a:gd name="connsiteX15" fmla="*/ 113821 w 528215"/>
                <a:gd name="connsiteY15" fmla="*/ 605245 h 1796611"/>
                <a:gd name="connsiteX16" fmla="*/ 4282 w 528215"/>
                <a:gd name="connsiteY16" fmla="*/ 555239 h 1796611"/>
                <a:gd name="connsiteX17" fmla="*/ 25713 w 528215"/>
                <a:gd name="connsiteY17" fmla="*/ 419508 h 1796611"/>
                <a:gd name="connsiteX18" fmla="*/ 44763 w 528215"/>
                <a:gd name="connsiteY18" fmla="*/ 305208 h 1796611"/>
                <a:gd name="connsiteX19" fmla="*/ 123345 w 528215"/>
                <a:gd name="connsiteY19"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6239 w 528215"/>
                <a:gd name="connsiteY8" fmla="*/ 1598225 h 1796611"/>
                <a:gd name="connsiteX9" fmla="*/ 409095 w 528215"/>
                <a:gd name="connsiteY9" fmla="*/ 1698238 h 1796611"/>
                <a:gd name="connsiteX10" fmla="*/ 509107 w 528215"/>
                <a:gd name="connsiteY10" fmla="*/ 1769677 h 1796611"/>
                <a:gd name="connsiteX11" fmla="*/ 294794 w 528215"/>
                <a:gd name="connsiteY11" fmla="*/ 1753007 h 1796611"/>
                <a:gd name="connsiteX12" fmla="*/ 273364 w 528215"/>
                <a:gd name="connsiteY12" fmla="*/ 1083875 h 1796611"/>
                <a:gd name="connsiteX13" fmla="*/ 154301 w 528215"/>
                <a:gd name="connsiteY13" fmla="*/ 1788726 h 1796611"/>
                <a:gd name="connsiteX14" fmla="*/ 106677 w 528215"/>
                <a:gd name="connsiteY14" fmla="*/ 1038633 h 1796611"/>
                <a:gd name="connsiteX15" fmla="*/ 44765 w 528215"/>
                <a:gd name="connsiteY15" fmla="*/ 988626 h 1796611"/>
                <a:gd name="connsiteX16" fmla="*/ 113821 w 528215"/>
                <a:gd name="connsiteY16" fmla="*/ 605245 h 1796611"/>
                <a:gd name="connsiteX17" fmla="*/ 4282 w 528215"/>
                <a:gd name="connsiteY17" fmla="*/ 555239 h 1796611"/>
                <a:gd name="connsiteX18" fmla="*/ 25713 w 528215"/>
                <a:gd name="connsiteY18" fmla="*/ 419508 h 1796611"/>
                <a:gd name="connsiteX19" fmla="*/ 44763 w 528215"/>
                <a:gd name="connsiteY19" fmla="*/ 305208 h 1796611"/>
                <a:gd name="connsiteX20" fmla="*/ 123345 w 528215"/>
                <a:gd name="connsiteY20"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6239 w 528215"/>
                <a:gd name="connsiteY8" fmla="*/ 1598225 h 1796611"/>
                <a:gd name="connsiteX9" fmla="*/ 409095 w 528215"/>
                <a:gd name="connsiteY9" fmla="*/ 1698238 h 1796611"/>
                <a:gd name="connsiteX10" fmla="*/ 509107 w 528215"/>
                <a:gd name="connsiteY10" fmla="*/ 1769677 h 1796611"/>
                <a:gd name="connsiteX11" fmla="*/ 294794 w 528215"/>
                <a:gd name="connsiteY11" fmla="*/ 1753007 h 1796611"/>
                <a:gd name="connsiteX12" fmla="*/ 273364 w 528215"/>
                <a:gd name="connsiteY12" fmla="*/ 1083875 h 1796611"/>
                <a:gd name="connsiteX13" fmla="*/ 154301 w 528215"/>
                <a:gd name="connsiteY13" fmla="*/ 1788726 h 1796611"/>
                <a:gd name="connsiteX14" fmla="*/ 106677 w 528215"/>
                <a:gd name="connsiteY14" fmla="*/ 1038633 h 1796611"/>
                <a:gd name="connsiteX15" fmla="*/ 44765 w 528215"/>
                <a:gd name="connsiteY15" fmla="*/ 988626 h 1796611"/>
                <a:gd name="connsiteX16" fmla="*/ 113821 w 528215"/>
                <a:gd name="connsiteY16" fmla="*/ 605245 h 1796611"/>
                <a:gd name="connsiteX17" fmla="*/ 4282 w 528215"/>
                <a:gd name="connsiteY17" fmla="*/ 555239 h 1796611"/>
                <a:gd name="connsiteX18" fmla="*/ 25713 w 528215"/>
                <a:gd name="connsiteY18" fmla="*/ 419508 h 1796611"/>
                <a:gd name="connsiteX19" fmla="*/ 44763 w 528215"/>
                <a:gd name="connsiteY19" fmla="*/ 305208 h 1796611"/>
                <a:gd name="connsiteX20" fmla="*/ 123345 w 528215"/>
                <a:gd name="connsiteY20"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6239 w 528215"/>
                <a:gd name="connsiteY8" fmla="*/ 1598225 h 1796611"/>
                <a:gd name="connsiteX9" fmla="*/ 409095 w 528215"/>
                <a:gd name="connsiteY9" fmla="*/ 1698238 h 1796611"/>
                <a:gd name="connsiteX10" fmla="*/ 509107 w 528215"/>
                <a:gd name="connsiteY10" fmla="*/ 1769677 h 1796611"/>
                <a:gd name="connsiteX11" fmla="*/ 294794 w 528215"/>
                <a:gd name="connsiteY11" fmla="*/ 1753007 h 1796611"/>
                <a:gd name="connsiteX12" fmla="*/ 273364 w 528215"/>
                <a:gd name="connsiteY12" fmla="*/ 1083875 h 1796611"/>
                <a:gd name="connsiteX13" fmla="*/ 154301 w 528215"/>
                <a:gd name="connsiteY13" fmla="*/ 1788726 h 1796611"/>
                <a:gd name="connsiteX14" fmla="*/ 106677 w 528215"/>
                <a:gd name="connsiteY14" fmla="*/ 1038633 h 1796611"/>
                <a:gd name="connsiteX15" fmla="*/ 44765 w 528215"/>
                <a:gd name="connsiteY15" fmla="*/ 988626 h 1796611"/>
                <a:gd name="connsiteX16" fmla="*/ 113821 w 528215"/>
                <a:gd name="connsiteY16" fmla="*/ 605245 h 1796611"/>
                <a:gd name="connsiteX17" fmla="*/ 4282 w 528215"/>
                <a:gd name="connsiteY17" fmla="*/ 555239 h 1796611"/>
                <a:gd name="connsiteX18" fmla="*/ 25713 w 528215"/>
                <a:gd name="connsiteY18" fmla="*/ 419508 h 1796611"/>
                <a:gd name="connsiteX19" fmla="*/ 44763 w 528215"/>
                <a:gd name="connsiteY19" fmla="*/ 305208 h 1796611"/>
                <a:gd name="connsiteX20" fmla="*/ 123345 w 528215"/>
                <a:gd name="connsiteY20"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294794 w 528215"/>
                <a:gd name="connsiteY12" fmla="*/ 1753007 h 1796611"/>
                <a:gd name="connsiteX13" fmla="*/ 273364 w 528215"/>
                <a:gd name="connsiteY13" fmla="*/ 1083875 h 1796611"/>
                <a:gd name="connsiteX14" fmla="*/ 154301 w 528215"/>
                <a:gd name="connsiteY14" fmla="*/ 1788726 h 1796611"/>
                <a:gd name="connsiteX15" fmla="*/ 106677 w 528215"/>
                <a:gd name="connsiteY15" fmla="*/ 1038633 h 1796611"/>
                <a:gd name="connsiteX16" fmla="*/ 44765 w 528215"/>
                <a:gd name="connsiteY16" fmla="*/ 988626 h 1796611"/>
                <a:gd name="connsiteX17" fmla="*/ 113821 w 528215"/>
                <a:gd name="connsiteY17" fmla="*/ 605245 h 1796611"/>
                <a:gd name="connsiteX18" fmla="*/ 4282 w 528215"/>
                <a:gd name="connsiteY18" fmla="*/ 555239 h 1796611"/>
                <a:gd name="connsiteX19" fmla="*/ 25713 w 528215"/>
                <a:gd name="connsiteY19" fmla="*/ 419508 h 1796611"/>
                <a:gd name="connsiteX20" fmla="*/ 44763 w 528215"/>
                <a:gd name="connsiteY20" fmla="*/ 305208 h 1796611"/>
                <a:gd name="connsiteX21" fmla="*/ 123345 w 528215"/>
                <a:gd name="connsiteY21"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294794 w 528215"/>
                <a:gd name="connsiteY12" fmla="*/ 1753007 h 1796611"/>
                <a:gd name="connsiteX13" fmla="*/ 273364 w 528215"/>
                <a:gd name="connsiteY13" fmla="*/ 1083875 h 1796611"/>
                <a:gd name="connsiteX14" fmla="*/ 154301 w 528215"/>
                <a:gd name="connsiteY14" fmla="*/ 1788726 h 1796611"/>
                <a:gd name="connsiteX15" fmla="*/ 106677 w 528215"/>
                <a:gd name="connsiteY15" fmla="*/ 1038633 h 1796611"/>
                <a:gd name="connsiteX16" fmla="*/ 44765 w 528215"/>
                <a:gd name="connsiteY16" fmla="*/ 988626 h 1796611"/>
                <a:gd name="connsiteX17" fmla="*/ 113821 w 528215"/>
                <a:gd name="connsiteY17" fmla="*/ 605245 h 1796611"/>
                <a:gd name="connsiteX18" fmla="*/ 4282 w 528215"/>
                <a:gd name="connsiteY18" fmla="*/ 555239 h 1796611"/>
                <a:gd name="connsiteX19" fmla="*/ 25713 w 528215"/>
                <a:gd name="connsiteY19" fmla="*/ 419508 h 1796611"/>
                <a:gd name="connsiteX20" fmla="*/ 44763 w 528215"/>
                <a:gd name="connsiteY20" fmla="*/ 305208 h 1796611"/>
                <a:gd name="connsiteX21" fmla="*/ 123345 w 528215"/>
                <a:gd name="connsiteY21"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294794 w 528215"/>
                <a:gd name="connsiteY12" fmla="*/ 1753007 h 1796611"/>
                <a:gd name="connsiteX13" fmla="*/ 273364 w 528215"/>
                <a:gd name="connsiteY13" fmla="*/ 1083875 h 1796611"/>
                <a:gd name="connsiteX14" fmla="*/ 154301 w 528215"/>
                <a:gd name="connsiteY14" fmla="*/ 1788726 h 1796611"/>
                <a:gd name="connsiteX15" fmla="*/ 106677 w 528215"/>
                <a:gd name="connsiteY15" fmla="*/ 1038633 h 1796611"/>
                <a:gd name="connsiteX16" fmla="*/ 44765 w 528215"/>
                <a:gd name="connsiteY16" fmla="*/ 988626 h 1796611"/>
                <a:gd name="connsiteX17" fmla="*/ 113821 w 528215"/>
                <a:gd name="connsiteY17" fmla="*/ 605245 h 1796611"/>
                <a:gd name="connsiteX18" fmla="*/ 4282 w 528215"/>
                <a:gd name="connsiteY18" fmla="*/ 555239 h 1796611"/>
                <a:gd name="connsiteX19" fmla="*/ 25713 w 528215"/>
                <a:gd name="connsiteY19" fmla="*/ 419508 h 1796611"/>
                <a:gd name="connsiteX20" fmla="*/ 44763 w 528215"/>
                <a:gd name="connsiteY20" fmla="*/ 305208 h 1796611"/>
                <a:gd name="connsiteX21" fmla="*/ 123345 w 528215"/>
                <a:gd name="connsiteY21"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294794 w 528215"/>
                <a:gd name="connsiteY12" fmla="*/ 1753007 h 1796611"/>
                <a:gd name="connsiteX13" fmla="*/ 273364 w 528215"/>
                <a:gd name="connsiteY13" fmla="*/ 1083875 h 1796611"/>
                <a:gd name="connsiteX14" fmla="*/ 154301 w 528215"/>
                <a:gd name="connsiteY14" fmla="*/ 1788726 h 1796611"/>
                <a:gd name="connsiteX15" fmla="*/ 106677 w 528215"/>
                <a:gd name="connsiteY15" fmla="*/ 1038633 h 1796611"/>
                <a:gd name="connsiteX16" fmla="*/ 44765 w 528215"/>
                <a:gd name="connsiteY16" fmla="*/ 988626 h 1796611"/>
                <a:gd name="connsiteX17" fmla="*/ 113821 w 528215"/>
                <a:gd name="connsiteY17" fmla="*/ 605245 h 1796611"/>
                <a:gd name="connsiteX18" fmla="*/ 4282 w 528215"/>
                <a:gd name="connsiteY18" fmla="*/ 555239 h 1796611"/>
                <a:gd name="connsiteX19" fmla="*/ 25713 w 528215"/>
                <a:gd name="connsiteY19" fmla="*/ 419508 h 1796611"/>
                <a:gd name="connsiteX20" fmla="*/ 44763 w 528215"/>
                <a:gd name="connsiteY20" fmla="*/ 305208 h 1796611"/>
                <a:gd name="connsiteX21" fmla="*/ 123345 w 528215"/>
                <a:gd name="connsiteY21"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73364 w 528215"/>
                <a:gd name="connsiteY13" fmla="*/ 1083875 h 1796611"/>
                <a:gd name="connsiteX14" fmla="*/ 154301 w 528215"/>
                <a:gd name="connsiteY14" fmla="*/ 1788726 h 1796611"/>
                <a:gd name="connsiteX15" fmla="*/ 106677 w 528215"/>
                <a:gd name="connsiteY15" fmla="*/ 1038633 h 1796611"/>
                <a:gd name="connsiteX16" fmla="*/ 44765 w 528215"/>
                <a:gd name="connsiteY16" fmla="*/ 988626 h 1796611"/>
                <a:gd name="connsiteX17" fmla="*/ 113821 w 528215"/>
                <a:gd name="connsiteY17" fmla="*/ 605245 h 1796611"/>
                <a:gd name="connsiteX18" fmla="*/ 4282 w 528215"/>
                <a:gd name="connsiteY18" fmla="*/ 555239 h 1796611"/>
                <a:gd name="connsiteX19" fmla="*/ 25713 w 528215"/>
                <a:gd name="connsiteY19" fmla="*/ 419508 h 1796611"/>
                <a:gd name="connsiteX20" fmla="*/ 44763 w 528215"/>
                <a:gd name="connsiteY20" fmla="*/ 305208 h 1796611"/>
                <a:gd name="connsiteX21" fmla="*/ 123345 w 528215"/>
                <a:gd name="connsiteY21"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309082 w 528215"/>
                <a:gd name="connsiteY13" fmla="*/ 156726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309082 w 528215"/>
                <a:gd name="connsiteY13" fmla="*/ 156726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309082 w 528215"/>
                <a:gd name="connsiteY13" fmla="*/ 156726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99557 w 528215"/>
                <a:gd name="connsiteY13" fmla="*/ 156726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0507 w 528215"/>
                <a:gd name="connsiteY13" fmla="*/ 162441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0507 w 528215"/>
                <a:gd name="connsiteY13" fmla="*/ 162441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0507 w 528215"/>
                <a:gd name="connsiteY13" fmla="*/ 162441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0507 w 528215"/>
                <a:gd name="connsiteY13" fmla="*/ 162441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5270 w 528215"/>
                <a:gd name="connsiteY13" fmla="*/ 1629182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5270 w 528215"/>
                <a:gd name="connsiteY13" fmla="*/ 1629182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5270 w 528215"/>
                <a:gd name="connsiteY13" fmla="*/ 1629182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807775"/>
                <a:gd name="connsiteX1" fmla="*/ 190020 w 528215"/>
                <a:gd name="connsiteY1" fmla="*/ 159952 h 1807775"/>
                <a:gd name="connsiteX2" fmla="*/ 349563 w 528215"/>
                <a:gd name="connsiteY2" fmla="*/ 26602 h 1807775"/>
                <a:gd name="connsiteX3" fmla="*/ 359088 w 528215"/>
                <a:gd name="connsiteY3" fmla="*/ 152809 h 1807775"/>
                <a:gd name="connsiteX4" fmla="*/ 335277 w 528215"/>
                <a:gd name="connsiteY4" fmla="*/ 224245 h 1807775"/>
                <a:gd name="connsiteX5" fmla="*/ 480533 w 528215"/>
                <a:gd name="connsiteY5" fmla="*/ 312351 h 1807775"/>
                <a:gd name="connsiteX6" fmla="*/ 523396 w 528215"/>
                <a:gd name="connsiteY6" fmla="*/ 1002914 h 1807775"/>
                <a:gd name="connsiteX7" fmla="*/ 449576 w 528215"/>
                <a:gd name="connsiteY7" fmla="*/ 960050 h 1807775"/>
                <a:gd name="connsiteX8" fmla="*/ 411476 w 528215"/>
                <a:gd name="connsiteY8" fmla="*/ 1255325 h 1807775"/>
                <a:gd name="connsiteX9" fmla="*/ 416239 w 528215"/>
                <a:gd name="connsiteY9" fmla="*/ 1598225 h 1807775"/>
                <a:gd name="connsiteX10" fmla="*/ 409095 w 528215"/>
                <a:gd name="connsiteY10" fmla="*/ 1698238 h 1807775"/>
                <a:gd name="connsiteX11" fmla="*/ 509107 w 528215"/>
                <a:gd name="connsiteY11" fmla="*/ 1769677 h 1807775"/>
                <a:gd name="connsiteX12" fmla="*/ 304319 w 528215"/>
                <a:gd name="connsiteY12" fmla="*/ 1753007 h 1807775"/>
                <a:gd name="connsiteX13" fmla="*/ 285270 w 528215"/>
                <a:gd name="connsiteY13" fmla="*/ 1629182 h 1807775"/>
                <a:gd name="connsiteX14" fmla="*/ 273364 w 528215"/>
                <a:gd name="connsiteY14" fmla="*/ 1083875 h 1807775"/>
                <a:gd name="connsiteX15" fmla="*/ 251932 w 528215"/>
                <a:gd name="connsiteY15" fmla="*/ 1807775 h 1807775"/>
                <a:gd name="connsiteX16" fmla="*/ 154301 w 528215"/>
                <a:gd name="connsiteY16" fmla="*/ 1788726 h 1807775"/>
                <a:gd name="connsiteX17" fmla="*/ 106677 w 528215"/>
                <a:gd name="connsiteY17" fmla="*/ 1038633 h 1807775"/>
                <a:gd name="connsiteX18" fmla="*/ 44765 w 528215"/>
                <a:gd name="connsiteY18" fmla="*/ 988626 h 1807775"/>
                <a:gd name="connsiteX19" fmla="*/ 113821 w 528215"/>
                <a:gd name="connsiteY19" fmla="*/ 605245 h 1807775"/>
                <a:gd name="connsiteX20" fmla="*/ 4282 w 528215"/>
                <a:gd name="connsiteY20" fmla="*/ 555239 h 1807775"/>
                <a:gd name="connsiteX21" fmla="*/ 25713 w 528215"/>
                <a:gd name="connsiteY21" fmla="*/ 419508 h 1807775"/>
                <a:gd name="connsiteX22" fmla="*/ 44763 w 528215"/>
                <a:gd name="connsiteY22" fmla="*/ 305208 h 1807775"/>
                <a:gd name="connsiteX23" fmla="*/ 123345 w 528215"/>
                <a:gd name="connsiteY23" fmla="*/ 269489 h 1807775"/>
                <a:gd name="connsiteX0" fmla="*/ 123345 w 528215"/>
                <a:gd name="connsiteY0" fmla="*/ 269489 h 1807775"/>
                <a:gd name="connsiteX1" fmla="*/ 190020 w 528215"/>
                <a:gd name="connsiteY1" fmla="*/ 159952 h 1807775"/>
                <a:gd name="connsiteX2" fmla="*/ 349563 w 528215"/>
                <a:gd name="connsiteY2" fmla="*/ 26602 h 1807775"/>
                <a:gd name="connsiteX3" fmla="*/ 359088 w 528215"/>
                <a:gd name="connsiteY3" fmla="*/ 152809 h 1807775"/>
                <a:gd name="connsiteX4" fmla="*/ 335277 w 528215"/>
                <a:gd name="connsiteY4" fmla="*/ 224245 h 1807775"/>
                <a:gd name="connsiteX5" fmla="*/ 480533 w 528215"/>
                <a:gd name="connsiteY5" fmla="*/ 312351 h 1807775"/>
                <a:gd name="connsiteX6" fmla="*/ 523396 w 528215"/>
                <a:gd name="connsiteY6" fmla="*/ 1002914 h 1807775"/>
                <a:gd name="connsiteX7" fmla="*/ 449576 w 528215"/>
                <a:gd name="connsiteY7" fmla="*/ 960050 h 1807775"/>
                <a:gd name="connsiteX8" fmla="*/ 411476 w 528215"/>
                <a:gd name="connsiteY8" fmla="*/ 1255325 h 1807775"/>
                <a:gd name="connsiteX9" fmla="*/ 416239 w 528215"/>
                <a:gd name="connsiteY9" fmla="*/ 1598225 h 1807775"/>
                <a:gd name="connsiteX10" fmla="*/ 409095 w 528215"/>
                <a:gd name="connsiteY10" fmla="*/ 1698238 h 1807775"/>
                <a:gd name="connsiteX11" fmla="*/ 509107 w 528215"/>
                <a:gd name="connsiteY11" fmla="*/ 1769677 h 1807775"/>
                <a:gd name="connsiteX12" fmla="*/ 304319 w 528215"/>
                <a:gd name="connsiteY12" fmla="*/ 1753007 h 1807775"/>
                <a:gd name="connsiteX13" fmla="*/ 285270 w 528215"/>
                <a:gd name="connsiteY13" fmla="*/ 1629182 h 1807775"/>
                <a:gd name="connsiteX14" fmla="*/ 273364 w 528215"/>
                <a:gd name="connsiteY14" fmla="*/ 1083875 h 1807775"/>
                <a:gd name="connsiteX15" fmla="*/ 256695 w 528215"/>
                <a:gd name="connsiteY15" fmla="*/ 1674425 h 1807775"/>
                <a:gd name="connsiteX16" fmla="*/ 251932 w 528215"/>
                <a:gd name="connsiteY16" fmla="*/ 1807775 h 1807775"/>
                <a:gd name="connsiteX17" fmla="*/ 154301 w 528215"/>
                <a:gd name="connsiteY17" fmla="*/ 1788726 h 1807775"/>
                <a:gd name="connsiteX18" fmla="*/ 106677 w 528215"/>
                <a:gd name="connsiteY18" fmla="*/ 1038633 h 1807775"/>
                <a:gd name="connsiteX19" fmla="*/ 44765 w 528215"/>
                <a:gd name="connsiteY19" fmla="*/ 988626 h 1807775"/>
                <a:gd name="connsiteX20" fmla="*/ 113821 w 528215"/>
                <a:gd name="connsiteY20" fmla="*/ 605245 h 1807775"/>
                <a:gd name="connsiteX21" fmla="*/ 4282 w 528215"/>
                <a:gd name="connsiteY21" fmla="*/ 555239 h 1807775"/>
                <a:gd name="connsiteX22" fmla="*/ 25713 w 528215"/>
                <a:gd name="connsiteY22" fmla="*/ 419508 h 1807775"/>
                <a:gd name="connsiteX23" fmla="*/ 44763 w 528215"/>
                <a:gd name="connsiteY23" fmla="*/ 305208 h 1807775"/>
                <a:gd name="connsiteX24" fmla="*/ 123345 w 528215"/>
                <a:gd name="connsiteY24" fmla="*/ 269489 h 1807775"/>
                <a:gd name="connsiteX0" fmla="*/ 123345 w 528215"/>
                <a:gd name="connsiteY0" fmla="*/ 269489 h 1807775"/>
                <a:gd name="connsiteX1" fmla="*/ 190020 w 528215"/>
                <a:gd name="connsiteY1" fmla="*/ 159952 h 1807775"/>
                <a:gd name="connsiteX2" fmla="*/ 349563 w 528215"/>
                <a:gd name="connsiteY2" fmla="*/ 26602 h 1807775"/>
                <a:gd name="connsiteX3" fmla="*/ 359088 w 528215"/>
                <a:gd name="connsiteY3" fmla="*/ 152809 h 1807775"/>
                <a:gd name="connsiteX4" fmla="*/ 335277 w 528215"/>
                <a:gd name="connsiteY4" fmla="*/ 224245 h 1807775"/>
                <a:gd name="connsiteX5" fmla="*/ 480533 w 528215"/>
                <a:gd name="connsiteY5" fmla="*/ 312351 h 1807775"/>
                <a:gd name="connsiteX6" fmla="*/ 523396 w 528215"/>
                <a:gd name="connsiteY6" fmla="*/ 1002914 h 1807775"/>
                <a:gd name="connsiteX7" fmla="*/ 449576 w 528215"/>
                <a:gd name="connsiteY7" fmla="*/ 960050 h 1807775"/>
                <a:gd name="connsiteX8" fmla="*/ 411476 w 528215"/>
                <a:gd name="connsiteY8" fmla="*/ 1255325 h 1807775"/>
                <a:gd name="connsiteX9" fmla="*/ 416239 w 528215"/>
                <a:gd name="connsiteY9" fmla="*/ 1598225 h 1807775"/>
                <a:gd name="connsiteX10" fmla="*/ 409095 w 528215"/>
                <a:gd name="connsiteY10" fmla="*/ 1698238 h 1807775"/>
                <a:gd name="connsiteX11" fmla="*/ 509107 w 528215"/>
                <a:gd name="connsiteY11" fmla="*/ 1769677 h 1807775"/>
                <a:gd name="connsiteX12" fmla="*/ 304319 w 528215"/>
                <a:gd name="connsiteY12" fmla="*/ 1753007 h 1807775"/>
                <a:gd name="connsiteX13" fmla="*/ 285270 w 528215"/>
                <a:gd name="connsiteY13" fmla="*/ 1629182 h 1807775"/>
                <a:gd name="connsiteX14" fmla="*/ 273364 w 528215"/>
                <a:gd name="connsiteY14" fmla="*/ 1083875 h 1807775"/>
                <a:gd name="connsiteX15" fmla="*/ 256695 w 528215"/>
                <a:gd name="connsiteY15" fmla="*/ 1674425 h 1807775"/>
                <a:gd name="connsiteX16" fmla="*/ 251932 w 528215"/>
                <a:gd name="connsiteY16" fmla="*/ 1807775 h 1807775"/>
                <a:gd name="connsiteX17" fmla="*/ 154301 w 528215"/>
                <a:gd name="connsiteY17" fmla="*/ 1788726 h 1807775"/>
                <a:gd name="connsiteX18" fmla="*/ 106677 w 528215"/>
                <a:gd name="connsiteY18" fmla="*/ 1038633 h 1807775"/>
                <a:gd name="connsiteX19" fmla="*/ 44765 w 528215"/>
                <a:gd name="connsiteY19" fmla="*/ 988626 h 1807775"/>
                <a:gd name="connsiteX20" fmla="*/ 113821 w 528215"/>
                <a:gd name="connsiteY20" fmla="*/ 605245 h 1807775"/>
                <a:gd name="connsiteX21" fmla="*/ 4282 w 528215"/>
                <a:gd name="connsiteY21" fmla="*/ 555239 h 1807775"/>
                <a:gd name="connsiteX22" fmla="*/ 25713 w 528215"/>
                <a:gd name="connsiteY22" fmla="*/ 419508 h 1807775"/>
                <a:gd name="connsiteX23" fmla="*/ 44763 w 528215"/>
                <a:gd name="connsiteY23" fmla="*/ 305208 h 1807775"/>
                <a:gd name="connsiteX24" fmla="*/ 123345 w 528215"/>
                <a:gd name="connsiteY24" fmla="*/ 269489 h 1807775"/>
                <a:gd name="connsiteX0" fmla="*/ 123345 w 528215"/>
                <a:gd name="connsiteY0" fmla="*/ 269489 h 1807780"/>
                <a:gd name="connsiteX1" fmla="*/ 190020 w 528215"/>
                <a:gd name="connsiteY1" fmla="*/ 159952 h 1807780"/>
                <a:gd name="connsiteX2" fmla="*/ 349563 w 528215"/>
                <a:gd name="connsiteY2" fmla="*/ 26602 h 1807780"/>
                <a:gd name="connsiteX3" fmla="*/ 359088 w 528215"/>
                <a:gd name="connsiteY3" fmla="*/ 152809 h 1807780"/>
                <a:gd name="connsiteX4" fmla="*/ 335277 w 528215"/>
                <a:gd name="connsiteY4" fmla="*/ 224245 h 1807780"/>
                <a:gd name="connsiteX5" fmla="*/ 480533 w 528215"/>
                <a:gd name="connsiteY5" fmla="*/ 312351 h 1807780"/>
                <a:gd name="connsiteX6" fmla="*/ 523396 w 528215"/>
                <a:gd name="connsiteY6" fmla="*/ 1002914 h 1807780"/>
                <a:gd name="connsiteX7" fmla="*/ 449576 w 528215"/>
                <a:gd name="connsiteY7" fmla="*/ 960050 h 1807780"/>
                <a:gd name="connsiteX8" fmla="*/ 411476 w 528215"/>
                <a:gd name="connsiteY8" fmla="*/ 1255325 h 1807780"/>
                <a:gd name="connsiteX9" fmla="*/ 416239 w 528215"/>
                <a:gd name="connsiteY9" fmla="*/ 1598225 h 1807780"/>
                <a:gd name="connsiteX10" fmla="*/ 409095 w 528215"/>
                <a:gd name="connsiteY10" fmla="*/ 1698238 h 1807780"/>
                <a:gd name="connsiteX11" fmla="*/ 509107 w 528215"/>
                <a:gd name="connsiteY11" fmla="*/ 1769677 h 1807780"/>
                <a:gd name="connsiteX12" fmla="*/ 304319 w 528215"/>
                <a:gd name="connsiteY12" fmla="*/ 1753007 h 1807780"/>
                <a:gd name="connsiteX13" fmla="*/ 285270 w 528215"/>
                <a:gd name="connsiteY13" fmla="*/ 1629182 h 1807780"/>
                <a:gd name="connsiteX14" fmla="*/ 273364 w 528215"/>
                <a:gd name="connsiteY14" fmla="*/ 1083875 h 1807780"/>
                <a:gd name="connsiteX15" fmla="*/ 256695 w 528215"/>
                <a:gd name="connsiteY15" fmla="*/ 1674425 h 1807780"/>
                <a:gd name="connsiteX16" fmla="*/ 251932 w 528215"/>
                <a:gd name="connsiteY16" fmla="*/ 1807775 h 1807780"/>
                <a:gd name="connsiteX17" fmla="*/ 154301 w 528215"/>
                <a:gd name="connsiteY17" fmla="*/ 1788726 h 1807780"/>
                <a:gd name="connsiteX18" fmla="*/ 106677 w 528215"/>
                <a:gd name="connsiteY18" fmla="*/ 1038633 h 1807780"/>
                <a:gd name="connsiteX19" fmla="*/ 44765 w 528215"/>
                <a:gd name="connsiteY19" fmla="*/ 988626 h 1807780"/>
                <a:gd name="connsiteX20" fmla="*/ 113821 w 528215"/>
                <a:gd name="connsiteY20" fmla="*/ 605245 h 1807780"/>
                <a:gd name="connsiteX21" fmla="*/ 4282 w 528215"/>
                <a:gd name="connsiteY21" fmla="*/ 555239 h 1807780"/>
                <a:gd name="connsiteX22" fmla="*/ 25713 w 528215"/>
                <a:gd name="connsiteY22" fmla="*/ 419508 h 1807780"/>
                <a:gd name="connsiteX23" fmla="*/ 44763 w 528215"/>
                <a:gd name="connsiteY23" fmla="*/ 305208 h 1807780"/>
                <a:gd name="connsiteX24" fmla="*/ 123345 w 528215"/>
                <a:gd name="connsiteY24" fmla="*/ 269489 h 1807780"/>
                <a:gd name="connsiteX0" fmla="*/ 123345 w 528215"/>
                <a:gd name="connsiteY0" fmla="*/ 269489 h 1807784"/>
                <a:gd name="connsiteX1" fmla="*/ 190020 w 528215"/>
                <a:gd name="connsiteY1" fmla="*/ 159952 h 1807784"/>
                <a:gd name="connsiteX2" fmla="*/ 349563 w 528215"/>
                <a:gd name="connsiteY2" fmla="*/ 26602 h 1807784"/>
                <a:gd name="connsiteX3" fmla="*/ 359088 w 528215"/>
                <a:gd name="connsiteY3" fmla="*/ 152809 h 1807784"/>
                <a:gd name="connsiteX4" fmla="*/ 335277 w 528215"/>
                <a:gd name="connsiteY4" fmla="*/ 224245 h 1807784"/>
                <a:gd name="connsiteX5" fmla="*/ 480533 w 528215"/>
                <a:gd name="connsiteY5" fmla="*/ 312351 h 1807784"/>
                <a:gd name="connsiteX6" fmla="*/ 523396 w 528215"/>
                <a:gd name="connsiteY6" fmla="*/ 1002914 h 1807784"/>
                <a:gd name="connsiteX7" fmla="*/ 449576 w 528215"/>
                <a:gd name="connsiteY7" fmla="*/ 960050 h 1807784"/>
                <a:gd name="connsiteX8" fmla="*/ 411476 w 528215"/>
                <a:gd name="connsiteY8" fmla="*/ 1255325 h 1807784"/>
                <a:gd name="connsiteX9" fmla="*/ 416239 w 528215"/>
                <a:gd name="connsiteY9" fmla="*/ 1598225 h 1807784"/>
                <a:gd name="connsiteX10" fmla="*/ 409095 w 528215"/>
                <a:gd name="connsiteY10" fmla="*/ 1698238 h 1807784"/>
                <a:gd name="connsiteX11" fmla="*/ 509107 w 528215"/>
                <a:gd name="connsiteY11" fmla="*/ 1769677 h 1807784"/>
                <a:gd name="connsiteX12" fmla="*/ 304319 w 528215"/>
                <a:gd name="connsiteY12" fmla="*/ 1753007 h 1807784"/>
                <a:gd name="connsiteX13" fmla="*/ 285270 w 528215"/>
                <a:gd name="connsiteY13" fmla="*/ 1629182 h 1807784"/>
                <a:gd name="connsiteX14" fmla="*/ 273364 w 528215"/>
                <a:gd name="connsiteY14" fmla="*/ 1083875 h 1807784"/>
                <a:gd name="connsiteX15" fmla="*/ 256695 w 528215"/>
                <a:gd name="connsiteY15" fmla="*/ 1674425 h 1807784"/>
                <a:gd name="connsiteX16" fmla="*/ 251932 w 528215"/>
                <a:gd name="connsiteY16" fmla="*/ 1807775 h 1807784"/>
                <a:gd name="connsiteX17" fmla="*/ 154301 w 528215"/>
                <a:gd name="connsiteY17" fmla="*/ 1788726 h 1807784"/>
                <a:gd name="connsiteX18" fmla="*/ 106677 w 528215"/>
                <a:gd name="connsiteY18" fmla="*/ 1038633 h 1807784"/>
                <a:gd name="connsiteX19" fmla="*/ 44765 w 528215"/>
                <a:gd name="connsiteY19" fmla="*/ 988626 h 1807784"/>
                <a:gd name="connsiteX20" fmla="*/ 113821 w 528215"/>
                <a:gd name="connsiteY20" fmla="*/ 605245 h 1807784"/>
                <a:gd name="connsiteX21" fmla="*/ 4282 w 528215"/>
                <a:gd name="connsiteY21" fmla="*/ 555239 h 1807784"/>
                <a:gd name="connsiteX22" fmla="*/ 25713 w 528215"/>
                <a:gd name="connsiteY22" fmla="*/ 419508 h 1807784"/>
                <a:gd name="connsiteX23" fmla="*/ 44763 w 528215"/>
                <a:gd name="connsiteY23" fmla="*/ 305208 h 1807784"/>
                <a:gd name="connsiteX24" fmla="*/ 123345 w 528215"/>
                <a:gd name="connsiteY24" fmla="*/ 269489 h 1807784"/>
                <a:gd name="connsiteX0" fmla="*/ 123345 w 528215"/>
                <a:gd name="connsiteY0" fmla="*/ 269489 h 1807787"/>
                <a:gd name="connsiteX1" fmla="*/ 190020 w 528215"/>
                <a:gd name="connsiteY1" fmla="*/ 159952 h 1807787"/>
                <a:gd name="connsiteX2" fmla="*/ 349563 w 528215"/>
                <a:gd name="connsiteY2" fmla="*/ 26602 h 1807787"/>
                <a:gd name="connsiteX3" fmla="*/ 359088 w 528215"/>
                <a:gd name="connsiteY3" fmla="*/ 152809 h 1807787"/>
                <a:gd name="connsiteX4" fmla="*/ 335277 w 528215"/>
                <a:gd name="connsiteY4" fmla="*/ 224245 h 1807787"/>
                <a:gd name="connsiteX5" fmla="*/ 480533 w 528215"/>
                <a:gd name="connsiteY5" fmla="*/ 312351 h 1807787"/>
                <a:gd name="connsiteX6" fmla="*/ 523396 w 528215"/>
                <a:gd name="connsiteY6" fmla="*/ 1002914 h 1807787"/>
                <a:gd name="connsiteX7" fmla="*/ 449576 w 528215"/>
                <a:gd name="connsiteY7" fmla="*/ 960050 h 1807787"/>
                <a:gd name="connsiteX8" fmla="*/ 411476 w 528215"/>
                <a:gd name="connsiteY8" fmla="*/ 1255325 h 1807787"/>
                <a:gd name="connsiteX9" fmla="*/ 416239 w 528215"/>
                <a:gd name="connsiteY9" fmla="*/ 1598225 h 1807787"/>
                <a:gd name="connsiteX10" fmla="*/ 409095 w 528215"/>
                <a:gd name="connsiteY10" fmla="*/ 1698238 h 1807787"/>
                <a:gd name="connsiteX11" fmla="*/ 509107 w 528215"/>
                <a:gd name="connsiteY11" fmla="*/ 1769677 h 1807787"/>
                <a:gd name="connsiteX12" fmla="*/ 304319 w 528215"/>
                <a:gd name="connsiteY12" fmla="*/ 1753007 h 1807787"/>
                <a:gd name="connsiteX13" fmla="*/ 285270 w 528215"/>
                <a:gd name="connsiteY13" fmla="*/ 1629182 h 1807787"/>
                <a:gd name="connsiteX14" fmla="*/ 273364 w 528215"/>
                <a:gd name="connsiteY14" fmla="*/ 1083875 h 1807787"/>
                <a:gd name="connsiteX15" fmla="*/ 259077 w 528215"/>
                <a:gd name="connsiteY15" fmla="*/ 1688713 h 1807787"/>
                <a:gd name="connsiteX16" fmla="*/ 251932 w 528215"/>
                <a:gd name="connsiteY16" fmla="*/ 1807775 h 1807787"/>
                <a:gd name="connsiteX17" fmla="*/ 154301 w 528215"/>
                <a:gd name="connsiteY17" fmla="*/ 1788726 h 1807787"/>
                <a:gd name="connsiteX18" fmla="*/ 106677 w 528215"/>
                <a:gd name="connsiteY18" fmla="*/ 1038633 h 1807787"/>
                <a:gd name="connsiteX19" fmla="*/ 44765 w 528215"/>
                <a:gd name="connsiteY19" fmla="*/ 988626 h 1807787"/>
                <a:gd name="connsiteX20" fmla="*/ 113821 w 528215"/>
                <a:gd name="connsiteY20" fmla="*/ 605245 h 1807787"/>
                <a:gd name="connsiteX21" fmla="*/ 4282 w 528215"/>
                <a:gd name="connsiteY21" fmla="*/ 555239 h 1807787"/>
                <a:gd name="connsiteX22" fmla="*/ 25713 w 528215"/>
                <a:gd name="connsiteY22" fmla="*/ 419508 h 1807787"/>
                <a:gd name="connsiteX23" fmla="*/ 44763 w 528215"/>
                <a:gd name="connsiteY23" fmla="*/ 305208 h 1807787"/>
                <a:gd name="connsiteX24" fmla="*/ 123345 w 528215"/>
                <a:gd name="connsiteY24" fmla="*/ 269489 h 1807787"/>
                <a:gd name="connsiteX0" fmla="*/ 123345 w 528215"/>
                <a:gd name="connsiteY0" fmla="*/ 269489 h 1807787"/>
                <a:gd name="connsiteX1" fmla="*/ 190020 w 528215"/>
                <a:gd name="connsiteY1" fmla="*/ 159952 h 1807787"/>
                <a:gd name="connsiteX2" fmla="*/ 349563 w 528215"/>
                <a:gd name="connsiteY2" fmla="*/ 26602 h 1807787"/>
                <a:gd name="connsiteX3" fmla="*/ 359088 w 528215"/>
                <a:gd name="connsiteY3" fmla="*/ 152809 h 1807787"/>
                <a:gd name="connsiteX4" fmla="*/ 335277 w 528215"/>
                <a:gd name="connsiteY4" fmla="*/ 224245 h 1807787"/>
                <a:gd name="connsiteX5" fmla="*/ 480533 w 528215"/>
                <a:gd name="connsiteY5" fmla="*/ 312351 h 1807787"/>
                <a:gd name="connsiteX6" fmla="*/ 523396 w 528215"/>
                <a:gd name="connsiteY6" fmla="*/ 1002914 h 1807787"/>
                <a:gd name="connsiteX7" fmla="*/ 449576 w 528215"/>
                <a:gd name="connsiteY7" fmla="*/ 960050 h 1807787"/>
                <a:gd name="connsiteX8" fmla="*/ 411476 w 528215"/>
                <a:gd name="connsiteY8" fmla="*/ 1255325 h 1807787"/>
                <a:gd name="connsiteX9" fmla="*/ 416239 w 528215"/>
                <a:gd name="connsiteY9" fmla="*/ 1598225 h 1807787"/>
                <a:gd name="connsiteX10" fmla="*/ 409095 w 528215"/>
                <a:gd name="connsiteY10" fmla="*/ 1698238 h 1807787"/>
                <a:gd name="connsiteX11" fmla="*/ 509107 w 528215"/>
                <a:gd name="connsiteY11" fmla="*/ 1769677 h 1807787"/>
                <a:gd name="connsiteX12" fmla="*/ 304319 w 528215"/>
                <a:gd name="connsiteY12" fmla="*/ 1753007 h 1807787"/>
                <a:gd name="connsiteX13" fmla="*/ 285270 w 528215"/>
                <a:gd name="connsiteY13" fmla="*/ 1629182 h 1807787"/>
                <a:gd name="connsiteX14" fmla="*/ 273364 w 528215"/>
                <a:gd name="connsiteY14" fmla="*/ 1083875 h 1807787"/>
                <a:gd name="connsiteX15" fmla="*/ 259077 w 528215"/>
                <a:gd name="connsiteY15" fmla="*/ 1688713 h 1807787"/>
                <a:gd name="connsiteX16" fmla="*/ 251932 w 528215"/>
                <a:gd name="connsiteY16" fmla="*/ 1807775 h 1807787"/>
                <a:gd name="connsiteX17" fmla="*/ 147158 w 528215"/>
                <a:gd name="connsiteY17" fmla="*/ 1793489 h 1807787"/>
                <a:gd name="connsiteX18" fmla="*/ 106677 w 528215"/>
                <a:gd name="connsiteY18" fmla="*/ 1038633 h 1807787"/>
                <a:gd name="connsiteX19" fmla="*/ 44765 w 528215"/>
                <a:gd name="connsiteY19" fmla="*/ 988626 h 1807787"/>
                <a:gd name="connsiteX20" fmla="*/ 113821 w 528215"/>
                <a:gd name="connsiteY20" fmla="*/ 605245 h 1807787"/>
                <a:gd name="connsiteX21" fmla="*/ 4282 w 528215"/>
                <a:gd name="connsiteY21" fmla="*/ 555239 h 1807787"/>
                <a:gd name="connsiteX22" fmla="*/ 25713 w 528215"/>
                <a:gd name="connsiteY22" fmla="*/ 419508 h 1807787"/>
                <a:gd name="connsiteX23" fmla="*/ 44763 w 528215"/>
                <a:gd name="connsiteY23" fmla="*/ 305208 h 1807787"/>
                <a:gd name="connsiteX24" fmla="*/ 123345 w 528215"/>
                <a:gd name="connsiteY24" fmla="*/ 269489 h 1807787"/>
                <a:gd name="connsiteX0" fmla="*/ 123345 w 528215"/>
                <a:gd name="connsiteY0" fmla="*/ 269489 h 1808692"/>
                <a:gd name="connsiteX1" fmla="*/ 190020 w 528215"/>
                <a:gd name="connsiteY1" fmla="*/ 159952 h 1808692"/>
                <a:gd name="connsiteX2" fmla="*/ 349563 w 528215"/>
                <a:gd name="connsiteY2" fmla="*/ 26602 h 1808692"/>
                <a:gd name="connsiteX3" fmla="*/ 359088 w 528215"/>
                <a:gd name="connsiteY3" fmla="*/ 152809 h 1808692"/>
                <a:gd name="connsiteX4" fmla="*/ 335277 w 528215"/>
                <a:gd name="connsiteY4" fmla="*/ 224245 h 1808692"/>
                <a:gd name="connsiteX5" fmla="*/ 480533 w 528215"/>
                <a:gd name="connsiteY5" fmla="*/ 312351 h 1808692"/>
                <a:gd name="connsiteX6" fmla="*/ 523396 w 528215"/>
                <a:gd name="connsiteY6" fmla="*/ 1002914 h 1808692"/>
                <a:gd name="connsiteX7" fmla="*/ 449576 w 528215"/>
                <a:gd name="connsiteY7" fmla="*/ 960050 h 1808692"/>
                <a:gd name="connsiteX8" fmla="*/ 411476 w 528215"/>
                <a:gd name="connsiteY8" fmla="*/ 1255325 h 1808692"/>
                <a:gd name="connsiteX9" fmla="*/ 416239 w 528215"/>
                <a:gd name="connsiteY9" fmla="*/ 1598225 h 1808692"/>
                <a:gd name="connsiteX10" fmla="*/ 409095 w 528215"/>
                <a:gd name="connsiteY10" fmla="*/ 1698238 h 1808692"/>
                <a:gd name="connsiteX11" fmla="*/ 509107 w 528215"/>
                <a:gd name="connsiteY11" fmla="*/ 1769677 h 1808692"/>
                <a:gd name="connsiteX12" fmla="*/ 304319 w 528215"/>
                <a:gd name="connsiteY12" fmla="*/ 1753007 h 1808692"/>
                <a:gd name="connsiteX13" fmla="*/ 285270 w 528215"/>
                <a:gd name="connsiteY13" fmla="*/ 1629182 h 1808692"/>
                <a:gd name="connsiteX14" fmla="*/ 273364 w 528215"/>
                <a:gd name="connsiteY14" fmla="*/ 1083875 h 1808692"/>
                <a:gd name="connsiteX15" fmla="*/ 259077 w 528215"/>
                <a:gd name="connsiteY15" fmla="*/ 1688713 h 1808692"/>
                <a:gd name="connsiteX16" fmla="*/ 251932 w 528215"/>
                <a:gd name="connsiteY16" fmla="*/ 1807775 h 1808692"/>
                <a:gd name="connsiteX17" fmla="*/ 147158 w 528215"/>
                <a:gd name="connsiteY17" fmla="*/ 1793489 h 1808692"/>
                <a:gd name="connsiteX18" fmla="*/ 106677 w 528215"/>
                <a:gd name="connsiteY18" fmla="*/ 1038633 h 1808692"/>
                <a:gd name="connsiteX19" fmla="*/ 44765 w 528215"/>
                <a:gd name="connsiteY19" fmla="*/ 988626 h 1808692"/>
                <a:gd name="connsiteX20" fmla="*/ 113821 w 528215"/>
                <a:gd name="connsiteY20" fmla="*/ 605245 h 1808692"/>
                <a:gd name="connsiteX21" fmla="*/ 4282 w 528215"/>
                <a:gd name="connsiteY21" fmla="*/ 555239 h 1808692"/>
                <a:gd name="connsiteX22" fmla="*/ 25713 w 528215"/>
                <a:gd name="connsiteY22" fmla="*/ 419508 h 1808692"/>
                <a:gd name="connsiteX23" fmla="*/ 44763 w 528215"/>
                <a:gd name="connsiteY23" fmla="*/ 305208 h 1808692"/>
                <a:gd name="connsiteX24" fmla="*/ 123345 w 528215"/>
                <a:gd name="connsiteY24" fmla="*/ 269489 h 1808692"/>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106677 w 528215"/>
                <a:gd name="connsiteY18" fmla="*/ 1038633 h 1811425"/>
                <a:gd name="connsiteX19" fmla="*/ 44765 w 528215"/>
                <a:gd name="connsiteY19" fmla="*/ 988626 h 1811425"/>
                <a:gd name="connsiteX20" fmla="*/ 113821 w 528215"/>
                <a:gd name="connsiteY20" fmla="*/ 605245 h 1811425"/>
                <a:gd name="connsiteX21" fmla="*/ 4282 w 528215"/>
                <a:gd name="connsiteY21" fmla="*/ 555239 h 1811425"/>
                <a:gd name="connsiteX22" fmla="*/ 25713 w 528215"/>
                <a:gd name="connsiteY22" fmla="*/ 419508 h 1811425"/>
                <a:gd name="connsiteX23" fmla="*/ 44763 w 528215"/>
                <a:gd name="connsiteY23" fmla="*/ 305208 h 1811425"/>
                <a:gd name="connsiteX24" fmla="*/ 123345 w 528215"/>
                <a:gd name="connsiteY24"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106677 w 528215"/>
                <a:gd name="connsiteY18" fmla="*/ 1038633 h 1811425"/>
                <a:gd name="connsiteX19" fmla="*/ 44765 w 528215"/>
                <a:gd name="connsiteY19" fmla="*/ 988626 h 1811425"/>
                <a:gd name="connsiteX20" fmla="*/ 113821 w 528215"/>
                <a:gd name="connsiteY20" fmla="*/ 605245 h 1811425"/>
                <a:gd name="connsiteX21" fmla="*/ 4282 w 528215"/>
                <a:gd name="connsiteY21" fmla="*/ 555239 h 1811425"/>
                <a:gd name="connsiteX22" fmla="*/ 25713 w 528215"/>
                <a:gd name="connsiteY22" fmla="*/ 419508 h 1811425"/>
                <a:gd name="connsiteX23" fmla="*/ 44763 w 528215"/>
                <a:gd name="connsiteY23" fmla="*/ 305208 h 1811425"/>
                <a:gd name="connsiteX24" fmla="*/ 123345 w 528215"/>
                <a:gd name="connsiteY24"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99532 w 528215"/>
                <a:gd name="connsiteY18" fmla="*/ 1650611 h 1811425"/>
                <a:gd name="connsiteX19" fmla="*/ 106677 w 528215"/>
                <a:gd name="connsiteY19" fmla="*/ 1038633 h 1811425"/>
                <a:gd name="connsiteX20" fmla="*/ 44765 w 528215"/>
                <a:gd name="connsiteY20" fmla="*/ 988626 h 1811425"/>
                <a:gd name="connsiteX21" fmla="*/ 113821 w 528215"/>
                <a:gd name="connsiteY21" fmla="*/ 605245 h 1811425"/>
                <a:gd name="connsiteX22" fmla="*/ 4282 w 528215"/>
                <a:gd name="connsiteY22" fmla="*/ 555239 h 1811425"/>
                <a:gd name="connsiteX23" fmla="*/ 25713 w 528215"/>
                <a:gd name="connsiteY23" fmla="*/ 419508 h 1811425"/>
                <a:gd name="connsiteX24" fmla="*/ 44763 w 528215"/>
                <a:gd name="connsiteY24" fmla="*/ 305208 h 1811425"/>
                <a:gd name="connsiteX25" fmla="*/ 123345 w 528215"/>
                <a:gd name="connsiteY25"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99532 w 528215"/>
                <a:gd name="connsiteY18" fmla="*/ 1650611 h 1811425"/>
                <a:gd name="connsiteX19" fmla="*/ 106677 w 528215"/>
                <a:gd name="connsiteY19" fmla="*/ 1038633 h 1811425"/>
                <a:gd name="connsiteX20" fmla="*/ 44765 w 528215"/>
                <a:gd name="connsiteY20" fmla="*/ 988626 h 1811425"/>
                <a:gd name="connsiteX21" fmla="*/ 113821 w 528215"/>
                <a:gd name="connsiteY21" fmla="*/ 605245 h 1811425"/>
                <a:gd name="connsiteX22" fmla="*/ 4282 w 528215"/>
                <a:gd name="connsiteY22" fmla="*/ 555239 h 1811425"/>
                <a:gd name="connsiteX23" fmla="*/ 25713 w 528215"/>
                <a:gd name="connsiteY23" fmla="*/ 419508 h 1811425"/>
                <a:gd name="connsiteX24" fmla="*/ 44763 w 528215"/>
                <a:gd name="connsiteY24" fmla="*/ 305208 h 1811425"/>
                <a:gd name="connsiteX25" fmla="*/ 123345 w 528215"/>
                <a:gd name="connsiteY25"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99532 w 528215"/>
                <a:gd name="connsiteY18" fmla="*/ 1650611 h 1811425"/>
                <a:gd name="connsiteX19" fmla="*/ 106677 w 528215"/>
                <a:gd name="connsiteY19" fmla="*/ 1038633 h 1811425"/>
                <a:gd name="connsiteX20" fmla="*/ 44765 w 528215"/>
                <a:gd name="connsiteY20" fmla="*/ 988626 h 1811425"/>
                <a:gd name="connsiteX21" fmla="*/ 113821 w 528215"/>
                <a:gd name="connsiteY21" fmla="*/ 605245 h 1811425"/>
                <a:gd name="connsiteX22" fmla="*/ 4282 w 528215"/>
                <a:gd name="connsiteY22" fmla="*/ 555239 h 1811425"/>
                <a:gd name="connsiteX23" fmla="*/ 25713 w 528215"/>
                <a:gd name="connsiteY23" fmla="*/ 419508 h 1811425"/>
                <a:gd name="connsiteX24" fmla="*/ 44763 w 528215"/>
                <a:gd name="connsiteY24" fmla="*/ 305208 h 1811425"/>
                <a:gd name="connsiteX25" fmla="*/ 123345 w 528215"/>
                <a:gd name="connsiteY25"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99532 w 528215"/>
                <a:gd name="connsiteY18" fmla="*/ 1650611 h 1811425"/>
                <a:gd name="connsiteX19" fmla="*/ 123345 w 528215"/>
                <a:gd name="connsiteY19" fmla="*/ 1526786 h 1811425"/>
                <a:gd name="connsiteX20" fmla="*/ 106677 w 528215"/>
                <a:gd name="connsiteY20" fmla="*/ 1038633 h 1811425"/>
                <a:gd name="connsiteX21" fmla="*/ 44765 w 528215"/>
                <a:gd name="connsiteY21" fmla="*/ 988626 h 1811425"/>
                <a:gd name="connsiteX22" fmla="*/ 113821 w 528215"/>
                <a:gd name="connsiteY22" fmla="*/ 605245 h 1811425"/>
                <a:gd name="connsiteX23" fmla="*/ 4282 w 528215"/>
                <a:gd name="connsiteY23" fmla="*/ 555239 h 1811425"/>
                <a:gd name="connsiteX24" fmla="*/ 25713 w 528215"/>
                <a:gd name="connsiteY24" fmla="*/ 419508 h 1811425"/>
                <a:gd name="connsiteX25" fmla="*/ 44763 w 528215"/>
                <a:gd name="connsiteY25" fmla="*/ 305208 h 1811425"/>
                <a:gd name="connsiteX26" fmla="*/ 123345 w 528215"/>
                <a:gd name="connsiteY26"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106676 w 528215"/>
                <a:gd name="connsiteY18" fmla="*/ 1655373 h 1811425"/>
                <a:gd name="connsiteX19" fmla="*/ 123345 w 528215"/>
                <a:gd name="connsiteY19" fmla="*/ 1526786 h 1811425"/>
                <a:gd name="connsiteX20" fmla="*/ 106677 w 528215"/>
                <a:gd name="connsiteY20" fmla="*/ 1038633 h 1811425"/>
                <a:gd name="connsiteX21" fmla="*/ 44765 w 528215"/>
                <a:gd name="connsiteY21" fmla="*/ 988626 h 1811425"/>
                <a:gd name="connsiteX22" fmla="*/ 113821 w 528215"/>
                <a:gd name="connsiteY22" fmla="*/ 605245 h 1811425"/>
                <a:gd name="connsiteX23" fmla="*/ 4282 w 528215"/>
                <a:gd name="connsiteY23" fmla="*/ 555239 h 1811425"/>
                <a:gd name="connsiteX24" fmla="*/ 25713 w 528215"/>
                <a:gd name="connsiteY24" fmla="*/ 419508 h 1811425"/>
                <a:gd name="connsiteX25" fmla="*/ 44763 w 528215"/>
                <a:gd name="connsiteY25" fmla="*/ 305208 h 1811425"/>
                <a:gd name="connsiteX26" fmla="*/ 123345 w 528215"/>
                <a:gd name="connsiteY26"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106676 w 528215"/>
                <a:gd name="connsiteY18" fmla="*/ 1655373 h 1811425"/>
                <a:gd name="connsiteX19" fmla="*/ 123345 w 528215"/>
                <a:gd name="connsiteY19" fmla="*/ 1526786 h 1811425"/>
                <a:gd name="connsiteX20" fmla="*/ 106677 w 528215"/>
                <a:gd name="connsiteY20" fmla="*/ 1038633 h 1811425"/>
                <a:gd name="connsiteX21" fmla="*/ 44765 w 528215"/>
                <a:gd name="connsiteY21" fmla="*/ 988626 h 1811425"/>
                <a:gd name="connsiteX22" fmla="*/ 113821 w 528215"/>
                <a:gd name="connsiteY22" fmla="*/ 605245 h 1811425"/>
                <a:gd name="connsiteX23" fmla="*/ 4282 w 528215"/>
                <a:gd name="connsiteY23" fmla="*/ 555239 h 1811425"/>
                <a:gd name="connsiteX24" fmla="*/ 25713 w 528215"/>
                <a:gd name="connsiteY24" fmla="*/ 419508 h 1811425"/>
                <a:gd name="connsiteX25" fmla="*/ 44763 w 528215"/>
                <a:gd name="connsiteY25" fmla="*/ 305208 h 1811425"/>
                <a:gd name="connsiteX26" fmla="*/ 123345 w 528215"/>
                <a:gd name="connsiteY26"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59077 w 528215"/>
                <a:gd name="connsiteY16" fmla="*/ 1688713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59077 w 528215"/>
                <a:gd name="connsiteY16" fmla="*/ 1688713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59077 w 528215"/>
                <a:gd name="connsiteY16" fmla="*/ 1688713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59077 w 528215"/>
                <a:gd name="connsiteY16" fmla="*/ 1688713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59077 w 528215"/>
                <a:gd name="connsiteY16" fmla="*/ 1688713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49552 w 528215"/>
                <a:gd name="connsiteY16" fmla="*/ 1667282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49552 w 528215"/>
                <a:gd name="connsiteY16" fmla="*/ 1667282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49552 w 528215"/>
                <a:gd name="connsiteY16" fmla="*/ 1667282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49552 w 528215"/>
                <a:gd name="connsiteY16" fmla="*/ 1667282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8215" h="1811425">
                  <a:moveTo>
                    <a:pt x="123345" y="269489"/>
                  </a:moveTo>
                  <a:cubicBezTo>
                    <a:pt x="134060" y="216705"/>
                    <a:pt x="147951" y="169080"/>
                    <a:pt x="190020" y="159952"/>
                  </a:cubicBezTo>
                  <a:cubicBezTo>
                    <a:pt x="134457" y="-42057"/>
                    <a:pt x="317417" y="-8720"/>
                    <a:pt x="349563" y="26602"/>
                  </a:cubicBezTo>
                  <a:cubicBezTo>
                    <a:pt x="374566" y="76211"/>
                    <a:pt x="373375" y="119869"/>
                    <a:pt x="359088" y="152809"/>
                  </a:cubicBezTo>
                  <a:cubicBezTo>
                    <a:pt x="356707" y="185749"/>
                    <a:pt x="310671" y="197655"/>
                    <a:pt x="335277" y="224245"/>
                  </a:cubicBezTo>
                  <a:cubicBezTo>
                    <a:pt x="359090" y="262345"/>
                    <a:pt x="449577" y="262345"/>
                    <a:pt x="480533" y="312351"/>
                  </a:cubicBezTo>
                  <a:cubicBezTo>
                    <a:pt x="496407" y="539363"/>
                    <a:pt x="543240" y="780664"/>
                    <a:pt x="523396" y="1002914"/>
                  </a:cubicBezTo>
                  <a:cubicBezTo>
                    <a:pt x="482915" y="1052126"/>
                    <a:pt x="471007" y="953700"/>
                    <a:pt x="449576" y="960050"/>
                  </a:cubicBezTo>
                  <a:cubicBezTo>
                    <a:pt x="439653" y="1016802"/>
                    <a:pt x="417032" y="1148963"/>
                    <a:pt x="411476" y="1255325"/>
                  </a:cubicBezTo>
                  <a:cubicBezTo>
                    <a:pt x="398777" y="1373593"/>
                    <a:pt x="422986" y="1410503"/>
                    <a:pt x="416239" y="1598225"/>
                  </a:cubicBezTo>
                  <a:cubicBezTo>
                    <a:pt x="428939" y="1622831"/>
                    <a:pt x="396395" y="1673632"/>
                    <a:pt x="409095" y="1698238"/>
                  </a:cubicBezTo>
                  <a:cubicBezTo>
                    <a:pt x="425763" y="1726814"/>
                    <a:pt x="509107" y="1745864"/>
                    <a:pt x="509107" y="1769677"/>
                  </a:cubicBezTo>
                  <a:cubicBezTo>
                    <a:pt x="526173" y="1808174"/>
                    <a:pt x="315828" y="1807776"/>
                    <a:pt x="304319" y="1753007"/>
                  </a:cubicBezTo>
                  <a:cubicBezTo>
                    <a:pt x="291223" y="1715700"/>
                    <a:pt x="304717" y="1700223"/>
                    <a:pt x="285270" y="1629182"/>
                  </a:cubicBezTo>
                  <a:cubicBezTo>
                    <a:pt x="299160" y="1422410"/>
                    <a:pt x="302733" y="1141025"/>
                    <a:pt x="273364" y="1083875"/>
                  </a:cubicBezTo>
                  <a:cubicBezTo>
                    <a:pt x="261062" y="1123563"/>
                    <a:pt x="242407" y="1325967"/>
                    <a:pt x="218595" y="1483923"/>
                  </a:cubicBezTo>
                  <a:cubicBezTo>
                    <a:pt x="228120" y="1570441"/>
                    <a:pt x="252330" y="1610529"/>
                    <a:pt x="249552" y="1667282"/>
                  </a:cubicBezTo>
                  <a:cubicBezTo>
                    <a:pt x="210261" y="1749833"/>
                    <a:pt x="265823" y="1791900"/>
                    <a:pt x="251932" y="1807775"/>
                  </a:cubicBezTo>
                  <a:cubicBezTo>
                    <a:pt x="226532" y="1810157"/>
                    <a:pt x="182083" y="1819683"/>
                    <a:pt x="147158" y="1793489"/>
                  </a:cubicBezTo>
                  <a:cubicBezTo>
                    <a:pt x="155492" y="1735149"/>
                    <a:pt x="113423" y="1733557"/>
                    <a:pt x="106676" y="1655373"/>
                  </a:cubicBezTo>
                  <a:cubicBezTo>
                    <a:pt x="98738" y="1610526"/>
                    <a:pt x="126916" y="1602588"/>
                    <a:pt x="123345" y="1526786"/>
                  </a:cubicBezTo>
                  <a:cubicBezTo>
                    <a:pt x="81673" y="1367640"/>
                    <a:pt x="103899" y="1127929"/>
                    <a:pt x="106677" y="1038633"/>
                  </a:cubicBezTo>
                  <a:cubicBezTo>
                    <a:pt x="92787" y="982675"/>
                    <a:pt x="45162" y="1032679"/>
                    <a:pt x="44765" y="988626"/>
                  </a:cubicBezTo>
                  <a:cubicBezTo>
                    <a:pt x="56274" y="904092"/>
                    <a:pt x="116599" y="721530"/>
                    <a:pt x="113821" y="605245"/>
                  </a:cubicBezTo>
                  <a:cubicBezTo>
                    <a:pt x="112631" y="567542"/>
                    <a:pt x="45954" y="654855"/>
                    <a:pt x="4282" y="555239"/>
                  </a:cubicBezTo>
                  <a:cubicBezTo>
                    <a:pt x="-12386" y="513963"/>
                    <a:pt x="24919" y="484198"/>
                    <a:pt x="25713" y="419508"/>
                  </a:cubicBezTo>
                  <a:cubicBezTo>
                    <a:pt x="24126" y="378235"/>
                    <a:pt x="39206" y="359976"/>
                    <a:pt x="44763" y="305208"/>
                  </a:cubicBezTo>
                  <a:cubicBezTo>
                    <a:pt x="61432" y="288539"/>
                    <a:pt x="97151" y="281395"/>
                    <a:pt x="123345" y="269489"/>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54" name="Rectangle 4100">
              <a:extLst>
                <a:ext uri="{FF2B5EF4-FFF2-40B4-BE49-F238E27FC236}">
                  <a16:creationId xmlns:a16="http://schemas.microsoft.com/office/drawing/2014/main" id="{CE3583EB-7FBF-4F6A-AB1D-FFECA4809FFC}"/>
                </a:ext>
              </a:extLst>
            </p:cNvPr>
            <p:cNvSpPr/>
            <p:nvPr/>
          </p:nvSpPr>
          <p:spPr>
            <a:xfrm>
              <a:off x="5057775" y="1659292"/>
              <a:ext cx="186641" cy="514401"/>
            </a:xfrm>
            <a:custGeom>
              <a:avLst/>
              <a:gdLst>
                <a:gd name="connsiteX0" fmla="*/ 0 w 76200"/>
                <a:gd name="connsiteY0" fmla="*/ 0 h 381000"/>
                <a:gd name="connsiteX1" fmla="*/ 76200 w 76200"/>
                <a:gd name="connsiteY1" fmla="*/ 0 h 381000"/>
                <a:gd name="connsiteX2" fmla="*/ 76200 w 76200"/>
                <a:gd name="connsiteY2" fmla="*/ 381000 h 381000"/>
                <a:gd name="connsiteX3" fmla="*/ 0 w 76200"/>
                <a:gd name="connsiteY3" fmla="*/ 381000 h 381000"/>
                <a:gd name="connsiteX4" fmla="*/ 0 w 76200"/>
                <a:gd name="connsiteY4" fmla="*/ 0 h 381000"/>
                <a:gd name="connsiteX0" fmla="*/ 0 w 121444"/>
                <a:gd name="connsiteY0" fmla="*/ 0 h 433388"/>
                <a:gd name="connsiteX1" fmla="*/ 121444 w 121444"/>
                <a:gd name="connsiteY1" fmla="*/ 52388 h 433388"/>
                <a:gd name="connsiteX2" fmla="*/ 121444 w 121444"/>
                <a:gd name="connsiteY2" fmla="*/ 433388 h 433388"/>
                <a:gd name="connsiteX3" fmla="*/ 45244 w 121444"/>
                <a:gd name="connsiteY3" fmla="*/ 433388 h 433388"/>
                <a:gd name="connsiteX4" fmla="*/ 0 w 121444"/>
                <a:gd name="connsiteY4" fmla="*/ 0 h 433388"/>
                <a:gd name="connsiteX0" fmla="*/ 0 w 135731"/>
                <a:gd name="connsiteY0" fmla="*/ 23812 h 457200"/>
                <a:gd name="connsiteX1" fmla="*/ 135731 w 135731"/>
                <a:gd name="connsiteY1" fmla="*/ 0 h 457200"/>
                <a:gd name="connsiteX2" fmla="*/ 121444 w 135731"/>
                <a:gd name="connsiteY2" fmla="*/ 457200 h 457200"/>
                <a:gd name="connsiteX3" fmla="*/ 45244 w 135731"/>
                <a:gd name="connsiteY3" fmla="*/ 457200 h 457200"/>
                <a:gd name="connsiteX4" fmla="*/ 0 w 135731"/>
                <a:gd name="connsiteY4" fmla="*/ 23812 h 457200"/>
                <a:gd name="connsiteX0" fmla="*/ 0 w 135731"/>
                <a:gd name="connsiteY0" fmla="*/ 23812 h 457200"/>
                <a:gd name="connsiteX1" fmla="*/ 95250 w 135731"/>
                <a:gd name="connsiteY1" fmla="*/ 61913 h 457200"/>
                <a:gd name="connsiteX2" fmla="*/ 135731 w 135731"/>
                <a:gd name="connsiteY2" fmla="*/ 0 h 457200"/>
                <a:gd name="connsiteX3" fmla="*/ 121444 w 135731"/>
                <a:gd name="connsiteY3" fmla="*/ 457200 h 457200"/>
                <a:gd name="connsiteX4" fmla="*/ 45244 w 135731"/>
                <a:gd name="connsiteY4" fmla="*/ 457200 h 457200"/>
                <a:gd name="connsiteX5" fmla="*/ 0 w 135731"/>
                <a:gd name="connsiteY5" fmla="*/ 23812 h 457200"/>
                <a:gd name="connsiteX0" fmla="*/ 0 w 135731"/>
                <a:gd name="connsiteY0" fmla="*/ 23812 h 457200"/>
                <a:gd name="connsiteX1" fmla="*/ 95250 w 135731"/>
                <a:gd name="connsiteY1" fmla="*/ 61913 h 457200"/>
                <a:gd name="connsiteX2" fmla="*/ 135731 w 135731"/>
                <a:gd name="connsiteY2" fmla="*/ 0 h 457200"/>
                <a:gd name="connsiteX3" fmla="*/ 121444 w 135731"/>
                <a:gd name="connsiteY3" fmla="*/ 457200 h 457200"/>
                <a:gd name="connsiteX4" fmla="*/ 45244 w 135731"/>
                <a:gd name="connsiteY4" fmla="*/ 457200 h 457200"/>
                <a:gd name="connsiteX5" fmla="*/ 0 w 135731"/>
                <a:gd name="connsiteY5" fmla="*/ 23812 h 457200"/>
                <a:gd name="connsiteX0" fmla="*/ 0 w 135731"/>
                <a:gd name="connsiteY0" fmla="*/ 23812 h 457200"/>
                <a:gd name="connsiteX1" fmla="*/ 95250 w 135731"/>
                <a:gd name="connsiteY1" fmla="*/ 61913 h 457200"/>
                <a:gd name="connsiteX2" fmla="*/ 135731 w 135731"/>
                <a:gd name="connsiteY2" fmla="*/ 0 h 457200"/>
                <a:gd name="connsiteX3" fmla="*/ 121444 w 135731"/>
                <a:gd name="connsiteY3" fmla="*/ 457200 h 457200"/>
                <a:gd name="connsiteX4" fmla="*/ 45244 w 135731"/>
                <a:gd name="connsiteY4" fmla="*/ 457200 h 457200"/>
                <a:gd name="connsiteX5" fmla="*/ 0 w 135731"/>
                <a:gd name="connsiteY5" fmla="*/ 23812 h 457200"/>
                <a:gd name="connsiteX0" fmla="*/ 0 w 135731"/>
                <a:gd name="connsiteY0" fmla="*/ 33337 h 466725"/>
                <a:gd name="connsiteX1" fmla="*/ 95250 w 135731"/>
                <a:gd name="connsiteY1" fmla="*/ 71438 h 466725"/>
                <a:gd name="connsiteX2" fmla="*/ 135731 w 135731"/>
                <a:gd name="connsiteY2" fmla="*/ 0 h 466725"/>
                <a:gd name="connsiteX3" fmla="*/ 121444 w 135731"/>
                <a:gd name="connsiteY3" fmla="*/ 466725 h 466725"/>
                <a:gd name="connsiteX4" fmla="*/ 45244 w 135731"/>
                <a:gd name="connsiteY4" fmla="*/ 466725 h 466725"/>
                <a:gd name="connsiteX5" fmla="*/ 0 w 135731"/>
                <a:gd name="connsiteY5" fmla="*/ 33337 h 466725"/>
                <a:gd name="connsiteX0" fmla="*/ 0 w 135731"/>
                <a:gd name="connsiteY0" fmla="*/ 33337 h 466725"/>
                <a:gd name="connsiteX1" fmla="*/ 95250 w 135731"/>
                <a:gd name="connsiteY1" fmla="*/ 71438 h 466725"/>
                <a:gd name="connsiteX2" fmla="*/ 135731 w 135731"/>
                <a:gd name="connsiteY2" fmla="*/ 0 h 466725"/>
                <a:gd name="connsiteX3" fmla="*/ 121444 w 135731"/>
                <a:gd name="connsiteY3" fmla="*/ 466725 h 466725"/>
                <a:gd name="connsiteX4" fmla="*/ 45244 w 135731"/>
                <a:gd name="connsiteY4" fmla="*/ 466725 h 466725"/>
                <a:gd name="connsiteX5" fmla="*/ 0 w 135731"/>
                <a:gd name="connsiteY5" fmla="*/ 33337 h 466725"/>
                <a:gd name="connsiteX0" fmla="*/ 0 w 180975"/>
                <a:gd name="connsiteY0" fmla="*/ 33337 h 466725"/>
                <a:gd name="connsiteX1" fmla="*/ 95250 w 180975"/>
                <a:gd name="connsiteY1" fmla="*/ 71438 h 466725"/>
                <a:gd name="connsiteX2" fmla="*/ 135731 w 180975"/>
                <a:gd name="connsiteY2" fmla="*/ 0 h 466725"/>
                <a:gd name="connsiteX3" fmla="*/ 180975 w 180975"/>
                <a:gd name="connsiteY3" fmla="*/ 466725 h 466725"/>
                <a:gd name="connsiteX4" fmla="*/ 45244 w 180975"/>
                <a:gd name="connsiteY4" fmla="*/ 466725 h 466725"/>
                <a:gd name="connsiteX5" fmla="*/ 0 w 180975"/>
                <a:gd name="connsiteY5" fmla="*/ 33337 h 466725"/>
                <a:gd name="connsiteX0" fmla="*/ 0 w 180975"/>
                <a:gd name="connsiteY0" fmla="*/ 33337 h 466725"/>
                <a:gd name="connsiteX1" fmla="*/ 95250 w 180975"/>
                <a:gd name="connsiteY1" fmla="*/ 71438 h 466725"/>
                <a:gd name="connsiteX2" fmla="*/ 135731 w 180975"/>
                <a:gd name="connsiteY2" fmla="*/ 0 h 466725"/>
                <a:gd name="connsiteX3" fmla="*/ 180975 w 180975"/>
                <a:gd name="connsiteY3" fmla="*/ 466725 h 466725"/>
                <a:gd name="connsiteX4" fmla="*/ 45244 w 180975"/>
                <a:gd name="connsiteY4" fmla="*/ 466725 h 466725"/>
                <a:gd name="connsiteX5" fmla="*/ 0 w 180975"/>
                <a:gd name="connsiteY5" fmla="*/ 33337 h 466725"/>
                <a:gd name="connsiteX0" fmla="*/ 0 w 180975"/>
                <a:gd name="connsiteY0" fmla="*/ 33337 h 466725"/>
                <a:gd name="connsiteX1" fmla="*/ 90488 w 180975"/>
                <a:gd name="connsiteY1" fmla="*/ 66676 h 466725"/>
                <a:gd name="connsiteX2" fmla="*/ 135731 w 180975"/>
                <a:gd name="connsiteY2" fmla="*/ 0 h 466725"/>
                <a:gd name="connsiteX3" fmla="*/ 180975 w 180975"/>
                <a:gd name="connsiteY3" fmla="*/ 466725 h 466725"/>
                <a:gd name="connsiteX4" fmla="*/ 45244 w 180975"/>
                <a:gd name="connsiteY4" fmla="*/ 466725 h 466725"/>
                <a:gd name="connsiteX5" fmla="*/ 0 w 180975"/>
                <a:gd name="connsiteY5" fmla="*/ 33337 h 466725"/>
                <a:gd name="connsiteX0" fmla="*/ 0 w 180975"/>
                <a:gd name="connsiteY0" fmla="*/ 33337 h 500063"/>
                <a:gd name="connsiteX1" fmla="*/ 90488 w 180975"/>
                <a:gd name="connsiteY1" fmla="*/ 66676 h 500063"/>
                <a:gd name="connsiteX2" fmla="*/ 135731 w 180975"/>
                <a:gd name="connsiteY2" fmla="*/ 0 h 500063"/>
                <a:gd name="connsiteX3" fmla="*/ 180975 w 180975"/>
                <a:gd name="connsiteY3" fmla="*/ 466725 h 500063"/>
                <a:gd name="connsiteX4" fmla="*/ 47625 w 180975"/>
                <a:gd name="connsiteY4" fmla="*/ 500063 h 500063"/>
                <a:gd name="connsiteX5" fmla="*/ 0 w 180975"/>
                <a:gd name="connsiteY5" fmla="*/ 33337 h 500063"/>
                <a:gd name="connsiteX0" fmla="*/ 0 w 180975"/>
                <a:gd name="connsiteY0" fmla="*/ 33337 h 504439"/>
                <a:gd name="connsiteX1" fmla="*/ 90488 w 180975"/>
                <a:gd name="connsiteY1" fmla="*/ 66676 h 504439"/>
                <a:gd name="connsiteX2" fmla="*/ 135731 w 180975"/>
                <a:gd name="connsiteY2" fmla="*/ 0 h 504439"/>
                <a:gd name="connsiteX3" fmla="*/ 180975 w 180975"/>
                <a:gd name="connsiteY3" fmla="*/ 466725 h 504439"/>
                <a:gd name="connsiteX4" fmla="*/ 47625 w 180975"/>
                <a:gd name="connsiteY4" fmla="*/ 500063 h 504439"/>
                <a:gd name="connsiteX5" fmla="*/ 0 w 180975"/>
                <a:gd name="connsiteY5" fmla="*/ 33337 h 504439"/>
                <a:gd name="connsiteX0" fmla="*/ 0 w 180975"/>
                <a:gd name="connsiteY0" fmla="*/ 33337 h 506819"/>
                <a:gd name="connsiteX1" fmla="*/ 90488 w 180975"/>
                <a:gd name="connsiteY1" fmla="*/ 66676 h 506819"/>
                <a:gd name="connsiteX2" fmla="*/ 135731 w 180975"/>
                <a:gd name="connsiteY2" fmla="*/ 0 h 506819"/>
                <a:gd name="connsiteX3" fmla="*/ 180975 w 180975"/>
                <a:gd name="connsiteY3" fmla="*/ 466725 h 506819"/>
                <a:gd name="connsiteX4" fmla="*/ 47625 w 180975"/>
                <a:gd name="connsiteY4" fmla="*/ 500063 h 506819"/>
                <a:gd name="connsiteX5" fmla="*/ 0 w 180975"/>
                <a:gd name="connsiteY5" fmla="*/ 33337 h 506819"/>
                <a:gd name="connsiteX0" fmla="*/ 0 w 180975"/>
                <a:gd name="connsiteY0" fmla="*/ 33337 h 506819"/>
                <a:gd name="connsiteX1" fmla="*/ 90488 w 180975"/>
                <a:gd name="connsiteY1" fmla="*/ 66676 h 506819"/>
                <a:gd name="connsiteX2" fmla="*/ 135731 w 180975"/>
                <a:gd name="connsiteY2" fmla="*/ 0 h 506819"/>
                <a:gd name="connsiteX3" fmla="*/ 180975 w 180975"/>
                <a:gd name="connsiteY3" fmla="*/ 466725 h 506819"/>
                <a:gd name="connsiteX4" fmla="*/ 47625 w 180975"/>
                <a:gd name="connsiteY4" fmla="*/ 500063 h 506819"/>
                <a:gd name="connsiteX5" fmla="*/ 0 w 180975"/>
                <a:gd name="connsiteY5" fmla="*/ 33337 h 506819"/>
                <a:gd name="connsiteX0" fmla="*/ 0 w 180975"/>
                <a:gd name="connsiteY0" fmla="*/ 40481 h 513963"/>
                <a:gd name="connsiteX1" fmla="*/ 90488 w 180975"/>
                <a:gd name="connsiteY1" fmla="*/ 73820 h 513963"/>
                <a:gd name="connsiteX2" fmla="*/ 130969 w 180975"/>
                <a:gd name="connsiteY2" fmla="*/ 0 h 513963"/>
                <a:gd name="connsiteX3" fmla="*/ 180975 w 180975"/>
                <a:gd name="connsiteY3" fmla="*/ 473869 h 513963"/>
                <a:gd name="connsiteX4" fmla="*/ 47625 w 180975"/>
                <a:gd name="connsiteY4" fmla="*/ 507207 h 513963"/>
                <a:gd name="connsiteX5" fmla="*/ 0 w 180975"/>
                <a:gd name="connsiteY5" fmla="*/ 40481 h 513963"/>
                <a:gd name="connsiteX0" fmla="*/ 0 w 184260"/>
                <a:gd name="connsiteY0" fmla="*/ 56975 h 530457"/>
                <a:gd name="connsiteX1" fmla="*/ 90488 w 184260"/>
                <a:gd name="connsiteY1" fmla="*/ 90314 h 530457"/>
                <a:gd name="connsiteX2" fmla="*/ 130969 w 184260"/>
                <a:gd name="connsiteY2" fmla="*/ 16494 h 530457"/>
                <a:gd name="connsiteX3" fmla="*/ 152400 w 184260"/>
                <a:gd name="connsiteY3" fmla="*/ 45070 h 530457"/>
                <a:gd name="connsiteX4" fmla="*/ 180975 w 184260"/>
                <a:gd name="connsiteY4" fmla="*/ 490363 h 530457"/>
                <a:gd name="connsiteX5" fmla="*/ 47625 w 184260"/>
                <a:gd name="connsiteY5" fmla="*/ 523701 h 530457"/>
                <a:gd name="connsiteX6" fmla="*/ 0 w 184260"/>
                <a:gd name="connsiteY6" fmla="*/ 56975 h 530457"/>
                <a:gd name="connsiteX0" fmla="*/ 0 w 184260"/>
                <a:gd name="connsiteY0" fmla="*/ 40919 h 514401"/>
                <a:gd name="connsiteX1" fmla="*/ 90488 w 184260"/>
                <a:gd name="connsiteY1" fmla="*/ 74258 h 514401"/>
                <a:gd name="connsiteX2" fmla="*/ 130969 w 184260"/>
                <a:gd name="connsiteY2" fmla="*/ 438 h 514401"/>
                <a:gd name="connsiteX3" fmla="*/ 152400 w 184260"/>
                <a:gd name="connsiteY3" fmla="*/ 29014 h 514401"/>
                <a:gd name="connsiteX4" fmla="*/ 180975 w 184260"/>
                <a:gd name="connsiteY4" fmla="*/ 474307 h 514401"/>
                <a:gd name="connsiteX5" fmla="*/ 47625 w 184260"/>
                <a:gd name="connsiteY5" fmla="*/ 507645 h 514401"/>
                <a:gd name="connsiteX6" fmla="*/ 0 w 184260"/>
                <a:gd name="connsiteY6" fmla="*/ 40919 h 514401"/>
                <a:gd name="connsiteX0" fmla="*/ 0 w 186641"/>
                <a:gd name="connsiteY0" fmla="*/ 31394 h 514401"/>
                <a:gd name="connsiteX1" fmla="*/ 92869 w 186641"/>
                <a:gd name="connsiteY1" fmla="*/ 74258 h 514401"/>
                <a:gd name="connsiteX2" fmla="*/ 133350 w 186641"/>
                <a:gd name="connsiteY2" fmla="*/ 438 h 514401"/>
                <a:gd name="connsiteX3" fmla="*/ 154781 w 186641"/>
                <a:gd name="connsiteY3" fmla="*/ 29014 h 514401"/>
                <a:gd name="connsiteX4" fmla="*/ 183356 w 186641"/>
                <a:gd name="connsiteY4" fmla="*/ 474307 h 514401"/>
                <a:gd name="connsiteX5" fmla="*/ 50006 w 186641"/>
                <a:gd name="connsiteY5" fmla="*/ 507645 h 514401"/>
                <a:gd name="connsiteX6" fmla="*/ 0 w 186641"/>
                <a:gd name="connsiteY6" fmla="*/ 31394 h 5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41" h="514401">
                  <a:moveTo>
                    <a:pt x="0" y="31394"/>
                  </a:moveTo>
                  <a:cubicBezTo>
                    <a:pt x="24607" y="49650"/>
                    <a:pt x="58737" y="70289"/>
                    <a:pt x="92869" y="74258"/>
                  </a:cubicBezTo>
                  <a:cubicBezTo>
                    <a:pt x="111126" y="62351"/>
                    <a:pt x="119856" y="24251"/>
                    <a:pt x="133350" y="438"/>
                  </a:cubicBezTo>
                  <a:cubicBezTo>
                    <a:pt x="140097" y="-1546"/>
                    <a:pt x="146447" y="2423"/>
                    <a:pt x="154781" y="29014"/>
                  </a:cubicBezTo>
                  <a:cubicBezTo>
                    <a:pt x="163115" y="107992"/>
                    <a:pt x="197247" y="400092"/>
                    <a:pt x="183356" y="474307"/>
                  </a:cubicBezTo>
                  <a:cubicBezTo>
                    <a:pt x="150812" y="506851"/>
                    <a:pt x="106362" y="525107"/>
                    <a:pt x="50006" y="507645"/>
                  </a:cubicBezTo>
                  <a:cubicBezTo>
                    <a:pt x="57943" y="273488"/>
                    <a:pt x="15875" y="186969"/>
                    <a:pt x="0" y="313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55" name="Rectangle 5">
              <a:extLst>
                <a:ext uri="{FF2B5EF4-FFF2-40B4-BE49-F238E27FC236}">
                  <a16:creationId xmlns:a16="http://schemas.microsoft.com/office/drawing/2014/main" id="{7F1E748F-BDD0-4678-9B6A-207BBB9D3463}"/>
                </a:ext>
              </a:extLst>
            </p:cNvPr>
            <p:cNvSpPr/>
            <p:nvPr/>
          </p:nvSpPr>
          <p:spPr>
            <a:xfrm rot="21329382">
              <a:off x="5102580" y="1723153"/>
              <a:ext cx="95152" cy="448951"/>
            </a:xfrm>
            <a:custGeom>
              <a:avLst/>
              <a:gdLst>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0 w 152400"/>
                <a:gd name="connsiteY4" fmla="*/ 0 h 607075"/>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42863 w 152400"/>
                <a:gd name="connsiteY4" fmla="*/ 107013 h 607075"/>
                <a:gd name="connsiteX5" fmla="*/ 0 w 152400"/>
                <a:gd name="connsiteY5" fmla="*/ 0 h 607075"/>
                <a:gd name="connsiteX0" fmla="*/ 0 w 152400"/>
                <a:gd name="connsiteY0" fmla="*/ 0 h 607075"/>
                <a:gd name="connsiteX1" fmla="*/ 152400 w 152400"/>
                <a:gd name="connsiteY1" fmla="*/ 0 h 607075"/>
                <a:gd name="connsiteX2" fmla="*/ 90488 w 152400"/>
                <a:gd name="connsiteY2" fmla="*/ 111775 h 607075"/>
                <a:gd name="connsiteX3" fmla="*/ 152400 w 152400"/>
                <a:gd name="connsiteY3" fmla="*/ 607075 h 607075"/>
                <a:gd name="connsiteX4" fmla="*/ 0 w 152400"/>
                <a:gd name="connsiteY4" fmla="*/ 607075 h 607075"/>
                <a:gd name="connsiteX5" fmla="*/ 42863 w 152400"/>
                <a:gd name="connsiteY5" fmla="*/ 107013 h 607075"/>
                <a:gd name="connsiteX6" fmla="*/ 0 w 152400"/>
                <a:gd name="connsiteY6" fmla="*/ 0 h 607075"/>
                <a:gd name="connsiteX0" fmla="*/ 0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0 w 152400"/>
                <a:gd name="connsiteY6" fmla="*/ 4763 h 611838"/>
                <a:gd name="connsiteX0" fmla="*/ 7144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7144 w 152400"/>
                <a:gd name="connsiteY6" fmla="*/ 4763 h 611838"/>
                <a:gd name="connsiteX0" fmla="*/ 7144 w 152400"/>
                <a:gd name="connsiteY0" fmla="*/ 12253 h 619328"/>
                <a:gd name="connsiteX1" fmla="*/ 116681 w 152400"/>
                <a:gd name="connsiteY1" fmla="*/ 7490 h 619328"/>
                <a:gd name="connsiteX2" fmla="*/ 90488 w 152400"/>
                <a:gd name="connsiteY2" fmla="*/ 124028 h 619328"/>
                <a:gd name="connsiteX3" fmla="*/ 152400 w 152400"/>
                <a:gd name="connsiteY3" fmla="*/ 619328 h 619328"/>
                <a:gd name="connsiteX4" fmla="*/ 0 w 152400"/>
                <a:gd name="connsiteY4" fmla="*/ 619328 h 619328"/>
                <a:gd name="connsiteX5" fmla="*/ 42863 w 152400"/>
                <a:gd name="connsiteY5" fmla="*/ 119266 h 619328"/>
                <a:gd name="connsiteX6" fmla="*/ 7144 w 152400"/>
                <a:gd name="connsiteY6" fmla="*/ 12253 h 619328"/>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16669 w 161925"/>
                <a:gd name="connsiteY0" fmla="*/ 15051 h 710232"/>
                <a:gd name="connsiteX1" fmla="*/ 126206 w 161925"/>
                <a:gd name="connsiteY1" fmla="*/ 10288 h 710232"/>
                <a:gd name="connsiteX2" fmla="*/ 100013 w 161925"/>
                <a:gd name="connsiteY2" fmla="*/ 126826 h 710232"/>
                <a:gd name="connsiteX3" fmla="*/ 161925 w 161925"/>
                <a:gd name="connsiteY3" fmla="*/ 622126 h 710232"/>
                <a:gd name="connsiteX4" fmla="*/ 0 w 161925"/>
                <a:gd name="connsiteY4" fmla="*/ 710232 h 710232"/>
                <a:gd name="connsiteX5" fmla="*/ 52388 w 161925"/>
                <a:gd name="connsiteY5" fmla="*/ 122064 h 710232"/>
                <a:gd name="connsiteX6" fmla="*/ 16669 w 161925"/>
                <a:gd name="connsiteY6" fmla="*/ 15051 h 710232"/>
                <a:gd name="connsiteX0" fmla="*/ 16669 w 133350"/>
                <a:gd name="connsiteY0" fmla="*/ 15051 h 710232"/>
                <a:gd name="connsiteX1" fmla="*/ 126206 w 133350"/>
                <a:gd name="connsiteY1" fmla="*/ 10288 h 710232"/>
                <a:gd name="connsiteX2" fmla="*/ 100013 w 133350"/>
                <a:gd name="connsiteY2" fmla="*/ 126826 h 710232"/>
                <a:gd name="connsiteX3" fmla="*/ 133350 w 133350"/>
                <a:gd name="connsiteY3" fmla="*/ 710232 h 710232"/>
                <a:gd name="connsiteX4" fmla="*/ 0 w 133350"/>
                <a:gd name="connsiteY4" fmla="*/ 710232 h 710232"/>
                <a:gd name="connsiteX5" fmla="*/ 52388 w 133350"/>
                <a:gd name="connsiteY5" fmla="*/ 122064 h 710232"/>
                <a:gd name="connsiteX6" fmla="*/ 16669 w 133350"/>
                <a:gd name="connsiteY6" fmla="*/ 15051 h 710232"/>
                <a:gd name="connsiteX0" fmla="*/ 20860 w 137541"/>
                <a:gd name="connsiteY0" fmla="*/ 15051 h 710232"/>
                <a:gd name="connsiteX1" fmla="*/ 130397 w 137541"/>
                <a:gd name="connsiteY1" fmla="*/ 10288 h 710232"/>
                <a:gd name="connsiteX2" fmla="*/ 104204 w 137541"/>
                <a:gd name="connsiteY2" fmla="*/ 126826 h 710232"/>
                <a:gd name="connsiteX3" fmla="*/ 137541 w 137541"/>
                <a:gd name="connsiteY3" fmla="*/ 710232 h 710232"/>
                <a:gd name="connsiteX4" fmla="*/ 4191 w 137541"/>
                <a:gd name="connsiteY4" fmla="*/ 710232 h 710232"/>
                <a:gd name="connsiteX5" fmla="*/ 56579 w 137541"/>
                <a:gd name="connsiteY5" fmla="*/ 122064 h 710232"/>
                <a:gd name="connsiteX6" fmla="*/ 20860 w 137541"/>
                <a:gd name="connsiteY6" fmla="*/ 15051 h 710232"/>
                <a:gd name="connsiteX0" fmla="*/ 20860 w 144500"/>
                <a:gd name="connsiteY0" fmla="*/ 15051 h 710232"/>
                <a:gd name="connsiteX1" fmla="*/ 130397 w 144500"/>
                <a:gd name="connsiteY1" fmla="*/ 10288 h 710232"/>
                <a:gd name="connsiteX2" fmla="*/ 104204 w 144500"/>
                <a:gd name="connsiteY2" fmla="*/ 126826 h 710232"/>
                <a:gd name="connsiteX3" fmla="*/ 137541 w 144500"/>
                <a:gd name="connsiteY3" fmla="*/ 710232 h 710232"/>
                <a:gd name="connsiteX4" fmla="*/ 4191 w 144500"/>
                <a:gd name="connsiteY4" fmla="*/ 710232 h 710232"/>
                <a:gd name="connsiteX5" fmla="*/ 56579 w 144500"/>
                <a:gd name="connsiteY5" fmla="*/ 122064 h 710232"/>
                <a:gd name="connsiteX6" fmla="*/ 20860 w 144500"/>
                <a:gd name="connsiteY6" fmla="*/ 15051 h 710232"/>
                <a:gd name="connsiteX0" fmla="*/ 9843 w 144500"/>
                <a:gd name="connsiteY0" fmla="*/ 20978 h 705142"/>
                <a:gd name="connsiteX1" fmla="*/ 130397 w 144500"/>
                <a:gd name="connsiteY1" fmla="*/ 5198 h 705142"/>
                <a:gd name="connsiteX2" fmla="*/ 104204 w 144500"/>
                <a:gd name="connsiteY2" fmla="*/ 121736 h 705142"/>
                <a:gd name="connsiteX3" fmla="*/ 137541 w 144500"/>
                <a:gd name="connsiteY3" fmla="*/ 705142 h 705142"/>
                <a:gd name="connsiteX4" fmla="*/ 4191 w 144500"/>
                <a:gd name="connsiteY4" fmla="*/ 705142 h 705142"/>
                <a:gd name="connsiteX5" fmla="*/ 56579 w 144500"/>
                <a:gd name="connsiteY5" fmla="*/ 116974 h 705142"/>
                <a:gd name="connsiteX6" fmla="*/ 9843 w 144500"/>
                <a:gd name="connsiteY6" fmla="*/ 20978 h 705142"/>
                <a:gd name="connsiteX0" fmla="*/ 9843 w 144500"/>
                <a:gd name="connsiteY0" fmla="*/ 15052 h 699216"/>
                <a:gd name="connsiteX1" fmla="*/ 141414 w 144500"/>
                <a:gd name="connsiteY1" fmla="*/ 10289 h 699216"/>
                <a:gd name="connsiteX2" fmla="*/ 104204 w 144500"/>
                <a:gd name="connsiteY2" fmla="*/ 115810 h 699216"/>
                <a:gd name="connsiteX3" fmla="*/ 137541 w 144500"/>
                <a:gd name="connsiteY3" fmla="*/ 699216 h 699216"/>
                <a:gd name="connsiteX4" fmla="*/ 4191 w 144500"/>
                <a:gd name="connsiteY4" fmla="*/ 699216 h 699216"/>
                <a:gd name="connsiteX5" fmla="*/ 56579 w 144500"/>
                <a:gd name="connsiteY5" fmla="*/ 111048 h 699216"/>
                <a:gd name="connsiteX6" fmla="*/ 9843 w 144500"/>
                <a:gd name="connsiteY6" fmla="*/ 15052 h 699216"/>
                <a:gd name="connsiteX0" fmla="*/ 9843 w 144500"/>
                <a:gd name="connsiteY0" fmla="*/ 35262 h 719426"/>
                <a:gd name="connsiteX1" fmla="*/ 141414 w 144500"/>
                <a:gd name="connsiteY1" fmla="*/ 30499 h 719426"/>
                <a:gd name="connsiteX2" fmla="*/ 104204 w 144500"/>
                <a:gd name="connsiteY2" fmla="*/ 136020 h 719426"/>
                <a:gd name="connsiteX3" fmla="*/ 137541 w 144500"/>
                <a:gd name="connsiteY3" fmla="*/ 719426 h 719426"/>
                <a:gd name="connsiteX4" fmla="*/ 4191 w 144500"/>
                <a:gd name="connsiteY4" fmla="*/ 719426 h 719426"/>
                <a:gd name="connsiteX5" fmla="*/ 56579 w 144500"/>
                <a:gd name="connsiteY5" fmla="*/ 131258 h 719426"/>
                <a:gd name="connsiteX6" fmla="*/ 9843 w 144500"/>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9787"/>
                <a:gd name="connsiteY0" fmla="*/ 35262 h 719426"/>
                <a:gd name="connsiteX1" fmla="*/ 131571 w 139787"/>
                <a:gd name="connsiteY1" fmla="*/ 30499 h 719426"/>
                <a:gd name="connsiteX2" fmla="*/ 94361 w 139787"/>
                <a:gd name="connsiteY2" fmla="*/ 136020 h 719426"/>
                <a:gd name="connsiteX3" fmla="*/ 138715 w 139787"/>
                <a:gd name="connsiteY3" fmla="*/ 719426 h 719426"/>
                <a:gd name="connsiteX4" fmla="*/ 16382 w 139787"/>
                <a:gd name="connsiteY4" fmla="*/ 719426 h 719426"/>
                <a:gd name="connsiteX5" fmla="*/ 46736 w 139787"/>
                <a:gd name="connsiteY5" fmla="*/ 131258 h 719426"/>
                <a:gd name="connsiteX6" fmla="*/ 0 w 139787"/>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2223"/>
                <a:gd name="connsiteY0" fmla="*/ 35262 h 719426"/>
                <a:gd name="connsiteX1" fmla="*/ 131571 w 132223"/>
                <a:gd name="connsiteY1" fmla="*/ 30499 h 719426"/>
                <a:gd name="connsiteX2" fmla="*/ 77836 w 132223"/>
                <a:gd name="connsiteY2" fmla="*/ 136020 h 719426"/>
                <a:gd name="connsiteX3" fmla="*/ 127698 w 132223"/>
                <a:gd name="connsiteY3" fmla="*/ 719426 h 719426"/>
                <a:gd name="connsiteX4" fmla="*/ 16382 w 132223"/>
                <a:gd name="connsiteY4" fmla="*/ 719426 h 719426"/>
                <a:gd name="connsiteX5" fmla="*/ 46736 w 132223"/>
                <a:gd name="connsiteY5" fmla="*/ 131258 h 719426"/>
                <a:gd name="connsiteX6" fmla="*/ 0 w 132223"/>
                <a:gd name="connsiteY6" fmla="*/ 35262 h 719426"/>
                <a:gd name="connsiteX0" fmla="*/ 0 w 131571"/>
                <a:gd name="connsiteY0" fmla="*/ 35262 h 719426"/>
                <a:gd name="connsiteX1" fmla="*/ 131571 w 131571"/>
                <a:gd name="connsiteY1" fmla="*/ 30499 h 719426"/>
                <a:gd name="connsiteX2" fmla="*/ 77836 w 131571"/>
                <a:gd name="connsiteY2" fmla="*/ 136020 h 719426"/>
                <a:gd name="connsiteX3" fmla="*/ 127698 w 131571"/>
                <a:gd name="connsiteY3" fmla="*/ 719426 h 719426"/>
                <a:gd name="connsiteX4" fmla="*/ 16382 w 131571"/>
                <a:gd name="connsiteY4" fmla="*/ 719426 h 719426"/>
                <a:gd name="connsiteX5" fmla="*/ 46736 w 131571"/>
                <a:gd name="connsiteY5" fmla="*/ 131258 h 719426"/>
                <a:gd name="connsiteX6" fmla="*/ 0 w 131571"/>
                <a:gd name="connsiteY6" fmla="*/ 35262 h 719426"/>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43149 w 170847"/>
                <a:gd name="connsiteY0" fmla="*/ 39004 h 723168"/>
                <a:gd name="connsiteX1" fmla="*/ 169212 w 170847"/>
                <a:gd name="connsiteY1" fmla="*/ 28733 h 723168"/>
                <a:gd name="connsiteX2" fmla="*/ 120985 w 170847"/>
                <a:gd name="connsiteY2" fmla="*/ 139762 h 723168"/>
                <a:gd name="connsiteX3" fmla="*/ 170847 w 170847"/>
                <a:gd name="connsiteY3" fmla="*/ 723168 h 723168"/>
                <a:gd name="connsiteX4" fmla="*/ 0 w 170847"/>
                <a:gd name="connsiteY4" fmla="*/ 720787 h 723168"/>
                <a:gd name="connsiteX5" fmla="*/ 89885 w 170847"/>
                <a:gd name="connsiteY5" fmla="*/ 135000 h 723168"/>
                <a:gd name="connsiteX6" fmla="*/ 43149 w 170847"/>
                <a:gd name="connsiteY6" fmla="*/ 39004 h 723168"/>
                <a:gd name="connsiteX0" fmla="*/ 43149 w 169212"/>
                <a:gd name="connsiteY0" fmla="*/ 39004 h 725549"/>
                <a:gd name="connsiteX1" fmla="*/ 169212 w 169212"/>
                <a:gd name="connsiteY1" fmla="*/ 28733 h 725549"/>
                <a:gd name="connsiteX2" fmla="*/ 120985 w 169212"/>
                <a:gd name="connsiteY2" fmla="*/ 139762 h 725549"/>
                <a:gd name="connsiteX3" fmla="*/ 108935 w 169212"/>
                <a:gd name="connsiteY3" fmla="*/ 725549 h 725549"/>
                <a:gd name="connsiteX4" fmla="*/ 0 w 169212"/>
                <a:gd name="connsiteY4" fmla="*/ 720787 h 725549"/>
                <a:gd name="connsiteX5" fmla="*/ 89885 w 169212"/>
                <a:gd name="connsiteY5" fmla="*/ 135000 h 725549"/>
                <a:gd name="connsiteX6" fmla="*/ 43149 w 169212"/>
                <a:gd name="connsiteY6" fmla="*/ 39004 h 725549"/>
                <a:gd name="connsiteX0" fmla="*/ 47911 w 173974"/>
                <a:gd name="connsiteY0" fmla="*/ 39004 h 744600"/>
                <a:gd name="connsiteX1" fmla="*/ 173974 w 173974"/>
                <a:gd name="connsiteY1" fmla="*/ 28733 h 744600"/>
                <a:gd name="connsiteX2" fmla="*/ 125747 w 173974"/>
                <a:gd name="connsiteY2" fmla="*/ 139762 h 744600"/>
                <a:gd name="connsiteX3" fmla="*/ 113697 w 173974"/>
                <a:gd name="connsiteY3" fmla="*/ 725549 h 744600"/>
                <a:gd name="connsiteX4" fmla="*/ 0 w 173974"/>
                <a:gd name="connsiteY4" fmla="*/ 744600 h 744600"/>
                <a:gd name="connsiteX5" fmla="*/ 94647 w 173974"/>
                <a:gd name="connsiteY5" fmla="*/ 135000 h 744600"/>
                <a:gd name="connsiteX6" fmla="*/ 47911 w 173974"/>
                <a:gd name="connsiteY6" fmla="*/ 39004 h 744600"/>
                <a:gd name="connsiteX0" fmla="*/ 47911 w 173974"/>
                <a:gd name="connsiteY0" fmla="*/ 39004 h 761268"/>
                <a:gd name="connsiteX1" fmla="*/ 173974 w 173974"/>
                <a:gd name="connsiteY1" fmla="*/ 28733 h 761268"/>
                <a:gd name="connsiteX2" fmla="*/ 125747 w 173974"/>
                <a:gd name="connsiteY2" fmla="*/ 139762 h 761268"/>
                <a:gd name="connsiteX3" fmla="*/ 101791 w 173974"/>
                <a:gd name="connsiteY3" fmla="*/ 761268 h 761268"/>
                <a:gd name="connsiteX4" fmla="*/ 0 w 173974"/>
                <a:gd name="connsiteY4" fmla="*/ 744600 h 761268"/>
                <a:gd name="connsiteX5" fmla="*/ 94647 w 173974"/>
                <a:gd name="connsiteY5" fmla="*/ 135000 h 761268"/>
                <a:gd name="connsiteX6" fmla="*/ 47911 w 173974"/>
                <a:gd name="connsiteY6" fmla="*/ 39004 h 761268"/>
                <a:gd name="connsiteX0" fmla="*/ 47925 w 173988"/>
                <a:gd name="connsiteY0" fmla="*/ 39004 h 761268"/>
                <a:gd name="connsiteX1" fmla="*/ 173988 w 173988"/>
                <a:gd name="connsiteY1" fmla="*/ 28733 h 761268"/>
                <a:gd name="connsiteX2" fmla="*/ 125761 w 173988"/>
                <a:gd name="connsiteY2" fmla="*/ 139762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7925 w 173988"/>
                <a:gd name="connsiteY0" fmla="*/ 39004 h 761268"/>
                <a:gd name="connsiteX1" fmla="*/ 173988 w 173988"/>
                <a:gd name="connsiteY1" fmla="*/ 28733 h 761268"/>
                <a:gd name="connsiteX2" fmla="*/ 116236 w 173988"/>
                <a:gd name="connsiteY2" fmla="*/ 123093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8489 h 807486"/>
                <a:gd name="connsiteX1" fmla="*/ 174184 w 174184"/>
                <a:gd name="connsiteY1" fmla="*/ 74951 h 807486"/>
                <a:gd name="connsiteX2" fmla="*/ 116432 w 174184"/>
                <a:gd name="connsiteY2" fmla="*/ 169311 h 807486"/>
                <a:gd name="connsiteX3" fmla="*/ 102001 w 174184"/>
                <a:gd name="connsiteY3" fmla="*/ 807486 h 807486"/>
                <a:gd name="connsiteX4" fmla="*/ 210 w 174184"/>
                <a:gd name="connsiteY4" fmla="*/ 790818 h 807486"/>
                <a:gd name="connsiteX5" fmla="*/ 71045 w 174184"/>
                <a:gd name="connsiteY5" fmla="*/ 164550 h 807486"/>
                <a:gd name="connsiteX6" fmla="*/ 48121 w 174184"/>
                <a:gd name="connsiteY6" fmla="*/ 8489 h 807486"/>
                <a:gd name="connsiteX0" fmla="*/ 48121 w 186972"/>
                <a:gd name="connsiteY0" fmla="*/ 17715 h 816712"/>
                <a:gd name="connsiteX1" fmla="*/ 186972 w 186972"/>
                <a:gd name="connsiteY1" fmla="*/ 45811 h 816712"/>
                <a:gd name="connsiteX2" fmla="*/ 116432 w 186972"/>
                <a:gd name="connsiteY2" fmla="*/ 178537 h 816712"/>
                <a:gd name="connsiteX3" fmla="*/ 102001 w 186972"/>
                <a:gd name="connsiteY3" fmla="*/ 816712 h 816712"/>
                <a:gd name="connsiteX4" fmla="*/ 210 w 186972"/>
                <a:gd name="connsiteY4" fmla="*/ 800044 h 816712"/>
                <a:gd name="connsiteX5" fmla="*/ 71045 w 186972"/>
                <a:gd name="connsiteY5" fmla="*/ 173776 h 816712"/>
                <a:gd name="connsiteX6" fmla="*/ 48121 w 186972"/>
                <a:gd name="connsiteY6" fmla="*/ 17715 h 816712"/>
                <a:gd name="connsiteX0" fmla="*/ 48121 w 186972"/>
                <a:gd name="connsiteY0" fmla="*/ 8175 h 807172"/>
                <a:gd name="connsiteX1" fmla="*/ 186972 w 186972"/>
                <a:gd name="connsiteY1" fmla="*/ 36271 h 807172"/>
                <a:gd name="connsiteX2" fmla="*/ 116432 w 186972"/>
                <a:gd name="connsiteY2" fmla="*/ 168997 h 807172"/>
                <a:gd name="connsiteX3" fmla="*/ 102001 w 186972"/>
                <a:gd name="connsiteY3" fmla="*/ 807172 h 807172"/>
                <a:gd name="connsiteX4" fmla="*/ 210 w 186972"/>
                <a:gd name="connsiteY4" fmla="*/ 790504 h 807172"/>
                <a:gd name="connsiteX5" fmla="*/ 71045 w 186972"/>
                <a:gd name="connsiteY5" fmla="*/ 164236 h 807172"/>
                <a:gd name="connsiteX6" fmla="*/ 48121 w 186972"/>
                <a:gd name="connsiteY6" fmla="*/ 8175 h 807172"/>
                <a:gd name="connsiteX0" fmla="*/ 48121 w 186972"/>
                <a:gd name="connsiteY0" fmla="*/ 0 h 798997"/>
                <a:gd name="connsiteX1" fmla="*/ 186972 w 186972"/>
                <a:gd name="connsiteY1" fmla="*/ 28096 h 798997"/>
                <a:gd name="connsiteX2" fmla="*/ 116432 w 186972"/>
                <a:gd name="connsiteY2" fmla="*/ 160822 h 798997"/>
                <a:gd name="connsiteX3" fmla="*/ 102001 w 186972"/>
                <a:gd name="connsiteY3" fmla="*/ 798997 h 798997"/>
                <a:gd name="connsiteX4" fmla="*/ 210 w 186972"/>
                <a:gd name="connsiteY4" fmla="*/ 782329 h 798997"/>
                <a:gd name="connsiteX5" fmla="*/ 71045 w 186972"/>
                <a:gd name="connsiteY5" fmla="*/ 156061 h 798997"/>
                <a:gd name="connsiteX6" fmla="*/ 48121 w 186972"/>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55232 h 854229"/>
                <a:gd name="connsiteX1" fmla="*/ 125205 w 183775"/>
                <a:gd name="connsiteY1" fmla="*/ 141 h 854229"/>
                <a:gd name="connsiteX2" fmla="*/ 183775 w 183775"/>
                <a:gd name="connsiteY2" fmla="*/ 70539 h 854229"/>
                <a:gd name="connsiteX3" fmla="*/ 116432 w 183775"/>
                <a:gd name="connsiteY3" fmla="*/ 216054 h 854229"/>
                <a:gd name="connsiteX4" fmla="*/ 102001 w 183775"/>
                <a:gd name="connsiteY4" fmla="*/ 854229 h 854229"/>
                <a:gd name="connsiteX5" fmla="*/ 210 w 183775"/>
                <a:gd name="connsiteY5" fmla="*/ 837561 h 854229"/>
                <a:gd name="connsiteX6" fmla="*/ 71045 w 183775"/>
                <a:gd name="connsiteY6" fmla="*/ 211293 h 854229"/>
                <a:gd name="connsiteX7" fmla="*/ 48121 w 183775"/>
                <a:gd name="connsiteY7" fmla="*/ 55232 h 854229"/>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31839 w 213613"/>
                <a:gd name="connsiteY4" fmla="*/ 854229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21823 w 213613"/>
                <a:gd name="connsiteY4" fmla="*/ 939368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1823 w 213613"/>
                <a:gd name="connsiteY4" fmla="*/ 939368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61294 w 213613"/>
                <a:gd name="connsiteY3" fmla="*/ 216055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61294 w 213613"/>
                <a:gd name="connsiteY3" fmla="*/ 216055 h 1006796"/>
                <a:gd name="connsiteX4" fmla="*/ 148504 w 213613"/>
                <a:gd name="connsiteY4" fmla="*/ 875707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962766"/>
                <a:gd name="connsiteX1" fmla="*/ 155043 w 213613"/>
                <a:gd name="connsiteY1" fmla="*/ 141 h 962766"/>
                <a:gd name="connsiteX2" fmla="*/ 213613 w 213613"/>
                <a:gd name="connsiteY2" fmla="*/ 70539 h 962766"/>
                <a:gd name="connsiteX3" fmla="*/ 161294 w 213613"/>
                <a:gd name="connsiteY3" fmla="*/ 216055 h 962766"/>
                <a:gd name="connsiteX4" fmla="*/ 148504 w 213613"/>
                <a:gd name="connsiteY4" fmla="*/ 875707 h 962766"/>
                <a:gd name="connsiteX5" fmla="*/ 69635 w 213613"/>
                <a:gd name="connsiteY5" fmla="*/ 946488 h 962766"/>
                <a:gd name="connsiteX6" fmla="*/ 0 w 213613"/>
                <a:gd name="connsiteY6" fmla="*/ 962766 h 962766"/>
                <a:gd name="connsiteX7" fmla="*/ 100883 w 213613"/>
                <a:gd name="connsiteY7" fmla="*/ 211293 h 962766"/>
                <a:gd name="connsiteX8" fmla="*/ 77959 w 213613"/>
                <a:gd name="connsiteY8" fmla="*/ 55232 h 962766"/>
                <a:gd name="connsiteX0" fmla="*/ 81644 w 217298"/>
                <a:gd name="connsiteY0" fmla="*/ 55232 h 946487"/>
                <a:gd name="connsiteX1" fmla="*/ 158728 w 217298"/>
                <a:gd name="connsiteY1" fmla="*/ 141 h 946487"/>
                <a:gd name="connsiteX2" fmla="*/ 217298 w 217298"/>
                <a:gd name="connsiteY2" fmla="*/ 70539 h 946487"/>
                <a:gd name="connsiteX3" fmla="*/ 164979 w 217298"/>
                <a:gd name="connsiteY3" fmla="*/ 216055 h 946487"/>
                <a:gd name="connsiteX4" fmla="*/ 152189 w 217298"/>
                <a:gd name="connsiteY4" fmla="*/ 875707 h 946487"/>
                <a:gd name="connsiteX5" fmla="*/ 73320 w 217298"/>
                <a:gd name="connsiteY5" fmla="*/ 946488 h 946487"/>
                <a:gd name="connsiteX6" fmla="*/ 0 w 217298"/>
                <a:gd name="connsiteY6" fmla="*/ 882093 h 946487"/>
                <a:gd name="connsiteX7" fmla="*/ 104568 w 217298"/>
                <a:gd name="connsiteY7" fmla="*/ 211293 h 946487"/>
                <a:gd name="connsiteX8" fmla="*/ 81644 w 217298"/>
                <a:gd name="connsiteY8" fmla="*/ 55232 h 946487"/>
                <a:gd name="connsiteX0" fmla="*/ 81644 w 217298"/>
                <a:gd name="connsiteY0" fmla="*/ 55232 h 946487"/>
                <a:gd name="connsiteX1" fmla="*/ 158728 w 217298"/>
                <a:gd name="connsiteY1" fmla="*/ 141 h 946487"/>
                <a:gd name="connsiteX2" fmla="*/ 217298 w 217298"/>
                <a:gd name="connsiteY2" fmla="*/ 70539 h 946487"/>
                <a:gd name="connsiteX3" fmla="*/ 164979 w 217298"/>
                <a:gd name="connsiteY3" fmla="*/ 216055 h 946487"/>
                <a:gd name="connsiteX4" fmla="*/ 152189 w 217298"/>
                <a:gd name="connsiteY4" fmla="*/ 875707 h 946487"/>
                <a:gd name="connsiteX5" fmla="*/ 73320 w 217298"/>
                <a:gd name="connsiteY5" fmla="*/ 946488 h 946487"/>
                <a:gd name="connsiteX6" fmla="*/ 0 w 217298"/>
                <a:gd name="connsiteY6" fmla="*/ 882093 h 946487"/>
                <a:gd name="connsiteX7" fmla="*/ 92348 w 217298"/>
                <a:gd name="connsiteY7" fmla="*/ 175161 h 946487"/>
                <a:gd name="connsiteX8" fmla="*/ 81644 w 217298"/>
                <a:gd name="connsiteY8" fmla="*/ 55232 h 946487"/>
                <a:gd name="connsiteX0" fmla="*/ 81644 w 217298"/>
                <a:gd name="connsiteY0" fmla="*/ 55232 h 946487"/>
                <a:gd name="connsiteX1" fmla="*/ 158728 w 217298"/>
                <a:gd name="connsiteY1" fmla="*/ 141 h 946487"/>
                <a:gd name="connsiteX2" fmla="*/ 217298 w 217298"/>
                <a:gd name="connsiteY2" fmla="*/ 70539 h 946487"/>
                <a:gd name="connsiteX3" fmla="*/ 173518 w 217298"/>
                <a:gd name="connsiteY3" fmla="*/ 171516 h 946487"/>
                <a:gd name="connsiteX4" fmla="*/ 152189 w 217298"/>
                <a:gd name="connsiteY4" fmla="*/ 875707 h 946487"/>
                <a:gd name="connsiteX5" fmla="*/ 73320 w 217298"/>
                <a:gd name="connsiteY5" fmla="*/ 946488 h 946487"/>
                <a:gd name="connsiteX6" fmla="*/ 0 w 217298"/>
                <a:gd name="connsiteY6" fmla="*/ 882093 h 946487"/>
                <a:gd name="connsiteX7" fmla="*/ 92348 w 217298"/>
                <a:gd name="connsiteY7" fmla="*/ 175161 h 946487"/>
                <a:gd name="connsiteX8" fmla="*/ 81644 w 217298"/>
                <a:gd name="connsiteY8" fmla="*/ 55232 h 946487"/>
                <a:gd name="connsiteX0" fmla="*/ 81644 w 217298"/>
                <a:gd name="connsiteY0" fmla="*/ 53009 h 944264"/>
                <a:gd name="connsiteX1" fmla="*/ 123387 w 217298"/>
                <a:gd name="connsiteY1" fmla="*/ 153 h 944264"/>
                <a:gd name="connsiteX2" fmla="*/ 217298 w 217298"/>
                <a:gd name="connsiteY2" fmla="*/ 68316 h 944264"/>
                <a:gd name="connsiteX3" fmla="*/ 173518 w 217298"/>
                <a:gd name="connsiteY3" fmla="*/ 169293 h 944264"/>
                <a:gd name="connsiteX4" fmla="*/ 152189 w 217298"/>
                <a:gd name="connsiteY4" fmla="*/ 873484 h 944264"/>
                <a:gd name="connsiteX5" fmla="*/ 73320 w 217298"/>
                <a:gd name="connsiteY5" fmla="*/ 944265 h 944264"/>
                <a:gd name="connsiteX6" fmla="*/ 0 w 217298"/>
                <a:gd name="connsiteY6" fmla="*/ 879870 h 944264"/>
                <a:gd name="connsiteX7" fmla="*/ 92348 w 217298"/>
                <a:gd name="connsiteY7" fmla="*/ 172938 h 944264"/>
                <a:gd name="connsiteX8" fmla="*/ 81644 w 217298"/>
                <a:gd name="connsiteY8" fmla="*/ 53009 h 944264"/>
                <a:gd name="connsiteX0" fmla="*/ 65876 w 217298"/>
                <a:gd name="connsiteY0" fmla="*/ 61778 h 944230"/>
                <a:gd name="connsiteX1" fmla="*/ 123387 w 217298"/>
                <a:gd name="connsiteY1" fmla="*/ 119 h 944230"/>
                <a:gd name="connsiteX2" fmla="*/ 217298 w 217298"/>
                <a:gd name="connsiteY2" fmla="*/ 68282 h 944230"/>
                <a:gd name="connsiteX3" fmla="*/ 173518 w 217298"/>
                <a:gd name="connsiteY3" fmla="*/ 169259 h 944230"/>
                <a:gd name="connsiteX4" fmla="*/ 152189 w 217298"/>
                <a:gd name="connsiteY4" fmla="*/ 873450 h 944230"/>
                <a:gd name="connsiteX5" fmla="*/ 73320 w 217298"/>
                <a:gd name="connsiteY5" fmla="*/ 944231 h 944230"/>
                <a:gd name="connsiteX6" fmla="*/ 0 w 217298"/>
                <a:gd name="connsiteY6" fmla="*/ 879836 h 944230"/>
                <a:gd name="connsiteX7" fmla="*/ 92348 w 217298"/>
                <a:gd name="connsiteY7" fmla="*/ 172904 h 944230"/>
                <a:gd name="connsiteX8" fmla="*/ 65876 w 217298"/>
                <a:gd name="connsiteY8" fmla="*/ 61778 h 944230"/>
                <a:gd name="connsiteX0" fmla="*/ 65876 w 200123"/>
                <a:gd name="connsiteY0" fmla="*/ 61778 h 944230"/>
                <a:gd name="connsiteX1" fmla="*/ 123387 w 200123"/>
                <a:gd name="connsiteY1" fmla="*/ 119 h 944230"/>
                <a:gd name="connsiteX2" fmla="*/ 198115 w 200123"/>
                <a:gd name="connsiteY2" fmla="*/ 56724 h 944230"/>
                <a:gd name="connsiteX3" fmla="*/ 173518 w 200123"/>
                <a:gd name="connsiteY3" fmla="*/ 169259 h 944230"/>
                <a:gd name="connsiteX4" fmla="*/ 152189 w 200123"/>
                <a:gd name="connsiteY4" fmla="*/ 873450 h 944230"/>
                <a:gd name="connsiteX5" fmla="*/ 73320 w 200123"/>
                <a:gd name="connsiteY5" fmla="*/ 944231 h 944230"/>
                <a:gd name="connsiteX6" fmla="*/ 0 w 200123"/>
                <a:gd name="connsiteY6" fmla="*/ 879836 h 944230"/>
                <a:gd name="connsiteX7" fmla="*/ 92348 w 200123"/>
                <a:gd name="connsiteY7" fmla="*/ 172904 h 944230"/>
                <a:gd name="connsiteX8" fmla="*/ 65876 w 200123"/>
                <a:gd name="connsiteY8" fmla="*/ 61778 h 94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123" h="944230">
                  <a:moveTo>
                    <a:pt x="65876" y="61778"/>
                  </a:moveTo>
                  <a:cubicBezTo>
                    <a:pt x="72399" y="36603"/>
                    <a:pt x="100778" y="-2432"/>
                    <a:pt x="123387" y="119"/>
                  </a:cubicBezTo>
                  <a:cubicBezTo>
                    <a:pt x="145996" y="2670"/>
                    <a:pt x="197073" y="30755"/>
                    <a:pt x="198115" y="56724"/>
                  </a:cubicBezTo>
                  <a:cubicBezTo>
                    <a:pt x="177716" y="139637"/>
                    <a:pt x="180662" y="139937"/>
                    <a:pt x="173518" y="169259"/>
                  </a:cubicBezTo>
                  <a:cubicBezTo>
                    <a:pt x="246542" y="366109"/>
                    <a:pt x="145349" y="523480"/>
                    <a:pt x="152189" y="873450"/>
                  </a:cubicBezTo>
                  <a:cubicBezTo>
                    <a:pt x="128205" y="877562"/>
                    <a:pt x="97304" y="940119"/>
                    <a:pt x="73320" y="944231"/>
                  </a:cubicBezTo>
                  <a:lnTo>
                    <a:pt x="0" y="879836"/>
                  </a:lnTo>
                  <a:cubicBezTo>
                    <a:pt x="0" y="680605"/>
                    <a:pt x="13766" y="360229"/>
                    <a:pt x="92348" y="172904"/>
                  </a:cubicBezTo>
                  <a:cubicBezTo>
                    <a:pt x="68536" y="139614"/>
                    <a:pt x="70638" y="99831"/>
                    <a:pt x="65876" y="61778"/>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3A5099F4-076E-428A-95AD-B60928012307}"/>
              </a:ext>
            </a:extLst>
          </p:cNvPr>
          <p:cNvGrpSpPr/>
          <p:nvPr/>
        </p:nvGrpSpPr>
        <p:grpSpPr>
          <a:xfrm>
            <a:off x="13355133" y="3655940"/>
            <a:ext cx="496358" cy="1667561"/>
            <a:chOff x="5738762" y="1501858"/>
            <a:chExt cx="540595" cy="1816189"/>
          </a:xfrm>
          <a:effectLst/>
        </p:grpSpPr>
        <p:sp>
          <p:nvSpPr>
            <p:cNvPr id="57" name="Rectangle 13">
              <a:extLst>
                <a:ext uri="{FF2B5EF4-FFF2-40B4-BE49-F238E27FC236}">
                  <a16:creationId xmlns:a16="http://schemas.microsoft.com/office/drawing/2014/main" id="{CDA21101-3A5A-4A65-BA4A-A39A1FA9BD90}"/>
                </a:ext>
              </a:extLst>
            </p:cNvPr>
            <p:cNvSpPr/>
            <p:nvPr/>
          </p:nvSpPr>
          <p:spPr>
            <a:xfrm>
              <a:off x="5856155" y="1501858"/>
              <a:ext cx="184619" cy="284399"/>
            </a:xfrm>
            <a:custGeom>
              <a:avLst/>
              <a:gdLst>
                <a:gd name="connsiteX0" fmla="*/ 0 w 152400"/>
                <a:gd name="connsiteY0" fmla="*/ 0 h 228600"/>
                <a:gd name="connsiteX1" fmla="*/ 152400 w 152400"/>
                <a:gd name="connsiteY1" fmla="*/ 0 h 228600"/>
                <a:gd name="connsiteX2" fmla="*/ 152400 w 152400"/>
                <a:gd name="connsiteY2" fmla="*/ 228600 h 228600"/>
                <a:gd name="connsiteX3" fmla="*/ 0 w 152400"/>
                <a:gd name="connsiteY3" fmla="*/ 228600 h 228600"/>
                <a:gd name="connsiteX4" fmla="*/ 0 w 152400"/>
                <a:gd name="connsiteY4" fmla="*/ 0 h 228600"/>
                <a:gd name="connsiteX0" fmla="*/ 0 w 152400"/>
                <a:gd name="connsiteY0" fmla="*/ 0 h 265064"/>
                <a:gd name="connsiteX1" fmla="*/ 152400 w 152400"/>
                <a:gd name="connsiteY1" fmla="*/ 0 h 265064"/>
                <a:gd name="connsiteX2" fmla="*/ 152400 w 152400"/>
                <a:gd name="connsiteY2" fmla="*/ 228600 h 265064"/>
                <a:gd name="connsiteX3" fmla="*/ 61708 w 152400"/>
                <a:gd name="connsiteY3" fmla="*/ 265064 h 265064"/>
                <a:gd name="connsiteX4" fmla="*/ 0 w 152400"/>
                <a:gd name="connsiteY4" fmla="*/ 0 h 265064"/>
                <a:gd name="connsiteX0" fmla="*/ 0 w 152400"/>
                <a:gd name="connsiteY0" fmla="*/ 0 h 265064"/>
                <a:gd name="connsiteX1" fmla="*/ 152400 w 152400"/>
                <a:gd name="connsiteY1" fmla="*/ 0 h 265064"/>
                <a:gd name="connsiteX2" fmla="*/ 152400 w 152400"/>
                <a:gd name="connsiteY2" fmla="*/ 228600 h 265064"/>
                <a:gd name="connsiteX3" fmla="*/ 61708 w 152400"/>
                <a:gd name="connsiteY3" fmla="*/ 265064 h 265064"/>
                <a:gd name="connsiteX4" fmla="*/ 25711 w 152400"/>
                <a:gd name="connsiteY4" fmla="*/ 195410 h 265064"/>
                <a:gd name="connsiteX5" fmla="*/ 0 w 152400"/>
                <a:gd name="connsiteY5" fmla="*/ 0 h 265064"/>
                <a:gd name="connsiteX0" fmla="*/ 0 w 152400"/>
                <a:gd name="connsiteY0" fmla="*/ 0 h 265064"/>
                <a:gd name="connsiteX1" fmla="*/ 152400 w 152400"/>
                <a:gd name="connsiteY1" fmla="*/ 0 h 265064"/>
                <a:gd name="connsiteX2" fmla="*/ 152400 w 152400"/>
                <a:gd name="connsiteY2" fmla="*/ 228600 h 265064"/>
                <a:gd name="connsiteX3" fmla="*/ 61708 w 152400"/>
                <a:gd name="connsiteY3" fmla="*/ 265064 h 265064"/>
                <a:gd name="connsiteX4" fmla="*/ 25711 w 152400"/>
                <a:gd name="connsiteY4" fmla="*/ 195410 h 265064"/>
                <a:gd name="connsiteX5" fmla="*/ 0 w 152400"/>
                <a:gd name="connsiteY5" fmla="*/ 0 h 265064"/>
                <a:gd name="connsiteX0" fmla="*/ 0 w 152400"/>
                <a:gd name="connsiteY0" fmla="*/ 0 h 265064"/>
                <a:gd name="connsiteX1" fmla="*/ 152400 w 152400"/>
                <a:gd name="connsiteY1" fmla="*/ 0 h 265064"/>
                <a:gd name="connsiteX2" fmla="*/ 138113 w 152400"/>
                <a:gd name="connsiteY2" fmla="*/ 209550 h 265064"/>
                <a:gd name="connsiteX3" fmla="*/ 61708 w 152400"/>
                <a:gd name="connsiteY3" fmla="*/ 265064 h 265064"/>
                <a:gd name="connsiteX4" fmla="*/ 25711 w 152400"/>
                <a:gd name="connsiteY4" fmla="*/ 195410 h 265064"/>
                <a:gd name="connsiteX5" fmla="*/ 0 w 152400"/>
                <a:gd name="connsiteY5" fmla="*/ 0 h 265064"/>
                <a:gd name="connsiteX0" fmla="*/ 0 w 152400"/>
                <a:gd name="connsiteY0" fmla="*/ 0 h 265064"/>
                <a:gd name="connsiteX1" fmla="*/ 152400 w 152400"/>
                <a:gd name="connsiteY1" fmla="*/ 0 h 265064"/>
                <a:gd name="connsiteX2" fmla="*/ 138113 w 152400"/>
                <a:gd name="connsiteY2" fmla="*/ 209550 h 265064"/>
                <a:gd name="connsiteX3" fmla="*/ 61708 w 152400"/>
                <a:gd name="connsiteY3" fmla="*/ 265064 h 265064"/>
                <a:gd name="connsiteX4" fmla="*/ 25711 w 152400"/>
                <a:gd name="connsiteY4" fmla="*/ 195410 h 265064"/>
                <a:gd name="connsiteX5" fmla="*/ 0 w 152400"/>
                <a:gd name="connsiteY5" fmla="*/ 0 h 265064"/>
                <a:gd name="connsiteX0" fmla="*/ 0 w 159278"/>
                <a:gd name="connsiteY0" fmla="*/ 0 h 265064"/>
                <a:gd name="connsiteX1" fmla="*/ 152400 w 159278"/>
                <a:gd name="connsiteY1" fmla="*/ 0 h 265064"/>
                <a:gd name="connsiteX2" fmla="*/ 158696 w 159278"/>
                <a:gd name="connsiteY2" fmla="*/ 143300 h 265064"/>
                <a:gd name="connsiteX3" fmla="*/ 138113 w 159278"/>
                <a:gd name="connsiteY3" fmla="*/ 209550 h 265064"/>
                <a:gd name="connsiteX4" fmla="*/ 61708 w 159278"/>
                <a:gd name="connsiteY4" fmla="*/ 265064 h 265064"/>
                <a:gd name="connsiteX5" fmla="*/ 25711 w 159278"/>
                <a:gd name="connsiteY5" fmla="*/ 195410 h 265064"/>
                <a:gd name="connsiteX6" fmla="*/ 0 w 159278"/>
                <a:gd name="connsiteY6" fmla="*/ 0 h 265064"/>
                <a:gd name="connsiteX0" fmla="*/ 0 w 159278"/>
                <a:gd name="connsiteY0" fmla="*/ 0 h 265064"/>
                <a:gd name="connsiteX1" fmla="*/ 152400 w 159278"/>
                <a:gd name="connsiteY1" fmla="*/ 0 h 265064"/>
                <a:gd name="connsiteX2" fmla="*/ 158696 w 159278"/>
                <a:gd name="connsiteY2" fmla="*/ 143300 h 265064"/>
                <a:gd name="connsiteX3" fmla="*/ 138113 w 159278"/>
                <a:gd name="connsiteY3" fmla="*/ 209550 h 265064"/>
                <a:gd name="connsiteX4" fmla="*/ 61708 w 159278"/>
                <a:gd name="connsiteY4" fmla="*/ 265064 h 265064"/>
                <a:gd name="connsiteX5" fmla="*/ 25711 w 159278"/>
                <a:gd name="connsiteY5" fmla="*/ 195410 h 265064"/>
                <a:gd name="connsiteX6" fmla="*/ 0 w 159278"/>
                <a:gd name="connsiteY6" fmla="*/ 0 h 265064"/>
                <a:gd name="connsiteX0" fmla="*/ 0 w 159544"/>
                <a:gd name="connsiteY0" fmla="*/ 0 h 265064"/>
                <a:gd name="connsiteX1" fmla="*/ 157162 w 159544"/>
                <a:gd name="connsiteY1" fmla="*/ 76200 h 265064"/>
                <a:gd name="connsiteX2" fmla="*/ 158696 w 159544"/>
                <a:gd name="connsiteY2" fmla="*/ 143300 h 265064"/>
                <a:gd name="connsiteX3" fmla="*/ 138113 w 159544"/>
                <a:gd name="connsiteY3" fmla="*/ 209550 h 265064"/>
                <a:gd name="connsiteX4" fmla="*/ 61708 w 159544"/>
                <a:gd name="connsiteY4" fmla="*/ 265064 h 265064"/>
                <a:gd name="connsiteX5" fmla="*/ 25711 w 159544"/>
                <a:gd name="connsiteY5" fmla="*/ 195410 h 265064"/>
                <a:gd name="connsiteX6" fmla="*/ 0 w 159544"/>
                <a:gd name="connsiteY6" fmla="*/ 0 h 265064"/>
                <a:gd name="connsiteX0" fmla="*/ 0 w 165433"/>
                <a:gd name="connsiteY0" fmla="*/ 0 h 265064"/>
                <a:gd name="connsiteX1" fmla="*/ 157162 w 165433"/>
                <a:gd name="connsiteY1" fmla="*/ 76200 h 265064"/>
                <a:gd name="connsiteX2" fmla="*/ 158696 w 165433"/>
                <a:gd name="connsiteY2" fmla="*/ 143300 h 265064"/>
                <a:gd name="connsiteX3" fmla="*/ 138113 w 165433"/>
                <a:gd name="connsiteY3" fmla="*/ 209550 h 265064"/>
                <a:gd name="connsiteX4" fmla="*/ 61708 w 165433"/>
                <a:gd name="connsiteY4" fmla="*/ 265064 h 265064"/>
                <a:gd name="connsiteX5" fmla="*/ 25711 w 165433"/>
                <a:gd name="connsiteY5" fmla="*/ 195410 h 265064"/>
                <a:gd name="connsiteX6" fmla="*/ 0 w 165433"/>
                <a:gd name="connsiteY6" fmla="*/ 0 h 265064"/>
                <a:gd name="connsiteX0" fmla="*/ 0 w 167764"/>
                <a:gd name="connsiteY0" fmla="*/ 0 h 265064"/>
                <a:gd name="connsiteX1" fmla="*/ 157162 w 167764"/>
                <a:gd name="connsiteY1" fmla="*/ 76200 h 265064"/>
                <a:gd name="connsiteX2" fmla="*/ 158696 w 167764"/>
                <a:gd name="connsiteY2" fmla="*/ 143300 h 265064"/>
                <a:gd name="connsiteX3" fmla="*/ 138113 w 167764"/>
                <a:gd name="connsiteY3" fmla="*/ 209550 h 265064"/>
                <a:gd name="connsiteX4" fmla="*/ 61708 w 167764"/>
                <a:gd name="connsiteY4" fmla="*/ 265064 h 265064"/>
                <a:gd name="connsiteX5" fmla="*/ 25711 w 167764"/>
                <a:gd name="connsiteY5" fmla="*/ 195410 h 265064"/>
                <a:gd name="connsiteX6" fmla="*/ 0 w 167764"/>
                <a:gd name="connsiteY6" fmla="*/ 0 h 265064"/>
                <a:gd name="connsiteX0" fmla="*/ 0 w 167764"/>
                <a:gd name="connsiteY0" fmla="*/ 0 h 265064"/>
                <a:gd name="connsiteX1" fmla="*/ 157162 w 167764"/>
                <a:gd name="connsiteY1" fmla="*/ 76200 h 265064"/>
                <a:gd name="connsiteX2" fmla="*/ 158696 w 167764"/>
                <a:gd name="connsiteY2" fmla="*/ 143300 h 265064"/>
                <a:gd name="connsiteX3" fmla="*/ 138113 w 167764"/>
                <a:gd name="connsiteY3" fmla="*/ 209550 h 265064"/>
                <a:gd name="connsiteX4" fmla="*/ 61708 w 167764"/>
                <a:gd name="connsiteY4" fmla="*/ 265064 h 265064"/>
                <a:gd name="connsiteX5" fmla="*/ 25711 w 167764"/>
                <a:gd name="connsiteY5" fmla="*/ 195410 h 265064"/>
                <a:gd name="connsiteX6" fmla="*/ 0 w 167764"/>
                <a:gd name="connsiteY6" fmla="*/ 0 h 265064"/>
                <a:gd name="connsiteX0" fmla="*/ 0 w 182052"/>
                <a:gd name="connsiteY0" fmla="*/ 57720 h 232296"/>
                <a:gd name="connsiteX1" fmla="*/ 171450 w 182052"/>
                <a:gd name="connsiteY1" fmla="*/ 43432 h 232296"/>
                <a:gd name="connsiteX2" fmla="*/ 172984 w 182052"/>
                <a:gd name="connsiteY2" fmla="*/ 110532 h 232296"/>
                <a:gd name="connsiteX3" fmla="*/ 152401 w 182052"/>
                <a:gd name="connsiteY3" fmla="*/ 176782 h 232296"/>
                <a:gd name="connsiteX4" fmla="*/ 75996 w 182052"/>
                <a:gd name="connsiteY4" fmla="*/ 232296 h 232296"/>
                <a:gd name="connsiteX5" fmla="*/ 39999 w 182052"/>
                <a:gd name="connsiteY5" fmla="*/ 162642 h 232296"/>
                <a:gd name="connsiteX6" fmla="*/ 0 w 182052"/>
                <a:gd name="connsiteY6" fmla="*/ 57720 h 232296"/>
                <a:gd name="connsiteX0" fmla="*/ 1323 w 183375"/>
                <a:gd name="connsiteY0" fmla="*/ 97487 h 272063"/>
                <a:gd name="connsiteX1" fmla="*/ 172773 w 183375"/>
                <a:gd name="connsiteY1" fmla="*/ 83199 h 272063"/>
                <a:gd name="connsiteX2" fmla="*/ 174307 w 183375"/>
                <a:gd name="connsiteY2" fmla="*/ 150299 h 272063"/>
                <a:gd name="connsiteX3" fmla="*/ 153724 w 183375"/>
                <a:gd name="connsiteY3" fmla="*/ 216549 h 272063"/>
                <a:gd name="connsiteX4" fmla="*/ 77319 w 183375"/>
                <a:gd name="connsiteY4" fmla="*/ 272063 h 272063"/>
                <a:gd name="connsiteX5" fmla="*/ 41322 w 183375"/>
                <a:gd name="connsiteY5" fmla="*/ 202409 h 272063"/>
                <a:gd name="connsiteX6" fmla="*/ 1323 w 183375"/>
                <a:gd name="connsiteY6" fmla="*/ 97487 h 272063"/>
                <a:gd name="connsiteX0" fmla="*/ 1323 w 183375"/>
                <a:gd name="connsiteY0" fmla="*/ 109823 h 284399"/>
                <a:gd name="connsiteX1" fmla="*/ 172773 w 183375"/>
                <a:gd name="connsiteY1" fmla="*/ 95535 h 284399"/>
                <a:gd name="connsiteX2" fmla="*/ 174307 w 183375"/>
                <a:gd name="connsiteY2" fmla="*/ 162635 h 284399"/>
                <a:gd name="connsiteX3" fmla="*/ 153724 w 183375"/>
                <a:gd name="connsiteY3" fmla="*/ 228885 h 284399"/>
                <a:gd name="connsiteX4" fmla="*/ 77319 w 183375"/>
                <a:gd name="connsiteY4" fmla="*/ 284399 h 284399"/>
                <a:gd name="connsiteX5" fmla="*/ 41322 w 183375"/>
                <a:gd name="connsiteY5" fmla="*/ 214745 h 284399"/>
                <a:gd name="connsiteX6" fmla="*/ 1323 w 183375"/>
                <a:gd name="connsiteY6"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41252 w 183305"/>
                <a:gd name="connsiteY5" fmla="*/ 214745 h 284399"/>
                <a:gd name="connsiteX6" fmla="*/ 1253 w 183305"/>
                <a:gd name="connsiteY6"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41252 w 183305"/>
                <a:gd name="connsiteY5" fmla="*/ 214745 h 284399"/>
                <a:gd name="connsiteX6" fmla="*/ 12312 w 183305"/>
                <a:gd name="connsiteY6" fmla="*/ 160255 h 284399"/>
                <a:gd name="connsiteX7" fmla="*/ 1253 w 183305"/>
                <a:gd name="connsiteY7"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36490 w 183305"/>
                <a:gd name="connsiteY5" fmla="*/ 209983 h 284399"/>
                <a:gd name="connsiteX6" fmla="*/ 12312 w 183305"/>
                <a:gd name="connsiteY6" fmla="*/ 160255 h 284399"/>
                <a:gd name="connsiteX7" fmla="*/ 1253 w 183305"/>
                <a:gd name="connsiteY7"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36490 w 183305"/>
                <a:gd name="connsiteY5" fmla="*/ 209983 h 284399"/>
                <a:gd name="connsiteX6" fmla="*/ 12312 w 183305"/>
                <a:gd name="connsiteY6" fmla="*/ 160255 h 284399"/>
                <a:gd name="connsiteX7" fmla="*/ 1253 w 183305"/>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38534 w 185349"/>
                <a:gd name="connsiteY5" fmla="*/ 209983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2567 w 184619"/>
                <a:gd name="connsiteY0" fmla="*/ 109823 h 284399"/>
                <a:gd name="connsiteX1" fmla="*/ 174017 w 184619"/>
                <a:gd name="connsiteY1" fmla="*/ 95535 h 284399"/>
                <a:gd name="connsiteX2" fmla="*/ 175551 w 184619"/>
                <a:gd name="connsiteY2" fmla="*/ 162635 h 284399"/>
                <a:gd name="connsiteX3" fmla="*/ 154968 w 184619"/>
                <a:gd name="connsiteY3" fmla="*/ 228885 h 284399"/>
                <a:gd name="connsiteX4" fmla="*/ 78563 w 184619"/>
                <a:gd name="connsiteY4" fmla="*/ 284399 h 284399"/>
                <a:gd name="connsiteX5" fmla="*/ 42566 w 184619"/>
                <a:gd name="connsiteY5" fmla="*/ 236176 h 284399"/>
                <a:gd name="connsiteX6" fmla="*/ 18389 w 184619"/>
                <a:gd name="connsiteY6" fmla="*/ 167398 h 284399"/>
                <a:gd name="connsiteX7" fmla="*/ 2567 w 184619"/>
                <a:gd name="connsiteY7" fmla="*/ 109823 h 2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19" h="284399">
                  <a:moveTo>
                    <a:pt x="2567" y="109823"/>
                  </a:moveTo>
                  <a:cubicBezTo>
                    <a:pt x="-16484" y="-14796"/>
                    <a:pt x="188305" y="-51308"/>
                    <a:pt x="174017" y="95535"/>
                  </a:cubicBezTo>
                  <a:cubicBezTo>
                    <a:pt x="189610" y="124251"/>
                    <a:pt x="186152" y="129156"/>
                    <a:pt x="175551" y="162635"/>
                  </a:cubicBezTo>
                  <a:cubicBezTo>
                    <a:pt x="144877" y="182337"/>
                    <a:pt x="161829" y="206802"/>
                    <a:pt x="154968" y="228885"/>
                  </a:cubicBezTo>
                  <a:cubicBezTo>
                    <a:pt x="129500" y="247390"/>
                    <a:pt x="108794" y="275419"/>
                    <a:pt x="78563" y="284399"/>
                  </a:cubicBezTo>
                  <a:cubicBezTo>
                    <a:pt x="51604" y="261181"/>
                    <a:pt x="52696" y="268657"/>
                    <a:pt x="42566" y="236176"/>
                  </a:cubicBezTo>
                  <a:cubicBezTo>
                    <a:pt x="36888" y="202931"/>
                    <a:pt x="26448" y="186355"/>
                    <a:pt x="18389" y="167398"/>
                  </a:cubicBezTo>
                  <a:cubicBezTo>
                    <a:pt x="7560" y="150587"/>
                    <a:pt x="-5653" y="129015"/>
                    <a:pt x="2567" y="109823"/>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58" name="Rectangle 4095">
              <a:extLst>
                <a:ext uri="{FF2B5EF4-FFF2-40B4-BE49-F238E27FC236}">
                  <a16:creationId xmlns:a16="http://schemas.microsoft.com/office/drawing/2014/main" id="{B1FE1DB6-2183-45CB-A2B4-AB46E4763C72}"/>
                </a:ext>
              </a:extLst>
            </p:cNvPr>
            <p:cNvSpPr/>
            <p:nvPr/>
          </p:nvSpPr>
          <p:spPr>
            <a:xfrm>
              <a:off x="5780077" y="1725848"/>
              <a:ext cx="299254" cy="586231"/>
            </a:xfrm>
            <a:custGeom>
              <a:avLst/>
              <a:gdLst>
                <a:gd name="connsiteX0" fmla="*/ 0 w 152400"/>
                <a:gd name="connsiteY0" fmla="*/ 0 h 304800"/>
                <a:gd name="connsiteX1" fmla="*/ 152400 w 152400"/>
                <a:gd name="connsiteY1" fmla="*/ 0 h 304800"/>
                <a:gd name="connsiteX2" fmla="*/ 152400 w 152400"/>
                <a:gd name="connsiteY2" fmla="*/ 304800 h 304800"/>
                <a:gd name="connsiteX3" fmla="*/ 0 w 152400"/>
                <a:gd name="connsiteY3" fmla="*/ 304800 h 304800"/>
                <a:gd name="connsiteX4" fmla="*/ 0 w 152400"/>
                <a:gd name="connsiteY4" fmla="*/ 0 h 304800"/>
                <a:gd name="connsiteX0" fmla="*/ 35719 w 152400"/>
                <a:gd name="connsiteY0" fmla="*/ 0 h 457200"/>
                <a:gd name="connsiteX1" fmla="*/ 152400 w 152400"/>
                <a:gd name="connsiteY1" fmla="*/ 152400 h 457200"/>
                <a:gd name="connsiteX2" fmla="*/ 152400 w 152400"/>
                <a:gd name="connsiteY2" fmla="*/ 457200 h 457200"/>
                <a:gd name="connsiteX3" fmla="*/ 0 w 152400"/>
                <a:gd name="connsiteY3" fmla="*/ 457200 h 457200"/>
                <a:gd name="connsiteX4" fmla="*/ 35719 w 152400"/>
                <a:gd name="connsiteY4" fmla="*/ 0 h 457200"/>
                <a:gd name="connsiteX0" fmla="*/ 35719 w 152400"/>
                <a:gd name="connsiteY0" fmla="*/ 26194 h 483394"/>
                <a:gd name="connsiteX1" fmla="*/ 147638 w 152400"/>
                <a:gd name="connsiteY1" fmla="*/ 0 h 483394"/>
                <a:gd name="connsiteX2" fmla="*/ 152400 w 152400"/>
                <a:gd name="connsiteY2" fmla="*/ 483394 h 483394"/>
                <a:gd name="connsiteX3" fmla="*/ 0 w 152400"/>
                <a:gd name="connsiteY3" fmla="*/ 483394 h 483394"/>
                <a:gd name="connsiteX4" fmla="*/ 35719 w 152400"/>
                <a:gd name="connsiteY4" fmla="*/ 26194 h 483394"/>
                <a:gd name="connsiteX0" fmla="*/ 35719 w 152400"/>
                <a:gd name="connsiteY0" fmla="*/ 26194 h 483394"/>
                <a:gd name="connsiteX1" fmla="*/ 73819 w 152400"/>
                <a:gd name="connsiteY1" fmla="*/ 64294 h 483394"/>
                <a:gd name="connsiteX2" fmla="*/ 147638 w 152400"/>
                <a:gd name="connsiteY2" fmla="*/ 0 h 483394"/>
                <a:gd name="connsiteX3" fmla="*/ 152400 w 152400"/>
                <a:gd name="connsiteY3" fmla="*/ 483394 h 483394"/>
                <a:gd name="connsiteX4" fmla="*/ 0 w 152400"/>
                <a:gd name="connsiteY4" fmla="*/ 483394 h 483394"/>
                <a:gd name="connsiteX5" fmla="*/ 35719 w 152400"/>
                <a:gd name="connsiteY5" fmla="*/ 26194 h 483394"/>
                <a:gd name="connsiteX0" fmla="*/ 35719 w 152400"/>
                <a:gd name="connsiteY0" fmla="*/ 26194 h 483394"/>
                <a:gd name="connsiteX1" fmla="*/ 73819 w 152400"/>
                <a:gd name="connsiteY1" fmla="*/ 64294 h 483394"/>
                <a:gd name="connsiteX2" fmla="*/ 147638 w 152400"/>
                <a:gd name="connsiteY2" fmla="*/ 0 h 483394"/>
                <a:gd name="connsiteX3" fmla="*/ 152400 w 152400"/>
                <a:gd name="connsiteY3" fmla="*/ 483394 h 483394"/>
                <a:gd name="connsiteX4" fmla="*/ 0 w 152400"/>
                <a:gd name="connsiteY4" fmla="*/ 483394 h 483394"/>
                <a:gd name="connsiteX5" fmla="*/ 35719 w 152400"/>
                <a:gd name="connsiteY5" fmla="*/ 26194 h 483394"/>
                <a:gd name="connsiteX0" fmla="*/ 35719 w 152400"/>
                <a:gd name="connsiteY0" fmla="*/ 26194 h 483394"/>
                <a:gd name="connsiteX1" fmla="*/ 69057 w 152400"/>
                <a:gd name="connsiteY1" fmla="*/ 61913 h 483394"/>
                <a:gd name="connsiteX2" fmla="*/ 147638 w 152400"/>
                <a:gd name="connsiteY2" fmla="*/ 0 h 483394"/>
                <a:gd name="connsiteX3" fmla="*/ 152400 w 152400"/>
                <a:gd name="connsiteY3" fmla="*/ 483394 h 483394"/>
                <a:gd name="connsiteX4" fmla="*/ 0 w 152400"/>
                <a:gd name="connsiteY4" fmla="*/ 483394 h 483394"/>
                <a:gd name="connsiteX5" fmla="*/ 35719 w 152400"/>
                <a:gd name="connsiteY5" fmla="*/ 26194 h 483394"/>
                <a:gd name="connsiteX0" fmla="*/ 111919 w 228600"/>
                <a:gd name="connsiteY0" fmla="*/ 26194 h 514351"/>
                <a:gd name="connsiteX1" fmla="*/ 145257 w 228600"/>
                <a:gd name="connsiteY1" fmla="*/ 61913 h 514351"/>
                <a:gd name="connsiteX2" fmla="*/ 223838 w 228600"/>
                <a:gd name="connsiteY2" fmla="*/ 0 h 514351"/>
                <a:gd name="connsiteX3" fmla="*/ 228600 w 228600"/>
                <a:gd name="connsiteY3" fmla="*/ 483394 h 514351"/>
                <a:gd name="connsiteX4" fmla="*/ 0 w 228600"/>
                <a:gd name="connsiteY4" fmla="*/ 514351 h 514351"/>
                <a:gd name="connsiteX5" fmla="*/ 111919 w 228600"/>
                <a:gd name="connsiteY5" fmla="*/ 26194 h 514351"/>
                <a:gd name="connsiteX0" fmla="*/ 121444 w 238125"/>
                <a:gd name="connsiteY0" fmla="*/ 26194 h 547688"/>
                <a:gd name="connsiteX1" fmla="*/ 154782 w 238125"/>
                <a:gd name="connsiteY1" fmla="*/ 61913 h 547688"/>
                <a:gd name="connsiteX2" fmla="*/ 233363 w 238125"/>
                <a:gd name="connsiteY2" fmla="*/ 0 h 547688"/>
                <a:gd name="connsiteX3" fmla="*/ 238125 w 238125"/>
                <a:gd name="connsiteY3" fmla="*/ 483394 h 547688"/>
                <a:gd name="connsiteX4" fmla="*/ 0 w 238125"/>
                <a:gd name="connsiteY4" fmla="*/ 547688 h 547688"/>
                <a:gd name="connsiteX5" fmla="*/ 9525 w 238125"/>
                <a:gd name="connsiteY5" fmla="*/ 514351 h 547688"/>
                <a:gd name="connsiteX6" fmla="*/ 121444 w 238125"/>
                <a:gd name="connsiteY6" fmla="*/ 26194 h 547688"/>
                <a:gd name="connsiteX0" fmla="*/ 126094 w 242775"/>
                <a:gd name="connsiteY0" fmla="*/ 26194 h 547688"/>
                <a:gd name="connsiteX1" fmla="*/ 159432 w 242775"/>
                <a:gd name="connsiteY1" fmla="*/ 61913 h 547688"/>
                <a:gd name="connsiteX2" fmla="*/ 238013 w 242775"/>
                <a:gd name="connsiteY2" fmla="*/ 0 h 547688"/>
                <a:gd name="connsiteX3" fmla="*/ 242775 w 242775"/>
                <a:gd name="connsiteY3" fmla="*/ 483394 h 547688"/>
                <a:gd name="connsiteX4" fmla="*/ 4650 w 242775"/>
                <a:gd name="connsiteY4" fmla="*/ 547688 h 547688"/>
                <a:gd name="connsiteX5" fmla="*/ 14175 w 242775"/>
                <a:gd name="connsiteY5" fmla="*/ 514351 h 547688"/>
                <a:gd name="connsiteX6" fmla="*/ 126094 w 242775"/>
                <a:gd name="connsiteY6" fmla="*/ 26194 h 547688"/>
                <a:gd name="connsiteX0" fmla="*/ 127793 w 244474"/>
                <a:gd name="connsiteY0" fmla="*/ 26194 h 547688"/>
                <a:gd name="connsiteX1" fmla="*/ 161131 w 244474"/>
                <a:gd name="connsiteY1" fmla="*/ 61913 h 547688"/>
                <a:gd name="connsiteX2" fmla="*/ 239712 w 244474"/>
                <a:gd name="connsiteY2" fmla="*/ 0 h 547688"/>
                <a:gd name="connsiteX3" fmla="*/ 244474 w 244474"/>
                <a:gd name="connsiteY3" fmla="*/ 483394 h 547688"/>
                <a:gd name="connsiteX4" fmla="*/ 6349 w 244474"/>
                <a:gd name="connsiteY4" fmla="*/ 547688 h 547688"/>
                <a:gd name="connsiteX5" fmla="*/ 15874 w 244474"/>
                <a:gd name="connsiteY5" fmla="*/ 514351 h 547688"/>
                <a:gd name="connsiteX6" fmla="*/ 127793 w 244474"/>
                <a:gd name="connsiteY6" fmla="*/ 26194 h 547688"/>
                <a:gd name="connsiteX0" fmla="*/ 127793 w 304006"/>
                <a:gd name="connsiteY0" fmla="*/ 26194 h 579553"/>
                <a:gd name="connsiteX1" fmla="*/ 161131 w 304006"/>
                <a:gd name="connsiteY1" fmla="*/ 61913 h 579553"/>
                <a:gd name="connsiteX2" fmla="*/ 239712 w 304006"/>
                <a:gd name="connsiteY2" fmla="*/ 0 h 579553"/>
                <a:gd name="connsiteX3" fmla="*/ 304006 w 304006"/>
                <a:gd name="connsiteY3" fmla="*/ 578644 h 579553"/>
                <a:gd name="connsiteX4" fmla="*/ 6349 w 304006"/>
                <a:gd name="connsiteY4" fmla="*/ 547688 h 579553"/>
                <a:gd name="connsiteX5" fmla="*/ 15874 w 304006"/>
                <a:gd name="connsiteY5" fmla="*/ 514351 h 579553"/>
                <a:gd name="connsiteX6" fmla="*/ 127793 w 304006"/>
                <a:gd name="connsiteY6" fmla="*/ 26194 h 579553"/>
                <a:gd name="connsiteX0" fmla="*/ 119630 w 295843"/>
                <a:gd name="connsiteY0" fmla="*/ 26194 h 579646"/>
                <a:gd name="connsiteX1" fmla="*/ 152968 w 295843"/>
                <a:gd name="connsiteY1" fmla="*/ 61913 h 579646"/>
                <a:gd name="connsiteX2" fmla="*/ 231549 w 295843"/>
                <a:gd name="connsiteY2" fmla="*/ 0 h 579646"/>
                <a:gd name="connsiteX3" fmla="*/ 295843 w 295843"/>
                <a:gd name="connsiteY3" fmla="*/ 578644 h 579646"/>
                <a:gd name="connsiteX4" fmla="*/ 12473 w 295843"/>
                <a:gd name="connsiteY4" fmla="*/ 552450 h 579646"/>
                <a:gd name="connsiteX5" fmla="*/ 7711 w 295843"/>
                <a:gd name="connsiteY5" fmla="*/ 514351 h 579646"/>
                <a:gd name="connsiteX6" fmla="*/ 119630 w 295843"/>
                <a:gd name="connsiteY6" fmla="*/ 26194 h 579646"/>
                <a:gd name="connsiteX0" fmla="*/ 123041 w 299254"/>
                <a:gd name="connsiteY0" fmla="*/ 26194 h 579646"/>
                <a:gd name="connsiteX1" fmla="*/ 156379 w 299254"/>
                <a:gd name="connsiteY1" fmla="*/ 61913 h 579646"/>
                <a:gd name="connsiteX2" fmla="*/ 234960 w 299254"/>
                <a:gd name="connsiteY2" fmla="*/ 0 h 579646"/>
                <a:gd name="connsiteX3" fmla="*/ 299254 w 299254"/>
                <a:gd name="connsiteY3" fmla="*/ 578644 h 579646"/>
                <a:gd name="connsiteX4" fmla="*/ 8740 w 299254"/>
                <a:gd name="connsiteY4" fmla="*/ 552450 h 579646"/>
                <a:gd name="connsiteX5" fmla="*/ 11122 w 299254"/>
                <a:gd name="connsiteY5" fmla="*/ 514351 h 579646"/>
                <a:gd name="connsiteX6" fmla="*/ 123041 w 299254"/>
                <a:gd name="connsiteY6" fmla="*/ 26194 h 579646"/>
                <a:gd name="connsiteX0" fmla="*/ 123041 w 299254"/>
                <a:gd name="connsiteY0" fmla="*/ 26194 h 585671"/>
                <a:gd name="connsiteX1" fmla="*/ 156379 w 299254"/>
                <a:gd name="connsiteY1" fmla="*/ 61913 h 585671"/>
                <a:gd name="connsiteX2" fmla="*/ 234960 w 299254"/>
                <a:gd name="connsiteY2" fmla="*/ 0 h 585671"/>
                <a:gd name="connsiteX3" fmla="*/ 299254 w 299254"/>
                <a:gd name="connsiteY3" fmla="*/ 578644 h 585671"/>
                <a:gd name="connsiteX4" fmla="*/ 8740 w 299254"/>
                <a:gd name="connsiteY4" fmla="*/ 552450 h 585671"/>
                <a:gd name="connsiteX5" fmla="*/ 11122 w 299254"/>
                <a:gd name="connsiteY5" fmla="*/ 514351 h 585671"/>
                <a:gd name="connsiteX6" fmla="*/ 123041 w 299254"/>
                <a:gd name="connsiteY6" fmla="*/ 26194 h 585671"/>
                <a:gd name="connsiteX0" fmla="*/ 123041 w 309339"/>
                <a:gd name="connsiteY0" fmla="*/ 54998 h 614475"/>
                <a:gd name="connsiteX1" fmla="*/ 156379 w 309339"/>
                <a:gd name="connsiteY1" fmla="*/ 90717 h 614475"/>
                <a:gd name="connsiteX2" fmla="*/ 234960 w 309339"/>
                <a:gd name="connsiteY2" fmla="*/ 28804 h 614475"/>
                <a:gd name="connsiteX3" fmla="*/ 246867 w 309339"/>
                <a:gd name="connsiteY3" fmla="*/ 50234 h 614475"/>
                <a:gd name="connsiteX4" fmla="*/ 299254 w 309339"/>
                <a:gd name="connsiteY4" fmla="*/ 607448 h 614475"/>
                <a:gd name="connsiteX5" fmla="*/ 8740 w 309339"/>
                <a:gd name="connsiteY5" fmla="*/ 581254 h 614475"/>
                <a:gd name="connsiteX6" fmla="*/ 11122 w 309339"/>
                <a:gd name="connsiteY6" fmla="*/ 543155 h 614475"/>
                <a:gd name="connsiteX7" fmla="*/ 123041 w 309339"/>
                <a:gd name="connsiteY7" fmla="*/ 54998 h 614475"/>
                <a:gd name="connsiteX0" fmla="*/ 123041 w 309339"/>
                <a:gd name="connsiteY0" fmla="*/ 26754 h 586231"/>
                <a:gd name="connsiteX1" fmla="*/ 156379 w 309339"/>
                <a:gd name="connsiteY1" fmla="*/ 62473 h 586231"/>
                <a:gd name="connsiteX2" fmla="*/ 234960 w 309339"/>
                <a:gd name="connsiteY2" fmla="*/ 560 h 586231"/>
                <a:gd name="connsiteX3" fmla="*/ 246867 w 309339"/>
                <a:gd name="connsiteY3" fmla="*/ 21990 h 586231"/>
                <a:gd name="connsiteX4" fmla="*/ 299254 w 309339"/>
                <a:gd name="connsiteY4" fmla="*/ 579204 h 586231"/>
                <a:gd name="connsiteX5" fmla="*/ 8740 w 309339"/>
                <a:gd name="connsiteY5" fmla="*/ 553010 h 586231"/>
                <a:gd name="connsiteX6" fmla="*/ 11122 w 309339"/>
                <a:gd name="connsiteY6" fmla="*/ 514911 h 586231"/>
                <a:gd name="connsiteX7" fmla="*/ 123041 w 309339"/>
                <a:gd name="connsiteY7" fmla="*/ 26754 h 586231"/>
                <a:gd name="connsiteX0" fmla="*/ 123041 w 303503"/>
                <a:gd name="connsiteY0" fmla="*/ 26754 h 586231"/>
                <a:gd name="connsiteX1" fmla="*/ 156379 w 303503"/>
                <a:gd name="connsiteY1" fmla="*/ 62473 h 586231"/>
                <a:gd name="connsiteX2" fmla="*/ 234960 w 303503"/>
                <a:gd name="connsiteY2" fmla="*/ 560 h 586231"/>
                <a:gd name="connsiteX3" fmla="*/ 246867 w 303503"/>
                <a:gd name="connsiteY3" fmla="*/ 21990 h 586231"/>
                <a:gd name="connsiteX4" fmla="*/ 299254 w 303503"/>
                <a:gd name="connsiteY4" fmla="*/ 579204 h 586231"/>
                <a:gd name="connsiteX5" fmla="*/ 8740 w 303503"/>
                <a:gd name="connsiteY5" fmla="*/ 553010 h 586231"/>
                <a:gd name="connsiteX6" fmla="*/ 11122 w 303503"/>
                <a:gd name="connsiteY6" fmla="*/ 514911 h 586231"/>
                <a:gd name="connsiteX7" fmla="*/ 123041 w 303503"/>
                <a:gd name="connsiteY7"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23041 w 299254"/>
                <a:gd name="connsiteY7"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23041 w 299254"/>
                <a:gd name="connsiteY7"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01611 w 299254"/>
                <a:gd name="connsiteY7" fmla="*/ 52946 h 586231"/>
                <a:gd name="connsiteX8" fmla="*/ 123041 w 299254"/>
                <a:gd name="connsiteY8"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01611 w 299254"/>
                <a:gd name="connsiteY7" fmla="*/ 52946 h 586231"/>
                <a:gd name="connsiteX8" fmla="*/ 123041 w 299254"/>
                <a:gd name="connsiteY8" fmla="*/ 2675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254" h="586231">
                  <a:moveTo>
                    <a:pt x="123041" y="26754"/>
                  </a:moveTo>
                  <a:cubicBezTo>
                    <a:pt x="127010" y="27547"/>
                    <a:pt x="142885" y="66442"/>
                    <a:pt x="156379" y="62473"/>
                  </a:cubicBezTo>
                  <a:lnTo>
                    <a:pt x="234960" y="560"/>
                  </a:lnTo>
                  <a:cubicBezTo>
                    <a:pt x="248057" y="-3012"/>
                    <a:pt x="248057" y="11274"/>
                    <a:pt x="246867" y="21990"/>
                  </a:cubicBezTo>
                  <a:cubicBezTo>
                    <a:pt x="95658" y="416088"/>
                    <a:pt x="294095" y="501019"/>
                    <a:pt x="299254" y="579204"/>
                  </a:cubicBezTo>
                  <a:cubicBezTo>
                    <a:pt x="240517" y="587142"/>
                    <a:pt x="53189" y="597459"/>
                    <a:pt x="8740" y="553010"/>
                  </a:cubicBezTo>
                  <a:cubicBezTo>
                    <a:pt x="-4753" y="529991"/>
                    <a:pt x="-1578" y="523641"/>
                    <a:pt x="11122" y="514911"/>
                  </a:cubicBezTo>
                  <a:cubicBezTo>
                    <a:pt x="25410" y="297423"/>
                    <a:pt x="70654" y="184709"/>
                    <a:pt x="101611" y="52946"/>
                  </a:cubicBezTo>
                  <a:lnTo>
                    <a:pt x="123041" y="2675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59" name="Rectangle 5">
              <a:extLst>
                <a:ext uri="{FF2B5EF4-FFF2-40B4-BE49-F238E27FC236}">
                  <a16:creationId xmlns:a16="http://schemas.microsoft.com/office/drawing/2014/main" id="{AC51377A-5CD3-4158-927B-8151B5DA14FA}"/>
                </a:ext>
              </a:extLst>
            </p:cNvPr>
            <p:cNvSpPr/>
            <p:nvPr/>
          </p:nvSpPr>
          <p:spPr>
            <a:xfrm>
              <a:off x="5853213" y="1802539"/>
              <a:ext cx="101566" cy="478699"/>
            </a:xfrm>
            <a:custGeom>
              <a:avLst/>
              <a:gdLst>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0 w 152400"/>
                <a:gd name="connsiteY4" fmla="*/ 0 h 607075"/>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42863 w 152400"/>
                <a:gd name="connsiteY4" fmla="*/ 107013 h 607075"/>
                <a:gd name="connsiteX5" fmla="*/ 0 w 152400"/>
                <a:gd name="connsiteY5" fmla="*/ 0 h 607075"/>
                <a:gd name="connsiteX0" fmla="*/ 0 w 152400"/>
                <a:gd name="connsiteY0" fmla="*/ 0 h 607075"/>
                <a:gd name="connsiteX1" fmla="*/ 152400 w 152400"/>
                <a:gd name="connsiteY1" fmla="*/ 0 h 607075"/>
                <a:gd name="connsiteX2" fmla="*/ 90488 w 152400"/>
                <a:gd name="connsiteY2" fmla="*/ 111775 h 607075"/>
                <a:gd name="connsiteX3" fmla="*/ 152400 w 152400"/>
                <a:gd name="connsiteY3" fmla="*/ 607075 h 607075"/>
                <a:gd name="connsiteX4" fmla="*/ 0 w 152400"/>
                <a:gd name="connsiteY4" fmla="*/ 607075 h 607075"/>
                <a:gd name="connsiteX5" fmla="*/ 42863 w 152400"/>
                <a:gd name="connsiteY5" fmla="*/ 107013 h 607075"/>
                <a:gd name="connsiteX6" fmla="*/ 0 w 152400"/>
                <a:gd name="connsiteY6" fmla="*/ 0 h 607075"/>
                <a:gd name="connsiteX0" fmla="*/ 0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0 w 152400"/>
                <a:gd name="connsiteY6" fmla="*/ 4763 h 611838"/>
                <a:gd name="connsiteX0" fmla="*/ 7144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7144 w 152400"/>
                <a:gd name="connsiteY6" fmla="*/ 4763 h 611838"/>
                <a:gd name="connsiteX0" fmla="*/ 7144 w 152400"/>
                <a:gd name="connsiteY0" fmla="*/ 12253 h 619328"/>
                <a:gd name="connsiteX1" fmla="*/ 116681 w 152400"/>
                <a:gd name="connsiteY1" fmla="*/ 7490 h 619328"/>
                <a:gd name="connsiteX2" fmla="*/ 90488 w 152400"/>
                <a:gd name="connsiteY2" fmla="*/ 124028 h 619328"/>
                <a:gd name="connsiteX3" fmla="*/ 152400 w 152400"/>
                <a:gd name="connsiteY3" fmla="*/ 619328 h 619328"/>
                <a:gd name="connsiteX4" fmla="*/ 0 w 152400"/>
                <a:gd name="connsiteY4" fmla="*/ 619328 h 619328"/>
                <a:gd name="connsiteX5" fmla="*/ 42863 w 152400"/>
                <a:gd name="connsiteY5" fmla="*/ 119266 h 619328"/>
                <a:gd name="connsiteX6" fmla="*/ 7144 w 152400"/>
                <a:gd name="connsiteY6" fmla="*/ 12253 h 619328"/>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16669 w 161925"/>
                <a:gd name="connsiteY0" fmla="*/ 15051 h 710232"/>
                <a:gd name="connsiteX1" fmla="*/ 126206 w 161925"/>
                <a:gd name="connsiteY1" fmla="*/ 10288 h 710232"/>
                <a:gd name="connsiteX2" fmla="*/ 100013 w 161925"/>
                <a:gd name="connsiteY2" fmla="*/ 126826 h 710232"/>
                <a:gd name="connsiteX3" fmla="*/ 161925 w 161925"/>
                <a:gd name="connsiteY3" fmla="*/ 622126 h 710232"/>
                <a:gd name="connsiteX4" fmla="*/ 0 w 161925"/>
                <a:gd name="connsiteY4" fmla="*/ 710232 h 710232"/>
                <a:gd name="connsiteX5" fmla="*/ 52388 w 161925"/>
                <a:gd name="connsiteY5" fmla="*/ 122064 h 710232"/>
                <a:gd name="connsiteX6" fmla="*/ 16669 w 161925"/>
                <a:gd name="connsiteY6" fmla="*/ 15051 h 710232"/>
                <a:gd name="connsiteX0" fmla="*/ 16669 w 133350"/>
                <a:gd name="connsiteY0" fmla="*/ 15051 h 710232"/>
                <a:gd name="connsiteX1" fmla="*/ 126206 w 133350"/>
                <a:gd name="connsiteY1" fmla="*/ 10288 h 710232"/>
                <a:gd name="connsiteX2" fmla="*/ 100013 w 133350"/>
                <a:gd name="connsiteY2" fmla="*/ 126826 h 710232"/>
                <a:gd name="connsiteX3" fmla="*/ 133350 w 133350"/>
                <a:gd name="connsiteY3" fmla="*/ 710232 h 710232"/>
                <a:gd name="connsiteX4" fmla="*/ 0 w 133350"/>
                <a:gd name="connsiteY4" fmla="*/ 710232 h 710232"/>
                <a:gd name="connsiteX5" fmla="*/ 52388 w 133350"/>
                <a:gd name="connsiteY5" fmla="*/ 122064 h 710232"/>
                <a:gd name="connsiteX6" fmla="*/ 16669 w 133350"/>
                <a:gd name="connsiteY6" fmla="*/ 15051 h 710232"/>
                <a:gd name="connsiteX0" fmla="*/ 20860 w 137541"/>
                <a:gd name="connsiteY0" fmla="*/ 15051 h 710232"/>
                <a:gd name="connsiteX1" fmla="*/ 130397 w 137541"/>
                <a:gd name="connsiteY1" fmla="*/ 10288 h 710232"/>
                <a:gd name="connsiteX2" fmla="*/ 104204 w 137541"/>
                <a:gd name="connsiteY2" fmla="*/ 126826 h 710232"/>
                <a:gd name="connsiteX3" fmla="*/ 137541 w 137541"/>
                <a:gd name="connsiteY3" fmla="*/ 710232 h 710232"/>
                <a:gd name="connsiteX4" fmla="*/ 4191 w 137541"/>
                <a:gd name="connsiteY4" fmla="*/ 710232 h 710232"/>
                <a:gd name="connsiteX5" fmla="*/ 56579 w 137541"/>
                <a:gd name="connsiteY5" fmla="*/ 122064 h 710232"/>
                <a:gd name="connsiteX6" fmla="*/ 20860 w 137541"/>
                <a:gd name="connsiteY6" fmla="*/ 15051 h 710232"/>
                <a:gd name="connsiteX0" fmla="*/ 20860 w 144500"/>
                <a:gd name="connsiteY0" fmla="*/ 15051 h 710232"/>
                <a:gd name="connsiteX1" fmla="*/ 130397 w 144500"/>
                <a:gd name="connsiteY1" fmla="*/ 10288 h 710232"/>
                <a:gd name="connsiteX2" fmla="*/ 104204 w 144500"/>
                <a:gd name="connsiteY2" fmla="*/ 126826 h 710232"/>
                <a:gd name="connsiteX3" fmla="*/ 137541 w 144500"/>
                <a:gd name="connsiteY3" fmla="*/ 710232 h 710232"/>
                <a:gd name="connsiteX4" fmla="*/ 4191 w 144500"/>
                <a:gd name="connsiteY4" fmla="*/ 710232 h 710232"/>
                <a:gd name="connsiteX5" fmla="*/ 56579 w 144500"/>
                <a:gd name="connsiteY5" fmla="*/ 122064 h 710232"/>
                <a:gd name="connsiteX6" fmla="*/ 20860 w 144500"/>
                <a:gd name="connsiteY6" fmla="*/ 15051 h 710232"/>
                <a:gd name="connsiteX0" fmla="*/ 9843 w 144500"/>
                <a:gd name="connsiteY0" fmla="*/ 20978 h 705142"/>
                <a:gd name="connsiteX1" fmla="*/ 130397 w 144500"/>
                <a:gd name="connsiteY1" fmla="*/ 5198 h 705142"/>
                <a:gd name="connsiteX2" fmla="*/ 104204 w 144500"/>
                <a:gd name="connsiteY2" fmla="*/ 121736 h 705142"/>
                <a:gd name="connsiteX3" fmla="*/ 137541 w 144500"/>
                <a:gd name="connsiteY3" fmla="*/ 705142 h 705142"/>
                <a:gd name="connsiteX4" fmla="*/ 4191 w 144500"/>
                <a:gd name="connsiteY4" fmla="*/ 705142 h 705142"/>
                <a:gd name="connsiteX5" fmla="*/ 56579 w 144500"/>
                <a:gd name="connsiteY5" fmla="*/ 116974 h 705142"/>
                <a:gd name="connsiteX6" fmla="*/ 9843 w 144500"/>
                <a:gd name="connsiteY6" fmla="*/ 20978 h 705142"/>
                <a:gd name="connsiteX0" fmla="*/ 9843 w 144500"/>
                <a:gd name="connsiteY0" fmla="*/ 15052 h 699216"/>
                <a:gd name="connsiteX1" fmla="*/ 141414 w 144500"/>
                <a:gd name="connsiteY1" fmla="*/ 10289 h 699216"/>
                <a:gd name="connsiteX2" fmla="*/ 104204 w 144500"/>
                <a:gd name="connsiteY2" fmla="*/ 115810 h 699216"/>
                <a:gd name="connsiteX3" fmla="*/ 137541 w 144500"/>
                <a:gd name="connsiteY3" fmla="*/ 699216 h 699216"/>
                <a:gd name="connsiteX4" fmla="*/ 4191 w 144500"/>
                <a:gd name="connsiteY4" fmla="*/ 699216 h 699216"/>
                <a:gd name="connsiteX5" fmla="*/ 56579 w 144500"/>
                <a:gd name="connsiteY5" fmla="*/ 111048 h 699216"/>
                <a:gd name="connsiteX6" fmla="*/ 9843 w 144500"/>
                <a:gd name="connsiteY6" fmla="*/ 15052 h 699216"/>
                <a:gd name="connsiteX0" fmla="*/ 9843 w 144500"/>
                <a:gd name="connsiteY0" fmla="*/ 35262 h 719426"/>
                <a:gd name="connsiteX1" fmla="*/ 141414 w 144500"/>
                <a:gd name="connsiteY1" fmla="*/ 30499 h 719426"/>
                <a:gd name="connsiteX2" fmla="*/ 104204 w 144500"/>
                <a:gd name="connsiteY2" fmla="*/ 136020 h 719426"/>
                <a:gd name="connsiteX3" fmla="*/ 137541 w 144500"/>
                <a:gd name="connsiteY3" fmla="*/ 719426 h 719426"/>
                <a:gd name="connsiteX4" fmla="*/ 4191 w 144500"/>
                <a:gd name="connsiteY4" fmla="*/ 719426 h 719426"/>
                <a:gd name="connsiteX5" fmla="*/ 56579 w 144500"/>
                <a:gd name="connsiteY5" fmla="*/ 131258 h 719426"/>
                <a:gd name="connsiteX6" fmla="*/ 9843 w 144500"/>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9787"/>
                <a:gd name="connsiteY0" fmla="*/ 35262 h 719426"/>
                <a:gd name="connsiteX1" fmla="*/ 131571 w 139787"/>
                <a:gd name="connsiteY1" fmla="*/ 30499 h 719426"/>
                <a:gd name="connsiteX2" fmla="*/ 94361 w 139787"/>
                <a:gd name="connsiteY2" fmla="*/ 136020 h 719426"/>
                <a:gd name="connsiteX3" fmla="*/ 138715 w 139787"/>
                <a:gd name="connsiteY3" fmla="*/ 719426 h 719426"/>
                <a:gd name="connsiteX4" fmla="*/ 16382 w 139787"/>
                <a:gd name="connsiteY4" fmla="*/ 719426 h 719426"/>
                <a:gd name="connsiteX5" fmla="*/ 46736 w 139787"/>
                <a:gd name="connsiteY5" fmla="*/ 131258 h 719426"/>
                <a:gd name="connsiteX6" fmla="*/ 0 w 139787"/>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2223"/>
                <a:gd name="connsiteY0" fmla="*/ 35262 h 719426"/>
                <a:gd name="connsiteX1" fmla="*/ 131571 w 132223"/>
                <a:gd name="connsiteY1" fmla="*/ 30499 h 719426"/>
                <a:gd name="connsiteX2" fmla="*/ 77836 w 132223"/>
                <a:gd name="connsiteY2" fmla="*/ 136020 h 719426"/>
                <a:gd name="connsiteX3" fmla="*/ 127698 w 132223"/>
                <a:gd name="connsiteY3" fmla="*/ 719426 h 719426"/>
                <a:gd name="connsiteX4" fmla="*/ 16382 w 132223"/>
                <a:gd name="connsiteY4" fmla="*/ 719426 h 719426"/>
                <a:gd name="connsiteX5" fmla="*/ 46736 w 132223"/>
                <a:gd name="connsiteY5" fmla="*/ 131258 h 719426"/>
                <a:gd name="connsiteX6" fmla="*/ 0 w 132223"/>
                <a:gd name="connsiteY6" fmla="*/ 35262 h 719426"/>
                <a:gd name="connsiteX0" fmla="*/ 0 w 131571"/>
                <a:gd name="connsiteY0" fmla="*/ 35262 h 719426"/>
                <a:gd name="connsiteX1" fmla="*/ 131571 w 131571"/>
                <a:gd name="connsiteY1" fmla="*/ 30499 h 719426"/>
                <a:gd name="connsiteX2" fmla="*/ 77836 w 131571"/>
                <a:gd name="connsiteY2" fmla="*/ 136020 h 719426"/>
                <a:gd name="connsiteX3" fmla="*/ 127698 w 131571"/>
                <a:gd name="connsiteY3" fmla="*/ 719426 h 719426"/>
                <a:gd name="connsiteX4" fmla="*/ 16382 w 131571"/>
                <a:gd name="connsiteY4" fmla="*/ 719426 h 719426"/>
                <a:gd name="connsiteX5" fmla="*/ 46736 w 131571"/>
                <a:gd name="connsiteY5" fmla="*/ 131258 h 719426"/>
                <a:gd name="connsiteX6" fmla="*/ 0 w 131571"/>
                <a:gd name="connsiteY6" fmla="*/ 35262 h 719426"/>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43149 w 170847"/>
                <a:gd name="connsiteY0" fmla="*/ 39004 h 723168"/>
                <a:gd name="connsiteX1" fmla="*/ 169212 w 170847"/>
                <a:gd name="connsiteY1" fmla="*/ 28733 h 723168"/>
                <a:gd name="connsiteX2" fmla="*/ 120985 w 170847"/>
                <a:gd name="connsiteY2" fmla="*/ 139762 h 723168"/>
                <a:gd name="connsiteX3" fmla="*/ 170847 w 170847"/>
                <a:gd name="connsiteY3" fmla="*/ 723168 h 723168"/>
                <a:gd name="connsiteX4" fmla="*/ 0 w 170847"/>
                <a:gd name="connsiteY4" fmla="*/ 720787 h 723168"/>
                <a:gd name="connsiteX5" fmla="*/ 89885 w 170847"/>
                <a:gd name="connsiteY5" fmla="*/ 135000 h 723168"/>
                <a:gd name="connsiteX6" fmla="*/ 43149 w 170847"/>
                <a:gd name="connsiteY6" fmla="*/ 39004 h 723168"/>
                <a:gd name="connsiteX0" fmla="*/ 43149 w 169212"/>
                <a:gd name="connsiteY0" fmla="*/ 39004 h 725549"/>
                <a:gd name="connsiteX1" fmla="*/ 169212 w 169212"/>
                <a:gd name="connsiteY1" fmla="*/ 28733 h 725549"/>
                <a:gd name="connsiteX2" fmla="*/ 120985 w 169212"/>
                <a:gd name="connsiteY2" fmla="*/ 139762 h 725549"/>
                <a:gd name="connsiteX3" fmla="*/ 108935 w 169212"/>
                <a:gd name="connsiteY3" fmla="*/ 725549 h 725549"/>
                <a:gd name="connsiteX4" fmla="*/ 0 w 169212"/>
                <a:gd name="connsiteY4" fmla="*/ 720787 h 725549"/>
                <a:gd name="connsiteX5" fmla="*/ 89885 w 169212"/>
                <a:gd name="connsiteY5" fmla="*/ 135000 h 725549"/>
                <a:gd name="connsiteX6" fmla="*/ 43149 w 169212"/>
                <a:gd name="connsiteY6" fmla="*/ 39004 h 725549"/>
                <a:gd name="connsiteX0" fmla="*/ 47911 w 173974"/>
                <a:gd name="connsiteY0" fmla="*/ 39004 h 744600"/>
                <a:gd name="connsiteX1" fmla="*/ 173974 w 173974"/>
                <a:gd name="connsiteY1" fmla="*/ 28733 h 744600"/>
                <a:gd name="connsiteX2" fmla="*/ 125747 w 173974"/>
                <a:gd name="connsiteY2" fmla="*/ 139762 h 744600"/>
                <a:gd name="connsiteX3" fmla="*/ 113697 w 173974"/>
                <a:gd name="connsiteY3" fmla="*/ 725549 h 744600"/>
                <a:gd name="connsiteX4" fmla="*/ 0 w 173974"/>
                <a:gd name="connsiteY4" fmla="*/ 744600 h 744600"/>
                <a:gd name="connsiteX5" fmla="*/ 94647 w 173974"/>
                <a:gd name="connsiteY5" fmla="*/ 135000 h 744600"/>
                <a:gd name="connsiteX6" fmla="*/ 47911 w 173974"/>
                <a:gd name="connsiteY6" fmla="*/ 39004 h 744600"/>
                <a:gd name="connsiteX0" fmla="*/ 47911 w 173974"/>
                <a:gd name="connsiteY0" fmla="*/ 39004 h 761268"/>
                <a:gd name="connsiteX1" fmla="*/ 173974 w 173974"/>
                <a:gd name="connsiteY1" fmla="*/ 28733 h 761268"/>
                <a:gd name="connsiteX2" fmla="*/ 125747 w 173974"/>
                <a:gd name="connsiteY2" fmla="*/ 139762 h 761268"/>
                <a:gd name="connsiteX3" fmla="*/ 101791 w 173974"/>
                <a:gd name="connsiteY3" fmla="*/ 761268 h 761268"/>
                <a:gd name="connsiteX4" fmla="*/ 0 w 173974"/>
                <a:gd name="connsiteY4" fmla="*/ 744600 h 761268"/>
                <a:gd name="connsiteX5" fmla="*/ 94647 w 173974"/>
                <a:gd name="connsiteY5" fmla="*/ 135000 h 761268"/>
                <a:gd name="connsiteX6" fmla="*/ 47911 w 173974"/>
                <a:gd name="connsiteY6" fmla="*/ 39004 h 761268"/>
                <a:gd name="connsiteX0" fmla="*/ 47925 w 173988"/>
                <a:gd name="connsiteY0" fmla="*/ 39004 h 761268"/>
                <a:gd name="connsiteX1" fmla="*/ 173988 w 173988"/>
                <a:gd name="connsiteY1" fmla="*/ 28733 h 761268"/>
                <a:gd name="connsiteX2" fmla="*/ 125761 w 173988"/>
                <a:gd name="connsiteY2" fmla="*/ 139762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7925 w 173988"/>
                <a:gd name="connsiteY0" fmla="*/ 39004 h 761268"/>
                <a:gd name="connsiteX1" fmla="*/ 173988 w 173988"/>
                <a:gd name="connsiteY1" fmla="*/ 28733 h 761268"/>
                <a:gd name="connsiteX2" fmla="*/ 116236 w 173988"/>
                <a:gd name="connsiteY2" fmla="*/ 123093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8489 h 807486"/>
                <a:gd name="connsiteX1" fmla="*/ 174184 w 174184"/>
                <a:gd name="connsiteY1" fmla="*/ 74951 h 807486"/>
                <a:gd name="connsiteX2" fmla="*/ 116432 w 174184"/>
                <a:gd name="connsiteY2" fmla="*/ 169311 h 807486"/>
                <a:gd name="connsiteX3" fmla="*/ 102001 w 174184"/>
                <a:gd name="connsiteY3" fmla="*/ 807486 h 807486"/>
                <a:gd name="connsiteX4" fmla="*/ 210 w 174184"/>
                <a:gd name="connsiteY4" fmla="*/ 790818 h 807486"/>
                <a:gd name="connsiteX5" fmla="*/ 71045 w 174184"/>
                <a:gd name="connsiteY5" fmla="*/ 164550 h 807486"/>
                <a:gd name="connsiteX6" fmla="*/ 48121 w 174184"/>
                <a:gd name="connsiteY6" fmla="*/ 8489 h 807486"/>
                <a:gd name="connsiteX0" fmla="*/ 48121 w 186972"/>
                <a:gd name="connsiteY0" fmla="*/ 17715 h 816712"/>
                <a:gd name="connsiteX1" fmla="*/ 186972 w 186972"/>
                <a:gd name="connsiteY1" fmla="*/ 45811 h 816712"/>
                <a:gd name="connsiteX2" fmla="*/ 116432 w 186972"/>
                <a:gd name="connsiteY2" fmla="*/ 178537 h 816712"/>
                <a:gd name="connsiteX3" fmla="*/ 102001 w 186972"/>
                <a:gd name="connsiteY3" fmla="*/ 816712 h 816712"/>
                <a:gd name="connsiteX4" fmla="*/ 210 w 186972"/>
                <a:gd name="connsiteY4" fmla="*/ 800044 h 816712"/>
                <a:gd name="connsiteX5" fmla="*/ 71045 w 186972"/>
                <a:gd name="connsiteY5" fmla="*/ 173776 h 816712"/>
                <a:gd name="connsiteX6" fmla="*/ 48121 w 186972"/>
                <a:gd name="connsiteY6" fmla="*/ 17715 h 816712"/>
                <a:gd name="connsiteX0" fmla="*/ 48121 w 186972"/>
                <a:gd name="connsiteY0" fmla="*/ 8175 h 807172"/>
                <a:gd name="connsiteX1" fmla="*/ 186972 w 186972"/>
                <a:gd name="connsiteY1" fmla="*/ 36271 h 807172"/>
                <a:gd name="connsiteX2" fmla="*/ 116432 w 186972"/>
                <a:gd name="connsiteY2" fmla="*/ 168997 h 807172"/>
                <a:gd name="connsiteX3" fmla="*/ 102001 w 186972"/>
                <a:gd name="connsiteY3" fmla="*/ 807172 h 807172"/>
                <a:gd name="connsiteX4" fmla="*/ 210 w 186972"/>
                <a:gd name="connsiteY4" fmla="*/ 790504 h 807172"/>
                <a:gd name="connsiteX5" fmla="*/ 71045 w 186972"/>
                <a:gd name="connsiteY5" fmla="*/ 164236 h 807172"/>
                <a:gd name="connsiteX6" fmla="*/ 48121 w 186972"/>
                <a:gd name="connsiteY6" fmla="*/ 8175 h 807172"/>
                <a:gd name="connsiteX0" fmla="*/ 48121 w 186972"/>
                <a:gd name="connsiteY0" fmla="*/ 0 h 798997"/>
                <a:gd name="connsiteX1" fmla="*/ 186972 w 186972"/>
                <a:gd name="connsiteY1" fmla="*/ 28096 h 798997"/>
                <a:gd name="connsiteX2" fmla="*/ 116432 w 186972"/>
                <a:gd name="connsiteY2" fmla="*/ 160822 h 798997"/>
                <a:gd name="connsiteX3" fmla="*/ 102001 w 186972"/>
                <a:gd name="connsiteY3" fmla="*/ 798997 h 798997"/>
                <a:gd name="connsiteX4" fmla="*/ 210 w 186972"/>
                <a:gd name="connsiteY4" fmla="*/ 782329 h 798997"/>
                <a:gd name="connsiteX5" fmla="*/ 71045 w 186972"/>
                <a:gd name="connsiteY5" fmla="*/ 156061 h 798997"/>
                <a:gd name="connsiteX6" fmla="*/ 48121 w 186972"/>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55232 h 854229"/>
                <a:gd name="connsiteX1" fmla="*/ 125205 w 183775"/>
                <a:gd name="connsiteY1" fmla="*/ 141 h 854229"/>
                <a:gd name="connsiteX2" fmla="*/ 183775 w 183775"/>
                <a:gd name="connsiteY2" fmla="*/ 70539 h 854229"/>
                <a:gd name="connsiteX3" fmla="*/ 116432 w 183775"/>
                <a:gd name="connsiteY3" fmla="*/ 216054 h 854229"/>
                <a:gd name="connsiteX4" fmla="*/ 102001 w 183775"/>
                <a:gd name="connsiteY4" fmla="*/ 854229 h 854229"/>
                <a:gd name="connsiteX5" fmla="*/ 210 w 183775"/>
                <a:gd name="connsiteY5" fmla="*/ 837561 h 854229"/>
                <a:gd name="connsiteX6" fmla="*/ 71045 w 183775"/>
                <a:gd name="connsiteY6" fmla="*/ 211293 h 854229"/>
                <a:gd name="connsiteX7" fmla="*/ 48121 w 183775"/>
                <a:gd name="connsiteY7" fmla="*/ 55232 h 854229"/>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31839 w 213613"/>
                <a:gd name="connsiteY4" fmla="*/ 854229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21823 w 213613"/>
                <a:gd name="connsiteY4" fmla="*/ 939368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1823 w 213613"/>
                <a:gd name="connsiteY4" fmla="*/ 939368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61294 w 213613"/>
                <a:gd name="connsiteY3" fmla="*/ 216055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3" h="1006796">
                  <a:moveTo>
                    <a:pt x="77959" y="55232"/>
                  </a:moveTo>
                  <a:cubicBezTo>
                    <a:pt x="84482" y="30057"/>
                    <a:pt x="132434" y="-2410"/>
                    <a:pt x="155043" y="141"/>
                  </a:cubicBezTo>
                  <a:cubicBezTo>
                    <a:pt x="177652" y="2692"/>
                    <a:pt x="212571" y="44570"/>
                    <a:pt x="213613" y="70539"/>
                  </a:cubicBezTo>
                  <a:cubicBezTo>
                    <a:pt x="193214" y="153452"/>
                    <a:pt x="168438" y="186733"/>
                    <a:pt x="161294" y="216055"/>
                  </a:cubicBezTo>
                  <a:cubicBezTo>
                    <a:pt x="234318" y="412905"/>
                    <a:pt x="119991" y="609431"/>
                    <a:pt x="126831" y="959401"/>
                  </a:cubicBezTo>
                  <a:cubicBezTo>
                    <a:pt x="102847" y="963513"/>
                    <a:pt x="93888" y="1002684"/>
                    <a:pt x="69904" y="1006796"/>
                  </a:cubicBezTo>
                  <a:lnTo>
                    <a:pt x="0" y="962766"/>
                  </a:lnTo>
                  <a:cubicBezTo>
                    <a:pt x="0" y="763535"/>
                    <a:pt x="22301" y="398618"/>
                    <a:pt x="100883" y="211293"/>
                  </a:cubicBezTo>
                  <a:cubicBezTo>
                    <a:pt x="77071" y="178003"/>
                    <a:pt x="82721" y="93285"/>
                    <a:pt x="77959" y="55232"/>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60" name="Rectangle 4096">
              <a:extLst>
                <a:ext uri="{FF2B5EF4-FFF2-40B4-BE49-F238E27FC236}">
                  <a16:creationId xmlns:a16="http://schemas.microsoft.com/office/drawing/2014/main" id="{4E10A4A1-5014-47A0-B008-74989C46FB1D}"/>
                </a:ext>
              </a:extLst>
            </p:cNvPr>
            <p:cNvSpPr/>
            <p:nvPr/>
          </p:nvSpPr>
          <p:spPr>
            <a:xfrm>
              <a:off x="5738762" y="1726409"/>
              <a:ext cx="540595" cy="1591638"/>
            </a:xfrm>
            <a:custGeom>
              <a:avLst/>
              <a:gdLst>
                <a:gd name="connsiteX0" fmla="*/ 0 w 457200"/>
                <a:gd name="connsiteY0" fmla="*/ 0 h 990600"/>
                <a:gd name="connsiteX1" fmla="*/ 457200 w 457200"/>
                <a:gd name="connsiteY1" fmla="*/ 0 h 990600"/>
                <a:gd name="connsiteX2" fmla="*/ 457200 w 457200"/>
                <a:gd name="connsiteY2" fmla="*/ 990600 h 990600"/>
                <a:gd name="connsiteX3" fmla="*/ 0 w 457200"/>
                <a:gd name="connsiteY3" fmla="*/ 990600 h 990600"/>
                <a:gd name="connsiteX4" fmla="*/ 0 w 457200"/>
                <a:gd name="connsiteY4" fmla="*/ 0 h 990600"/>
                <a:gd name="connsiteX0" fmla="*/ 0 w 457200"/>
                <a:gd name="connsiteY0" fmla="*/ 104775 h 1095375"/>
                <a:gd name="connsiteX1" fmla="*/ 314325 w 457200"/>
                <a:gd name="connsiteY1" fmla="*/ 0 h 1095375"/>
                <a:gd name="connsiteX2" fmla="*/ 457200 w 457200"/>
                <a:gd name="connsiteY2" fmla="*/ 1095375 h 1095375"/>
                <a:gd name="connsiteX3" fmla="*/ 0 w 457200"/>
                <a:gd name="connsiteY3" fmla="*/ 1095375 h 1095375"/>
                <a:gd name="connsiteX4" fmla="*/ 0 w 457200"/>
                <a:gd name="connsiteY4" fmla="*/ 104775 h 1095375"/>
                <a:gd name="connsiteX0" fmla="*/ 0 w 488156"/>
                <a:gd name="connsiteY0" fmla="*/ 104775 h 1095375"/>
                <a:gd name="connsiteX1" fmla="*/ 314325 w 488156"/>
                <a:gd name="connsiteY1" fmla="*/ 0 h 1095375"/>
                <a:gd name="connsiteX2" fmla="*/ 488156 w 488156"/>
                <a:gd name="connsiteY2" fmla="*/ 111920 h 1095375"/>
                <a:gd name="connsiteX3" fmla="*/ 457200 w 488156"/>
                <a:gd name="connsiteY3" fmla="*/ 1095375 h 1095375"/>
                <a:gd name="connsiteX4" fmla="*/ 0 w 488156"/>
                <a:gd name="connsiteY4" fmla="*/ 1095375 h 1095375"/>
                <a:gd name="connsiteX5" fmla="*/ 0 w 488156"/>
                <a:gd name="connsiteY5" fmla="*/ 104775 h 1095375"/>
                <a:gd name="connsiteX0" fmla="*/ 42862 w 488156"/>
                <a:gd name="connsiteY0" fmla="*/ 109537 h 1095375"/>
                <a:gd name="connsiteX1" fmla="*/ 314325 w 488156"/>
                <a:gd name="connsiteY1" fmla="*/ 0 h 1095375"/>
                <a:gd name="connsiteX2" fmla="*/ 488156 w 488156"/>
                <a:gd name="connsiteY2" fmla="*/ 111920 h 1095375"/>
                <a:gd name="connsiteX3" fmla="*/ 457200 w 488156"/>
                <a:gd name="connsiteY3" fmla="*/ 1095375 h 1095375"/>
                <a:gd name="connsiteX4" fmla="*/ 0 w 488156"/>
                <a:gd name="connsiteY4" fmla="*/ 1095375 h 1095375"/>
                <a:gd name="connsiteX5" fmla="*/ 42862 w 488156"/>
                <a:gd name="connsiteY5" fmla="*/ 109537 h 1095375"/>
                <a:gd name="connsiteX0" fmla="*/ 42862 w 488156"/>
                <a:gd name="connsiteY0" fmla="*/ 109537 h 1095375"/>
                <a:gd name="connsiteX1" fmla="*/ 161925 w 488156"/>
                <a:gd name="connsiteY1" fmla="*/ 47626 h 1095375"/>
                <a:gd name="connsiteX2" fmla="*/ 314325 w 488156"/>
                <a:gd name="connsiteY2" fmla="*/ 0 h 1095375"/>
                <a:gd name="connsiteX3" fmla="*/ 488156 w 488156"/>
                <a:gd name="connsiteY3" fmla="*/ 111920 h 1095375"/>
                <a:gd name="connsiteX4" fmla="*/ 457200 w 488156"/>
                <a:gd name="connsiteY4" fmla="*/ 1095375 h 1095375"/>
                <a:gd name="connsiteX5" fmla="*/ 0 w 488156"/>
                <a:gd name="connsiteY5" fmla="*/ 1095375 h 1095375"/>
                <a:gd name="connsiteX6" fmla="*/ 42862 w 488156"/>
                <a:gd name="connsiteY6"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314325 w 488156"/>
                <a:gd name="connsiteY3" fmla="*/ 0 h 1095375"/>
                <a:gd name="connsiteX4" fmla="*/ 488156 w 488156"/>
                <a:gd name="connsiteY4" fmla="*/ 111920 h 1095375"/>
                <a:gd name="connsiteX5" fmla="*/ 457200 w 488156"/>
                <a:gd name="connsiteY5" fmla="*/ 1095375 h 1095375"/>
                <a:gd name="connsiteX6" fmla="*/ 0 w 488156"/>
                <a:gd name="connsiteY6" fmla="*/ 1095375 h 1095375"/>
                <a:gd name="connsiteX7" fmla="*/ 42862 w 488156"/>
                <a:gd name="connsiteY7"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14325 w 488156"/>
                <a:gd name="connsiteY4" fmla="*/ 0 h 1095375"/>
                <a:gd name="connsiteX5" fmla="*/ 488156 w 488156"/>
                <a:gd name="connsiteY5" fmla="*/ 111920 h 1095375"/>
                <a:gd name="connsiteX6" fmla="*/ 457200 w 488156"/>
                <a:gd name="connsiteY6" fmla="*/ 1095375 h 1095375"/>
                <a:gd name="connsiteX7" fmla="*/ 0 w 488156"/>
                <a:gd name="connsiteY7" fmla="*/ 1095375 h 1095375"/>
                <a:gd name="connsiteX8" fmla="*/ 42862 w 488156"/>
                <a:gd name="connsiteY8"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8582 w 488156"/>
                <a:gd name="connsiteY3" fmla="*/ 554833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9069 w 488156"/>
                <a:gd name="connsiteY1" fmla="*/ 52388 h 1095375"/>
                <a:gd name="connsiteX2" fmla="*/ 88106 w 488156"/>
                <a:gd name="connsiteY2" fmla="*/ 514351 h 1095375"/>
                <a:gd name="connsiteX3" fmla="*/ 78582 w 488156"/>
                <a:gd name="connsiteY3" fmla="*/ 554833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9069 w 488156"/>
                <a:gd name="connsiteY1" fmla="*/ 52388 h 1095375"/>
                <a:gd name="connsiteX2" fmla="*/ 88106 w 488156"/>
                <a:gd name="connsiteY2" fmla="*/ 514351 h 1095375"/>
                <a:gd name="connsiteX3" fmla="*/ 78582 w 488156"/>
                <a:gd name="connsiteY3" fmla="*/ 554833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564547"/>
                <a:gd name="connsiteY0" fmla="*/ 107155 h 1092993"/>
                <a:gd name="connsiteX1" fmla="*/ 169069 w 564547"/>
                <a:gd name="connsiteY1" fmla="*/ 50006 h 1092993"/>
                <a:gd name="connsiteX2" fmla="*/ 88106 w 564547"/>
                <a:gd name="connsiteY2" fmla="*/ 511969 h 1092993"/>
                <a:gd name="connsiteX3" fmla="*/ 78582 w 564547"/>
                <a:gd name="connsiteY3" fmla="*/ 552451 h 1092993"/>
                <a:gd name="connsiteX4" fmla="*/ 366713 w 564547"/>
                <a:gd name="connsiteY4" fmla="*/ 578644 h 1092993"/>
                <a:gd name="connsiteX5" fmla="*/ 307181 w 564547"/>
                <a:gd name="connsiteY5" fmla="*/ 0 h 1092993"/>
                <a:gd name="connsiteX6" fmla="*/ 488156 w 564547"/>
                <a:gd name="connsiteY6" fmla="*/ 109538 h 1092993"/>
                <a:gd name="connsiteX7" fmla="*/ 564356 w 564547"/>
                <a:gd name="connsiteY7" fmla="*/ 426244 h 1092993"/>
                <a:gd name="connsiteX8" fmla="*/ 457200 w 564547"/>
                <a:gd name="connsiteY8" fmla="*/ 1092993 h 1092993"/>
                <a:gd name="connsiteX9" fmla="*/ 0 w 564547"/>
                <a:gd name="connsiteY9" fmla="*/ 1092993 h 1092993"/>
                <a:gd name="connsiteX10" fmla="*/ 42862 w 564547"/>
                <a:gd name="connsiteY10" fmla="*/ 107155 h 1092993"/>
                <a:gd name="connsiteX0" fmla="*/ 42862 w 564590"/>
                <a:gd name="connsiteY0" fmla="*/ 107155 h 1092993"/>
                <a:gd name="connsiteX1" fmla="*/ 169069 w 564590"/>
                <a:gd name="connsiteY1" fmla="*/ 50006 h 1092993"/>
                <a:gd name="connsiteX2" fmla="*/ 88106 w 564590"/>
                <a:gd name="connsiteY2" fmla="*/ 511969 h 1092993"/>
                <a:gd name="connsiteX3" fmla="*/ 78582 w 564590"/>
                <a:gd name="connsiteY3" fmla="*/ 552451 h 1092993"/>
                <a:gd name="connsiteX4" fmla="*/ 366713 w 564590"/>
                <a:gd name="connsiteY4" fmla="*/ 578644 h 1092993"/>
                <a:gd name="connsiteX5" fmla="*/ 307181 w 564590"/>
                <a:gd name="connsiteY5" fmla="*/ 0 h 1092993"/>
                <a:gd name="connsiteX6" fmla="*/ 488156 w 564590"/>
                <a:gd name="connsiteY6" fmla="*/ 109538 h 1092993"/>
                <a:gd name="connsiteX7" fmla="*/ 564356 w 564590"/>
                <a:gd name="connsiteY7" fmla="*/ 426244 h 1092993"/>
                <a:gd name="connsiteX8" fmla="*/ 457200 w 564590"/>
                <a:gd name="connsiteY8" fmla="*/ 1092993 h 1092993"/>
                <a:gd name="connsiteX9" fmla="*/ 0 w 564590"/>
                <a:gd name="connsiteY9" fmla="*/ 1092993 h 1092993"/>
                <a:gd name="connsiteX10" fmla="*/ 42862 w 564590"/>
                <a:gd name="connsiteY10"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57200 w 564356"/>
                <a:gd name="connsiteY8" fmla="*/ 1092993 h 1092993"/>
                <a:gd name="connsiteX9" fmla="*/ 0 w 564356"/>
                <a:gd name="connsiteY9" fmla="*/ 1092993 h 1092993"/>
                <a:gd name="connsiteX10" fmla="*/ 42862 w 564356"/>
                <a:gd name="connsiteY10"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57200 w 564356"/>
                <a:gd name="connsiteY8" fmla="*/ 1092993 h 1092993"/>
                <a:gd name="connsiteX9" fmla="*/ 0 w 564356"/>
                <a:gd name="connsiteY9" fmla="*/ 1092993 h 1092993"/>
                <a:gd name="connsiteX10" fmla="*/ 42862 w 564356"/>
                <a:gd name="connsiteY10"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457200 w 564356"/>
                <a:gd name="connsiteY9" fmla="*/ 1092993 h 1092993"/>
                <a:gd name="connsiteX10" fmla="*/ 0 w 564356"/>
                <a:gd name="connsiteY10" fmla="*/ 1092993 h 1092993"/>
                <a:gd name="connsiteX11" fmla="*/ 42862 w 564356"/>
                <a:gd name="connsiteY11"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457200 w 564356"/>
                <a:gd name="connsiteY9" fmla="*/ 1092993 h 1092993"/>
                <a:gd name="connsiteX10" fmla="*/ 0 w 564356"/>
                <a:gd name="connsiteY10" fmla="*/ 1092993 h 1092993"/>
                <a:gd name="connsiteX11" fmla="*/ 42862 w 564356"/>
                <a:gd name="connsiteY11"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542924 w 564356"/>
                <a:gd name="connsiteY9" fmla="*/ 769144 h 1092993"/>
                <a:gd name="connsiteX10" fmla="*/ 457200 w 564356"/>
                <a:gd name="connsiteY10" fmla="*/ 1092993 h 1092993"/>
                <a:gd name="connsiteX11" fmla="*/ 0 w 564356"/>
                <a:gd name="connsiteY11" fmla="*/ 1092993 h 1092993"/>
                <a:gd name="connsiteX12" fmla="*/ 42862 w 564356"/>
                <a:gd name="connsiteY12"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542924 w 564356"/>
                <a:gd name="connsiteY9" fmla="*/ 769144 h 1092993"/>
                <a:gd name="connsiteX10" fmla="*/ 457200 w 564356"/>
                <a:gd name="connsiteY10" fmla="*/ 1092993 h 1092993"/>
                <a:gd name="connsiteX11" fmla="*/ 0 w 564356"/>
                <a:gd name="connsiteY11" fmla="*/ 1092993 h 1092993"/>
                <a:gd name="connsiteX12" fmla="*/ 42862 w 564356"/>
                <a:gd name="connsiteY12"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542924 w 564356"/>
                <a:gd name="connsiteY9" fmla="*/ 769144 h 1092993"/>
                <a:gd name="connsiteX10" fmla="*/ 457200 w 564356"/>
                <a:gd name="connsiteY10" fmla="*/ 1092993 h 1092993"/>
                <a:gd name="connsiteX11" fmla="*/ 0 w 564356"/>
                <a:gd name="connsiteY11" fmla="*/ 1092993 h 1092993"/>
                <a:gd name="connsiteX12" fmla="*/ 42862 w 564356"/>
                <a:gd name="connsiteY12"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67232 w 588726"/>
                <a:gd name="connsiteY13"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57707 w 588726"/>
                <a:gd name="connsiteY13" fmla="*/ 504825 h 1092993"/>
                <a:gd name="connsiteX14" fmla="*/ 67232 w 588726"/>
                <a:gd name="connsiteY14"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36275 w 588726"/>
                <a:gd name="connsiteY13" fmla="*/ 592932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95857 w 588726"/>
                <a:gd name="connsiteY10" fmla="*/ 804863 h 1092993"/>
                <a:gd name="connsiteX11" fmla="*/ 481570 w 588726"/>
                <a:gd name="connsiteY11" fmla="*/ 1092993 h 1092993"/>
                <a:gd name="connsiteX12" fmla="*/ 24370 w 588726"/>
                <a:gd name="connsiteY12" fmla="*/ 1092993 h 1092993"/>
                <a:gd name="connsiteX13" fmla="*/ 76757 w 588726"/>
                <a:gd name="connsiteY13" fmla="*/ 652463 h 1092993"/>
                <a:gd name="connsiteX14" fmla="*/ 48182 w 588726"/>
                <a:gd name="connsiteY14" fmla="*/ 597695 h 1092993"/>
                <a:gd name="connsiteX15" fmla="*/ 57707 w 588726"/>
                <a:gd name="connsiteY15" fmla="*/ 504825 h 1092993"/>
                <a:gd name="connsiteX16" fmla="*/ 67232 w 588726"/>
                <a:gd name="connsiteY16"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93476 w 588726"/>
                <a:gd name="connsiteY10" fmla="*/ 814388 h 1092993"/>
                <a:gd name="connsiteX11" fmla="*/ 481570 w 588726"/>
                <a:gd name="connsiteY11" fmla="*/ 1092993 h 1092993"/>
                <a:gd name="connsiteX12" fmla="*/ 24370 w 588726"/>
                <a:gd name="connsiteY12" fmla="*/ 1092993 h 1092993"/>
                <a:gd name="connsiteX13" fmla="*/ 76757 w 588726"/>
                <a:gd name="connsiteY13" fmla="*/ 652463 h 1092993"/>
                <a:gd name="connsiteX14" fmla="*/ 48182 w 588726"/>
                <a:gd name="connsiteY14" fmla="*/ 597695 h 1092993"/>
                <a:gd name="connsiteX15" fmla="*/ 57707 w 588726"/>
                <a:gd name="connsiteY15" fmla="*/ 504825 h 1092993"/>
                <a:gd name="connsiteX16" fmla="*/ 67232 w 588726"/>
                <a:gd name="connsiteY16" fmla="*/ 107155 h 1092993"/>
                <a:gd name="connsiteX0" fmla="*/ 30522 w 552016"/>
                <a:gd name="connsiteY0" fmla="*/ 107155 h 1552574"/>
                <a:gd name="connsiteX1" fmla="*/ 156729 w 552016"/>
                <a:gd name="connsiteY1" fmla="*/ 50006 h 1552574"/>
                <a:gd name="connsiteX2" fmla="*/ 75766 w 552016"/>
                <a:gd name="connsiteY2" fmla="*/ 511969 h 1552574"/>
                <a:gd name="connsiteX3" fmla="*/ 66242 w 552016"/>
                <a:gd name="connsiteY3" fmla="*/ 552451 h 1552574"/>
                <a:gd name="connsiteX4" fmla="*/ 354373 w 552016"/>
                <a:gd name="connsiteY4" fmla="*/ 578644 h 1552574"/>
                <a:gd name="connsiteX5" fmla="*/ 294841 w 552016"/>
                <a:gd name="connsiteY5" fmla="*/ 0 h 1552574"/>
                <a:gd name="connsiteX6" fmla="*/ 475816 w 552016"/>
                <a:gd name="connsiteY6" fmla="*/ 109538 h 1552574"/>
                <a:gd name="connsiteX7" fmla="*/ 552016 w 552016"/>
                <a:gd name="connsiteY7" fmla="*/ 426244 h 1552574"/>
                <a:gd name="connsiteX8" fmla="*/ 475815 w 552016"/>
                <a:gd name="connsiteY8" fmla="*/ 583407 h 1552574"/>
                <a:gd name="connsiteX9" fmla="*/ 530584 w 552016"/>
                <a:gd name="connsiteY9" fmla="*/ 769144 h 1552574"/>
                <a:gd name="connsiteX10" fmla="*/ 456766 w 552016"/>
                <a:gd name="connsiteY10" fmla="*/ 814388 h 1552574"/>
                <a:gd name="connsiteX11" fmla="*/ 444860 w 552016"/>
                <a:gd name="connsiteY11" fmla="*/ 1092993 h 1552574"/>
                <a:gd name="connsiteX12" fmla="*/ 32904 w 552016"/>
                <a:gd name="connsiteY12" fmla="*/ 1552574 h 1552574"/>
                <a:gd name="connsiteX13" fmla="*/ 40047 w 552016"/>
                <a:gd name="connsiteY13" fmla="*/ 652463 h 1552574"/>
                <a:gd name="connsiteX14" fmla="*/ 11472 w 552016"/>
                <a:gd name="connsiteY14" fmla="*/ 597695 h 1552574"/>
                <a:gd name="connsiteX15" fmla="*/ 20997 w 552016"/>
                <a:gd name="connsiteY15" fmla="*/ 504825 h 1552574"/>
                <a:gd name="connsiteX16" fmla="*/ 30522 w 552016"/>
                <a:gd name="connsiteY16" fmla="*/ 107155 h 1552574"/>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44860 w 552016"/>
                <a:gd name="connsiteY11" fmla="*/ 1092993 h 1576387"/>
                <a:gd name="connsiteX12" fmla="*/ 494865 w 552016"/>
                <a:gd name="connsiteY12" fmla="*/ 1576387 h 1576387"/>
                <a:gd name="connsiteX13" fmla="*/ 32904 w 552016"/>
                <a:gd name="connsiteY13" fmla="*/ 1552574 h 1576387"/>
                <a:gd name="connsiteX14" fmla="*/ 40047 w 552016"/>
                <a:gd name="connsiteY14" fmla="*/ 652463 h 1576387"/>
                <a:gd name="connsiteX15" fmla="*/ 11472 w 552016"/>
                <a:gd name="connsiteY15" fmla="*/ 597695 h 1576387"/>
                <a:gd name="connsiteX16" fmla="*/ 20997 w 552016"/>
                <a:gd name="connsiteY16" fmla="*/ 504825 h 1576387"/>
                <a:gd name="connsiteX17" fmla="*/ 30522 w 552016"/>
                <a:gd name="connsiteY17"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494865 w 552016"/>
                <a:gd name="connsiteY12" fmla="*/ 1576387 h 1576387"/>
                <a:gd name="connsiteX13" fmla="*/ 32904 w 552016"/>
                <a:gd name="connsiteY13" fmla="*/ 1552574 h 1576387"/>
                <a:gd name="connsiteX14" fmla="*/ 40047 w 552016"/>
                <a:gd name="connsiteY14" fmla="*/ 652463 h 1576387"/>
                <a:gd name="connsiteX15" fmla="*/ 11472 w 552016"/>
                <a:gd name="connsiteY15" fmla="*/ 597695 h 1576387"/>
                <a:gd name="connsiteX16" fmla="*/ 20997 w 552016"/>
                <a:gd name="connsiteY16" fmla="*/ 504825 h 1576387"/>
                <a:gd name="connsiteX17" fmla="*/ 30522 w 552016"/>
                <a:gd name="connsiteY17"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494865 w 552016"/>
                <a:gd name="connsiteY12" fmla="*/ 1576387 h 1576387"/>
                <a:gd name="connsiteX13" fmla="*/ 32904 w 552016"/>
                <a:gd name="connsiteY13" fmla="*/ 1552574 h 1576387"/>
                <a:gd name="connsiteX14" fmla="*/ 40047 w 552016"/>
                <a:gd name="connsiteY14" fmla="*/ 652463 h 1576387"/>
                <a:gd name="connsiteX15" fmla="*/ 11472 w 552016"/>
                <a:gd name="connsiteY15" fmla="*/ 597695 h 1576387"/>
                <a:gd name="connsiteX16" fmla="*/ 20997 w 552016"/>
                <a:gd name="connsiteY16" fmla="*/ 504825 h 1576387"/>
                <a:gd name="connsiteX17" fmla="*/ 30522 w 552016"/>
                <a:gd name="connsiteY17"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94865 w 552016"/>
                <a:gd name="connsiteY13" fmla="*/ 1576387 h 1576387"/>
                <a:gd name="connsiteX14" fmla="*/ 32904 w 552016"/>
                <a:gd name="connsiteY14" fmla="*/ 1552574 h 1576387"/>
                <a:gd name="connsiteX15" fmla="*/ 40047 w 552016"/>
                <a:gd name="connsiteY15" fmla="*/ 652463 h 1576387"/>
                <a:gd name="connsiteX16" fmla="*/ 11472 w 552016"/>
                <a:gd name="connsiteY16" fmla="*/ 597695 h 1576387"/>
                <a:gd name="connsiteX17" fmla="*/ 20997 w 552016"/>
                <a:gd name="connsiteY17" fmla="*/ 504825 h 1576387"/>
                <a:gd name="connsiteX18" fmla="*/ 30522 w 552016"/>
                <a:gd name="connsiteY18"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94865 w 552016"/>
                <a:gd name="connsiteY13" fmla="*/ 1576387 h 1576387"/>
                <a:gd name="connsiteX14" fmla="*/ 32904 w 552016"/>
                <a:gd name="connsiteY14" fmla="*/ 1552574 h 1576387"/>
                <a:gd name="connsiteX15" fmla="*/ 40047 w 552016"/>
                <a:gd name="connsiteY15" fmla="*/ 652463 h 1576387"/>
                <a:gd name="connsiteX16" fmla="*/ 11472 w 552016"/>
                <a:gd name="connsiteY16" fmla="*/ 597695 h 1576387"/>
                <a:gd name="connsiteX17" fmla="*/ 20997 w 552016"/>
                <a:gd name="connsiteY17" fmla="*/ 504825 h 1576387"/>
                <a:gd name="connsiteX18" fmla="*/ 30522 w 552016"/>
                <a:gd name="connsiteY18"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2904 w 552016"/>
                <a:gd name="connsiteY16" fmla="*/ 1552574 h 1577990"/>
                <a:gd name="connsiteX17" fmla="*/ 40047 w 552016"/>
                <a:gd name="connsiteY17" fmla="*/ 652463 h 1577990"/>
                <a:gd name="connsiteX18" fmla="*/ 11472 w 552016"/>
                <a:gd name="connsiteY18" fmla="*/ 597695 h 1577990"/>
                <a:gd name="connsiteX19" fmla="*/ 20997 w 552016"/>
                <a:gd name="connsiteY19" fmla="*/ 504825 h 1577990"/>
                <a:gd name="connsiteX20" fmla="*/ 30522 w 552016"/>
                <a:gd name="connsiteY20"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273409 w 552016"/>
                <a:gd name="connsiteY16" fmla="*/ 923923 h 1577990"/>
                <a:gd name="connsiteX17" fmla="*/ 32904 w 552016"/>
                <a:gd name="connsiteY17" fmla="*/ 1552574 h 1577990"/>
                <a:gd name="connsiteX18" fmla="*/ 40047 w 552016"/>
                <a:gd name="connsiteY18" fmla="*/ 652463 h 1577990"/>
                <a:gd name="connsiteX19" fmla="*/ 11472 w 552016"/>
                <a:gd name="connsiteY19" fmla="*/ 597695 h 1577990"/>
                <a:gd name="connsiteX20" fmla="*/ 20997 w 552016"/>
                <a:gd name="connsiteY20" fmla="*/ 504825 h 1577990"/>
                <a:gd name="connsiteX21" fmla="*/ 30522 w 552016"/>
                <a:gd name="connsiteY21"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32904 w 552016"/>
                <a:gd name="connsiteY18" fmla="*/ 1552574 h 1577990"/>
                <a:gd name="connsiteX19" fmla="*/ 40047 w 552016"/>
                <a:gd name="connsiteY19" fmla="*/ 652463 h 1577990"/>
                <a:gd name="connsiteX20" fmla="*/ 11472 w 552016"/>
                <a:gd name="connsiteY20" fmla="*/ 597695 h 1577990"/>
                <a:gd name="connsiteX21" fmla="*/ 20997 w 552016"/>
                <a:gd name="connsiteY21" fmla="*/ 504825 h 1577990"/>
                <a:gd name="connsiteX22" fmla="*/ 30522 w 552016"/>
                <a:gd name="connsiteY22"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49572 w 552016"/>
                <a:gd name="connsiteY18" fmla="*/ 1516855 h 1577990"/>
                <a:gd name="connsiteX19" fmla="*/ 32904 w 552016"/>
                <a:gd name="connsiteY19" fmla="*/ 1552574 h 1577990"/>
                <a:gd name="connsiteX20" fmla="*/ 40047 w 552016"/>
                <a:gd name="connsiteY20" fmla="*/ 652463 h 1577990"/>
                <a:gd name="connsiteX21" fmla="*/ 11472 w 552016"/>
                <a:gd name="connsiteY21" fmla="*/ 597695 h 1577990"/>
                <a:gd name="connsiteX22" fmla="*/ 20997 w 552016"/>
                <a:gd name="connsiteY22" fmla="*/ 504825 h 1577990"/>
                <a:gd name="connsiteX23" fmla="*/ 30522 w 552016"/>
                <a:gd name="connsiteY23"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285316 w 552016"/>
                <a:gd name="connsiteY18" fmla="*/ 1547812 h 1577990"/>
                <a:gd name="connsiteX19" fmla="*/ 32904 w 552016"/>
                <a:gd name="connsiteY19" fmla="*/ 1552574 h 1577990"/>
                <a:gd name="connsiteX20" fmla="*/ 40047 w 552016"/>
                <a:gd name="connsiteY20" fmla="*/ 652463 h 1577990"/>
                <a:gd name="connsiteX21" fmla="*/ 11472 w 552016"/>
                <a:gd name="connsiteY21" fmla="*/ 597695 h 1577990"/>
                <a:gd name="connsiteX22" fmla="*/ 20997 w 552016"/>
                <a:gd name="connsiteY22" fmla="*/ 504825 h 1577990"/>
                <a:gd name="connsiteX23" fmla="*/ 30522 w 552016"/>
                <a:gd name="connsiteY23"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285316 w 552016"/>
                <a:gd name="connsiteY18" fmla="*/ 1547812 h 1577990"/>
                <a:gd name="connsiteX19" fmla="*/ 32904 w 552016"/>
                <a:gd name="connsiteY19" fmla="*/ 1552574 h 1577990"/>
                <a:gd name="connsiteX20" fmla="*/ 40047 w 552016"/>
                <a:gd name="connsiteY20" fmla="*/ 652463 h 1577990"/>
                <a:gd name="connsiteX21" fmla="*/ 11472 w 552016"/>
                <a:gd name="connsiteY21" fmla="*/ 597695 h 1577990"/>
                <a:gd name="connsiteX22" fmla="*/ 20997 w 552016"/>
                <a:gd name="connsiteY22" fmla="*/ 504825 h 1577990"/>
                <a:gd name="connsiteX23" fmla="*/ 30522 w 552016"/>
                <a:gd name="connsiteY23" fmla="*/ 107155 h 1577990"/>
                <a:gd name="connsiteX0" fmla="*/ 30522 w 552016"/>
                <a:gd name="connsiteY0" fmla="*/ 107155 h 1583052"/>
                <a:gd name="connsiteX1" fmla="*/ 156729 w 552016"/>
                <a:gd name="connsiteY1" fmla="*/ 50006 h 1583052"/>
                <a:gd name="connsiteX2" fmla="*/ 75766 w 552016"/>
                <a:gd name="connsiteY2" fmla="*/ 511969 h 1583052"/>
                <a:gd name="connsiteX3" fmla="*/ 66242 w 552016"/>
                <a:gd name="connsiteY3" fmla="*/ 552451 h 1583052"/>
                <a:gd name="connsiteX4" fmla="*/ 354373 w 552016"/>
                <a:gd name="connsiteY4" fmla="*/ 578644 h 1583052"/>
                <a:gd name="connsiteX5" fmla="*/ 294841 w 552016"/>
                <a:gd name="connsiteY5" fmla="*/ 0 h 1583052"/>
                <a:gd name="connsiteX6" fmla="*/ 475816 w 552016"/>
                <a:gd name="connsiteY6" fmla="*/ 109538 h 1583052"/>
                <a:gd name="connsiteX7" fmla="*/ 552016 w 552016"/>
                <a:gd name="connsiteY7" fmla="*/ 426244 h 1583052"/>
                <a:gd name="connsiteX8" fmla="*/ 475815 w 552016"/>
                <a:gd name="connsiteY8" fmla="*/ 583407 h 1583052"/>
                <a:gd name="connsiteX9" fmla="*/ 530584 w 552016"/>
                <a:gd name="connsiteY9" fmla="*/ 769144 h 1583052"/>
                <a:gd name="connsiteX10" fmla="*/ 456766 w 552016"/>
                <a:gd name="connsiteY10" fmla="*/ 814388 h 1583052"/>
                <a:gd name="connsiteX11" fmla="*/ 485341 w 552016"/>
                <a:gd name="connsiteY11" fmla="*/ 1090612 h 1583052"/>
                <a:gd name="connsiteX12" fmla="*/ 509153 w 552016"/>
                <a:gd name="connsiteY12" fmla="*/ 1276349 h 1583052"/>
                <a:gd name="connsiteX13" fmla="*/ 487722 w 552016"/>
                <a:gd name="connsiteY13" fmla="*/ 1419224 h 1583052"/>
                <a:gd name="connsiteX14" fmla="*/ 494865 w 552016"/>
                <a:gd name="connsiteY14" fmla="*/ 1576387 h 1583052"/>
                <a:gd name="connsiteX15" fmla="*/ 266265 w 552016"/>
                <a:gd name="connsiteY15" fmla="*/ 1576387 h 1583052"/>
                <a:gd name="connsiteX16" fmla="*/ 366278 w 552016"/>
                <a:gd name="connsiteY16" fmla="*/ 1431130 h 1583052"/>
                <a:gd name="connsiteX17" fmla="*/ 273409 w 552016"/>
                <a:gd name="connsiteY17" fmla="*/ 923923 h 1583052"/>
                <a:gd name="connsiteX18" fmla="*/ 285316 w 552016"/>
                <a:gd name="connsiteY18" fmla="*/ 1547812 h 1583052"/>
                <a:gd name="connsiteX19" fmla="*/ 32904 w 552016"/>
                <a:gd name="connsiteY19" fmla="*/ 1552574 h 1583052"/>
                <a:gd name="connsiteX20" fmla="*/ 40047 w 552016"/>
                <a:gd name="connsiteY20" fmla="*/ 652463 h 1583052"/>
                <a:gd name="connsiteX21" fmla="*/ 11472 w 552016"/>
                <a:gd name="connsiteY21" fmla="*/ 597695 h 1583052"/>
                <a:gd name="connsiteX22" fmla="*/ 20997 w 552016"/>
                <a:gd name="connsiteY22" fmla="*/ 504825 h 1583052"/>
                <a:gd name="connsiteX23" fmla="*/ 30522 w 552016"/>
                <a:gd name="connsiteY23" fmla="*/ 107155 h 1583052"/>
                <a:gd name="connsiteX0" fmla="*/ 30522 w 552016"/>
                <a:gd name="connsiteY0" fmla="*/ 107155 h 1585107"/>
                <a:gd name="connsiteX1" fmla="*/ 156729 w 552016"/>
                <a:gd name="connsiteY1" fmla="*/ 50006 h 1585107"/>
                <a:gd name="connsiteX2" fmla="*/ 75766 w 552016"/>
                <a:gd name="connsiteY2" fmla="*/ 511969 h 1585107"/>
                <a:gd name="connsiteX3" fmla="*/ 66242 w 552016"/>
                <a:gd name="connsiteY3" fmla="*/ 552451 h 1585107"/>
                <a:gd name="connsiteX4" fmla="*/ 354373 w 552016"/>
                <a:gd name="connsiteY4" fmla="*/ 578644 h 1585107"/>
                <a:gd name="connsiteX5" fmla="*/ 294841 w 552016"/>
                <a:gd name="connsiteY5" fmla="*/ 0 h 1585107"/>
                <a:gd name="connsiteX6" fmla="*/ 475816 w 552016"/>
                <a:gd name="connsiteY6" fmla="*/ 109538 h 1585107"/>
                <a:gd name="connsiteX7" fmla="*/ 552016 w 552016"/>
                <a:gd name="connsiteY7" fmla="*/ 426244 h 1585107"/>
                <a:gd name="connsiteX8" fmla="*/ 475815 w 552016"/>
                <a:gd name="connsiteY8" fmla="*/ 583407 h 1585107"/>
                <a:gd name="connsiteX9" fmla="*/ 530584 w 552016"/>
                <a:gd name="connsiteY9" fmla="*/ 769144 h 1585107"/>
                <a:gd name="connsiteX10" fmla="*/ 456766 w 552016"/>
                <a:gd name="connsiteY10" fmla="*/ 814388 h 1585107"/>
                <a:gd name="connsiteX11" fmla="*/ 485341 w 552016"/>
                <a:gd name="connsiteY11" fmla="*/ 1090612 h 1585107"/>
                <a:gd name="connsiteX12" fmla="*/ 509153 w 552016"/>
                <a:gd name="connsiteY12" fmla="*/ 1276349 h 1585107"/>
                <a:gd name="connsiteX13" fmla="*/ 487722 w 552016"/>
                <a:gd name="connsiteY13" fmla="*/ 1419224 h 1585107"/>
                <a:gd name="connsiteX14" fmla="*/ 494865 w 552016"/>
                <a:gd name="connsiteY14" fmla="*/ 1576387 h 1585107"/>
                <a:gd name="connsiteX15" fmla="*/ 266265 w 552016"/>
                <a:gd name="connsiteY15" fmla="*/ 1576387 h 1585107"/>
                <a:gd name="connsiteX16" fmla="*/ 366278 w 552016"/>
                <a:gd name="connsiteY16" fmla="*/ 1431130 h 1585107"/>
                <a:gd name="connsiteX17" fmla="*/ 273409 w 552016"/>
                <a:gd name="connsiteY17" fmla="*/ 923923 h 1585107"/>
                <a:gd name="connsiteX18" fmla="*/ 285316 w 552016"/>
                <a:gd name="connsiteY18" fmla="*/ 1547812 h 1585107"/>
                <a:gd name="connsiteX19" fmla="*/ 32904 w 552016"/>
                <a:gd name="connsiteY19" fmla="*/ 1552574 h 1585107"/>
                <a:gd name="connsiteX20" fmla="*/ 40047 w 552016"/>
                <a:gd name="connsiteY20" fmla="*/ 652463 h 1585107"/>
                <a:gd name="connsiteX21" fmla="*/ 11472 w 552016"/>
                <a:gd name="connsiteY21" fmla="*/ 597695 h 1585107"/>
                <a:gd name="connsiteX22" fmla="*/ 20997 w 552016"/>
                <a:gd name="connsiteY22" fmla="*/ 504825 h 1585107"/>
                <a:gd name="connsiteX23" fmla="*/ 30522 w 552016"/>
                <a:gd name="connsiteY23" fmla="*/ 107155 h 1585107"/>
                <a:gd name="connsiteX0" fmla="*/ 30522 w 552016"/>
                <a:gd name="connsiteY0" fmla="*/ 107155 h 1585760"/>
                <a:gd name="connsiteX1" fmla="*/ 156729 w 552016"/>
                <a:gd name="connsiteY1" fmla="*/ 50006 h 1585760"/>
                <a:gd name="connsiteX2" fmla="*/ 75766 w 552016"/>
                <a:gd name="connsiteY2" fmla="*/ 511969 h 1585760"/>
                <a:gd name="connsiteX3" fmla="*/ 66242 w 552016"/>
                <a:gd name="connsiteY3" fmla="*/ 552451 h 1585760"/>
                <a:gd name="connsiteX4" fmla="*/ 354373 w 552016"/>
                <a:gd name="connsiteY4" fmla="*/ 578644 h 1585760"/>
                <a:gd name="connsiteX5" fmla="*/ 294841 w 552016"/>
                <a:gd name="connsiteY5" fmla="*/ 0 h 1585760"/>
                <a:gd name="connsiteX6" fmla="*/ 475816 w 552016"/>
                <a:gd name="connsiteY6" fmla="*/ 109538 h 1585760"/>
                <a:gd name="connsiteX7" fmla="*/ 552016 w 552016"/>
                <a:gd name="connsiteY7" fmla="*/ 426244 h 1585760"/>
                <a:gd name="connsiteX8" fmla="*/ 475815 w 552016"/>
                <a:gd name="connsiteY8" fmla="*/ 583407 h 1585760"/>
                <a:gd name="connsiteX9" fmla="*/ 530584 w 552016"/>
                <a:gd name="connsiteY9" fmla="*/ 769144 h 1585760"/>
                <a:gd name="connsiteX10" fmla="*/ 456766 w 552016"/>
                <a:gd name="connsiteY10" fmla="*/ 814388 h 1585760"/>
                <a:gd name="connsiteX11" fmla="*/ 485341 w 552016"/>
                <a:gd name="connsiteY11" fmla="*/ 1090612 h 1585760"/>
                <a:gd name="connsiteX12" fmla="*/ 509153 w 552016"/>
                <a:gd name="connsiteY12" fmla="*/ 1276349 h 1585760"/>
                <a:gd name="connsiteX13" fmla="*/ 487722 w 552016"/>
                <a:gd name="connsiteY13" fmla="*/ 1419224 h 1585760"/>
                <a:gd name="connsiteX14" fmla="*/ 494865 w 552016"/>
                <a:gd name="connsiteY14" fmla="*/ 1576387 h 1585760"/>
                <a:gd name="connsiteX15" fmla="*/ 266265 w 552016"/>
                <a:gd name="connsiteY15" fmla="*/ 1576387 h 1585760"/>
                <a:gd name="connsiteX16" fmla="*/ 366278 w 552016"/>
                <a:gd name="connsiteY16" fmla="*/ 1431130 h 1585760"/>
                <a:gd name="connsiteX17" fmla="*/ 273409 w 552016"/>
                <a:gd name="connsiteY17" fmla="*/ 923923 h 1585760"/>
                <a:gd name="connsiteX18" fmla="*/ 285316 w 552016"/>
                <a:gd name="connsiteY18" fmla="*/ 1547812 h 1585760"/>
                <a:gd name="connsiteX19" fmla="*/ 32904 w 552016"/>
                <a:gd name="connsiteY19" fmla="*/ 1552574 h 1585760"/>
                <a:gd name="connsiteX20" fmla="*/ 40047 w 552016"/>
                <a:gd name="connsiteY20" fmla="*/ 652463 h 1585760"/>
                <a:gd name="connsiteX21" fmla="*/ 11472 w 552016"/>
                <a:gd name="connsiteY21" fmla="*/ 597695 h 1585760"/>
                <a:gd name="connsiteX22" fmla="*/ 20997 w 552016"/>
                <a:gd name="connsiteY22" fmla="*/ 504825 h 1585760"/>
                <a:gd name="connsiteX23" fmla="*/ 30522 w 552016"/>
                <a:gd name="connsiteY23" fmla="*/ 107155 h 1585760"/>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13890 w 552016"/>
                <a:gd name="connsiteY18" fmla="*/ 1290636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7688 w 540595"/>
                <a:gd name="connsiteY21" fmla="*/ 1231104 h 1591638"/>
                <a:gd name="connsiteX22" fmla="*/ 28626 w 540595"/>
                <a:gd name="connsiteY22" fmla="*/ 652463 h 1591638"/>
                <a:gd name="connsiteX23" fmla="*/ 51 w 540595"/>
                <a:gd name="connsiteY23" fmla="*/ 597695 h 1591638"/>
                <a:gd name="connsiteX24" fmla="*/ 9576 w 540595"/>
                <a:gd name="connsiteY24" fmla="*/ 504825 h 1591638"/>
                <a:gd name="connsiteX25" fmla="*/ 19101 w 540595"/>
                <a:gd name="connsiteY25"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595" h="1591638">
                  <a:moveTo>
                    <a:pt x="19101" y="107155"/>
                  </a:moveTo>
                  <a:cubicBezTo>
                    <a:pt x="64345" y="88899"/>
                    <a:pt x="100064" y="68262"/>
                    <a:pt x="145308" y="50006"/>
                  </a:cubicBezTo>
                  <a:cubicBezTo>
                    <a:pt x="166739" y="43656"/>
                    <a:pt x="52440" y="320676"/>
                    <a:pt x="64345" y="511969"/>
                  </a:cubicBezTo>
                  <a:cubicBezTo>
                    <a:pt x="44502" y="519114"/>
                    <a:pt x="43708" y="531019"/>
                    <a:pt x="54821" y="552451"/>
                  </a:cubicBezTo>
                  <a:cubicBezTo>
                    <a:pt x="96096" y="573088"/>
                    <a:pt x="292152" y="596106"/>
                    <a:pt x="342952" y="578644"/>
                  </a:cubicBezTo>
                  <a:cubicBezTo>
                    <a:pt x="208808" y="369094"/>
                    <a:pt x="186584" y="338137"/>
                    <a:pt x="283420" y="0"/>
                  </a:cubicBezTo>
                  <a:cubicBezTo>
                    <a:pt x="305646" y="53975"/>
                    <a:pt x="456457" y="46038"/>
                    <a:pt x="464395" y="109538"/>
                  </a:cubicBezTo>
                  <a:cubicBezTo>
                    <a:pt x="483446" y="213519"/>
                    <a:pt x="531069" y="288925"/>
                    <a:pt x="540595" y="426244"/>
                  </a:cubicBezTo>
                  <a:cubicBezTo>
                    <a:pt x="531070" y="504031"/>
                    <a:pt x="473919" y="517526"/>
                    <a:pt x="464394" y="583407"/>
                  </a:cubicBezTo>
                  <a:cubicBezTo>
                    <a:pt x="482651" y="657226"/>
                    <a:pt x="503288" y="690563"/>
                    <a:pt x="519163" y="769144"/>
                  </a:cubicBezTo>
                  <a:cubicBezTo>
                    <a:pt x="508051" y="808832"/>
                    <a:pt x="456457" y="774700"/>
                    <a:pt x="445345" y="814388"/>
                  </a:cubicBezTo>
                  <a:cubicBezTo>
                    <a:pt x="447726" y="906463"/>
                    <a:pt x="464395" y="998537"/>
                    <a:pt x="473920" y="1090612"/>
                  </a:cubicBezTo>
                  <a:cubicBezTo>
                    <a:pt x="468364" y="1172369"/>
                    <a:pt x="496145" y="1195387"/>
                    <a:pt x="497732" y="1276349"/>
                  </a:cubicBezTo>
                  <a:cubicBezTo>
                    <a:pt x="505669" y="1338658"/>
                    <a:pt x="490588" y="1376362"/>
                    <a:pt x="476301" y="1419224"/>
                  </a:cubicBezTo>
                  <a:cubicBezTo>
                    <a:pt x="495352" y="1447799"/>
                    <a:pt x="514400" y="1509315"/>
                    <a:pt x="483444" y="1576387"/>
                  </a:cubicBezTo>
                  <a:cubicBezTo>
                    <a:pt x="442962" y="1599406"/>
                    <a:pt x="350094" y="1593850"/>
                    <a:pt x="254844" y="1576387"/>
                  </a:cubicBezTo>
                  <a:cubicBezTo>
                    <a:pt x="263178" y="1527570"/>
                    <a:pt x="384622" y="1554162"/>
                    <a:pt x="354857" y="1431130"/>
                  </a:cubicBezTo>
                  <a:cubicBezTo>
                    <a:pt x="391767" y="1322386"/>
                    <a:pt x="312788" y="914795"/>
                    <a:pt x="261988" y="921542"/>
                  </a:cubicBezTo>
                  <a:cubicBezTo>
                    <a:pt x="249288" y="985042"/>
                    <a:pt x="293341" y="1179511"/>
                    <a:pt x="302469" y="1290636"/>
                  </a:cubicBezTo>
                  <a:cubicBezTo>
                    <a:pt x="242540" y="1499392"/>
                    <a:pt x="307232" y="1491058"/>
                    <a:pt x="273895" y="1547812"/>
                  </a:cubicBezTo>
                  <a:lnTo>
                    <a:pt x="21483" y="1552574"/>
                  </a:lnTo>
                  <a:cubicBezTo>
                    <a:pt x="-20189" y="1490661"/>
                    <a:pt x="155230" y="1527569"/>
                    <a:pt x="145307" y="1421604"/>
                  </a:cubicBezTo>
                  <a:cubicBezTo>
                    <a:pt x="161578" y="1337070"/>
                    <a:pt x="127844" y="1296985"/>
                    <a:pt x="147688" y="1231104"/>
                  </a:cubicBezTo>
                  <a:cubicBezTo>
                    <a:pt x="138957" y="986629"/>
                    <a:pt x="26245" y="810022"/>
                    <a:pt x="28626" y="652463"/>
                  </a:cubicBezTo>
                  <a:cubicBezTo>
                    <a:pt x="19894" y="620713"/>
                    <a:pt x="3226" y="622301"/>
                    <a:pt x="51" y="597695"/>
                  </a:cubicBezTo>
                  <a:cubicBezTo>
                    <a:pt x="-743" y="561183"/>
                    <a:pt x="7989" y="539750"/>
                    <a:pt x="9576" y="504825"/>
                  </a:cubicBezTo>
                  <a:cubicBezTo>
                    <a:pt x="-6298" y="387746"/>
                    <a:pt x="-743" y="190102"/>
                    <a:pt x="19101" y="107155"/>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61" name="Rectangle 4098">
              <a:extLst>
                <a:ext uri="{FF2B5EF4-FFF2-40B4-BE49-F238E27FC236}">
                  <a16:creationId xmlns:a16="http://schemas.microsoft.com/office/drawing/2014/main" id="{E1294504-BB6D-490E-9596-044ACD0674A7}"/>
                </a:ext>
              </a:extLst>
            </p:cNvPr>
            <p:cNvSpPr/>
            <p:nvPr/>
          </p:nvSpPr>
          <p:spPr>
            <a:xfrm rot="361497">
              <a:off x="6053107" y="2343150"/>
              <a:ext cx="98168" cy="71436"/>
            </a:xfrm>
            <a:custGeom>
              <a:avLst/>
              <a:gdLst>
                <a:gd name="connsiteX0" fmla="*/ 0 w 45719"/>
                <a:gd name="connsiteY0" fmla="*/ 0 h 152400"/>
                <a:gd name="connsiteX1" fmla="*/ 45719 w 45719"/>
                <a:gd name="connsiteY1" fmla="*/ 0 h 152400"/>
                <a:gd name="connsiteX2" fmla="*/ 45719 w 45719"/>
                <a:gd name="connsiteY2" fmla="*/ 152400 h 152400"/>
                <a:gd name="connsiteX3" fmla="*/ 0 w 45719"/>
                <a:gd name="connsiteY3" fmla="*/ 152400 h 152400"/>
                <a:gd name="connsiteX4" fmla="*/ 0 w 45719"/>
                <a:gd name="connsiteY4" fmla="*/ 0 h 152400"/>
                <a:gd name="connsiteX0" fmla="*/ 0 w 71913"/>
                <a:gd name="connsiteY0" fmla="*/ 7143 h 152400"/>
                <a:gd name="connsiteX1" fmla="*/ 71913 w 71913"/>
                <a:gd name="connsiteY1" fmla="*/ 0 h 152400"/>
                <a:gd name="connsiteX2" fmla="*/ 71913 w 71913"/>
                <a:gd name="connsiteY2" fmla="*/ 152400 h 152400"/>
                <a:gd name="connsiteX3" fmla="*/ 26194 w 71913"/>
                <a:gd name="connsiteY3" fmla="*/ 152400 h 152400"/>
                <a:gd name="connsiteX4" fmla="*/ 0 w 71913"/>
                <a:gd name="connsiteY4" fmla="*/ 7143 h 152400"/>
                <a:gd name="connsiteX0" fmla="*/ 0 w 71913"/>
                <a:gd name="connsiteY0" fmla="*/ 28574 h 173831"/>
                <a:gd name="connsiteX1" fmla="*/ 24288 w 71913"/>
                <a:gd name="connsiteY1" fmla="*/ 0 h 173831"/>
                <a:gd name="connsiteX2" fmla="*/ 71913 w 71913"/>
                <a:gd name="connsiteY2" fmla="*/ 173831 h 173831"/>
                <a:gd name="connsiteX3" fmla="*/ 26194 w 71913"/>
                <a:gd name="connsiteY3" fmla="*/ 173831 h 173831"/>
                <a:gd name="connsiteX4" fmla="*/ 0 w 71913"/>
                <a:gd name="connsiteY4" fmla="*/ 28574 h 173831"/>
                <a:gd name="connsiteX0" fmla="*/ 0 w 69532"/>
                <a:gd name="connsiteY0" fmla="*/ 28574 h 173831"/>
                <a:gd name="connsiteX1" fmla="*/ 24288 w 69532"/>
                <a:gd name="connsiteY1" fmla="*/ 0 h 173831"/>
                <a:gd name="connsiteX2" fmla="*/ 69532 w 69532"/>
                <a:gd name="connsiteY2" fmla="*/ 54768 h 173831"/>
                <a:gd name="connsiteX3" fmla="*/ 26194 w 69532"/>
                <a:gd name="connsiteY3" fmla="*/ 173831 h 173831"/>
                <a:gd name="connsiteX4" fmla="*/ 0 w 69532"/>
                <a:gd name="connsiteY4" fmla="*/ 28574 h 173831"/>
                <a:gd name="connsiteX0" fmla="*/ 0 w 69532"/>
                <a:gd name="connsiteY0" fmla="*/ 28574 h 76199"/>
                <a:gd name="connsiteX1" fmla="*/ 24288 w 69532"/>
                <a:gd name="connsiteY1" fmla="*/ 0 h 76199"/>
                <a:gd name="connsiteX2" fmla="*/ 69532 w 69532"/>
                <a:gd name="connsiteY2" fmla="*/ 54768 h 76199"/>
                <a:gd name="connsiteX3" fmla="*/ 52388 w 69532"/>
                <a:gd name="connsiteY3" fmla="*/ 76199 h 76199"/>
                <a:gd name="connsiteX4" fmla="*/ 0 w 69532"/>
                <a:gd name="connsiteY4" fmla="*/ 28574 h 76199"/>
                <a:gd name="connsiteX0" fmla="*/ 0 w 69532"/>
                <a:gd name="connsiteY0" fmla="*/ 26192 h 73817"/>
                <a:gd name="connsiteX1" fmla="*/ 12382 w 69532"/>
                <a:gd name="connsiteY1" fmla="*/ 0 h 73817"/>
                <a:gd name="connsiteX2" fmla="*/ 69532 w 69532"/>
                <a:gd name="connsiteY2" fmla="*/ 52386 h 73817"/>
                <a:gd name="connsiteX3" fmla="*/ 52388 w 69532"/>
                <a:gd name="connsiteY3" fmla="*/ 73817 h 73817"/>
                <a:gd name="connsiteX4" fmla="*/ 0 w 69532"/>
                <a:gd name="connsiteY4" fmla="*/ 26192 h 73817"/>
                <a:gd name="connsiteX0" fmla="*/ 0 w 74294"/>
                <a:gd name="connsiteY0" fmla="*/ 14285 h 73817"/>
                <a:gd name="connsiteX1" fmla="*/ 17144 w 74294"/>
                <a:gd name="connsiteY1" fmla="*/ 0 h 73817"/>
                <a:gd name="connsiteX2" fmla="*/ 74294 w 74294"/>
                <a:gd name="connsiteY2" fmla="*/ 52386 h 73817"/>
                <a:gd name="connsiteX3" fmla="*/ 57150 w 74294"/>
                <a:gd name="connsiteY3" fmla="*/ 73817 h 73817"/>
                <a:gd name="connsiteX4" fmla="*/ 0 w 74294"/>
                <a:gd name="connsiteY4" fmla="*/ 14285 h 73817"/>
                <a:gd name="connsiteX0" fmla="*/ 0 w 74294"/>
                <a:gd name="connsiteY0" fmla="*/ 14285 h 71436"/>
                <a:gd name="connsiteX1" fmla="*/ 17144 w 74294"/>
                <a:gd name="connsiteY1" fmla="*/ 0 h 71436"/>
                <a:gd name="connsiteX2" fmla="*/ 74294 w 74294"/>
                <a:gd name="connsiteY2" fmla="*/ 52386 h 71436"/>
                <a:gd name="connsiteX3" fmla="*/ 61913 w 74294"/>
                <a:gd name="connsiteY3" fmla="*/ 71436 h 71436"/>
                <a:gd name="connsiteX4" fmla="*/ 0 w 74294"/>
                <a:gd name="connsiteY4" fmla="*/ 14285 h 71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4" h="71436">
                  <a:moveTo>
                    <a:pt x="0" y="14285"/>
                  </a:moveTo>
                  <a:lnTo>
                    <a:pt x="17144" y="0"/>
                  </a:lnTo>
                  <a:lnTo>
                    <a:pt x="74294" y="52386"/>
                  </a:lnTo>
                  <a:lnTo>
                    <a:pt x="61913" y="71436"/>
                  </a:lnTo>
                  <a:lnTo>
                    <a:pt x="0" y="1428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grpSp>
      <p:grpSp>
        <p:nvGrpSpPr>
          <p:cNvPr id="62" name="Group 61">
            <a:extLst>
              <a:ext uri="{FF2B5EF4-FFF2-40B4-BE49-F238E27FC236}">
                <a16:creationId xmlns:a16="http://schemas.microsoft.com/office/drawing/2014/main" id="{B49E3EBE-B390-4CD5-8C36-48160D9E7D4D}"/>
              </a:ext>
            </a:extLst>
          </p:cNvPr>
          <p:cNvGrpSpPr/>
          <p:nvPr/>
        </p:nvGrpSpPr>
        <p:grpSpPr>
          <a:xfrm>
            <a:off x="15162387" y="2121304"/>
            <a:ext cx="914177" cy="1679716"/>
            <a:chOff x="6753438" y="1113384"/>
            <a:chExt cx="1864452" cy="3425770"/>
          </a:xfrm>
        </p:grpSpPr>
        <p:sp>
          <p:nvSpPr>
            <p:cNvPr id="63" name="Rectangle 110">
              <a:extLst>
                <a:ext uri="{FF2B5EF4-FFF2-40B4-BE49-F238E27FC236}">
                  <a16:creationId xmlns:a16="http://schemas.microsoft.com/office/drawing/2014/main" id="{DC8E5F9D-A565-4CCF-A612-C0857FD815CF}"/>
                </a:ext>
              </a:extLst>
            </p:cNvPr>
            <p:cNvSpPr/>
            <p:nvPr/>
          </p:nvSpPr>
          <p:spPr>
            <a:xfrm>
              <a:off x="7137968" y="1842031"/>
              <a:ext cx="643863" cy="862114"/>
            </a:xfrm>
            <a:custGeom>
              <a:avLst/>
              <a:gdLst>
                <a:gd name="connsiteX0" fmla="*/ 0 w 481038"/>
                <a:gd name="connsiteY0" fmla="*/ 0 h 762000"/>
                <a:gd name="connsiteX1" fmla="*/ 481038 w 481038"/>
                <a:gd name="connsiteY1" fmla="*/ 0 h 762000"/>
                <a:gd name="connsiteX2" fmla="*/ 481038 w 481038"/>
                <a:gd name="connsiteY2" fmla="*/ 762000 h 762000"/>
                <a:gd name="connsiteX3" fmla="*/ 0 w 481038"/>
                <a:gd name="connsiteY3" fmla="*/ 762000 h 762000"/>
                <a:gd name="connsiteX4" fmla="*/ 0 w 481038"/>
                <a:gd name="connsiteY4" fmla="*/ 0 h 762000"/>
                <a:gd name="connsiteX0" fmla="*/ 179009 w 660047"/>
                <a:gd name="connsiteY0" fmla="*/ 0 h 868438"/>
                <a:gd name="connsiteX1" fmla="*/ 660047 w 660047"/>
                <a:gd name="connsiteY1" fmla="*/ 0 h 868438"/>
                <a:gd name="connsiteX2" fmla="*/ 660047 w 660047"/>
                <a:gd name="connsiteY2" fmla="*/ 762000 h 868438"/>
                <a:gd name="connsiteX3" fmla="*/ 0 w 660047"/>
                <a:gd name="connsiteY3" fmla="*/ 868438 h 868438"/>
                <a:gd name="connsiteX4" fmla="*/ 179009 w 660047"/>
                <a:gd name="connsiteY4" fmla="*/ 0 h 868438"/>
                <a:gd name="connsiteX0" fmla="*/ 179009 w 660047"/>
                <a:gd name="connsiteY0" fmla="*/ 0 h 950686"/>
                <a:gd name="connsiteX1" fmla="*/ 660047 w 660047"/>
                <a:gd name="connsiteY1" fmla="*/ 0 h 950686"/>
                <a:gd name="connsiteX2" fmla="*/ 601990 w 660047"/>
                <a:gd name="connsiteY2" fmla="*/ 950686 h 950686"/>
                <a:gd name="connsiteX3" fmla="*/ 0 w 660047"/>
                <a:gd name="connsiteY3" fmla="*/ 868438 h 950686"/>
                <a:gd name="connsiteX4" fmla="*/ 179009 w 660047"/>
                <a:gd name="connsiteY4" fmla="*/ 0 h 950686"/>
                <a:gd name="connsiteX0" fmla="*/ 179009 w 660047"/>
                <a:gd name="connsiteY0" fmla="*/ 0 h 936171"/>
                <a:gd name="connsiteX1" fmla="*/ 660047 w 660047"/>
                <a:gd name="connsiteY1" fmla="*/ 0 h 936171"/>
                <a:gd name="connsiteX2" fmla="*/ 628599 w 660047"/>
                <a:gd name="connsiteY2" fmla="*/ 936171 h 936171"/>
                <a:gd name="connsiteX3" fmla="*/ 0 w 660047"/>
                <a:gd name="connsiteY3" fmla="*/ 868438 h 936171"/>
                <a:gd name="connsiteX4" fmla="*/ 179009 w 660047"/>
                <a:gd name="connsiteY4" fmla="*/ 0 h 936171"/>
                <a:gd name="connsiteX0" fmla="*/ 179009 w 701023"/>
                <a:gd name="connsiteY0" fmla="*/ 0 h 936171"/>
                <a:gd name="connsiteX1" fmla="*/ 660047 w 701023"/>
                <a:gd name="connsiteY1" fmla="*/ 0 h 936171"/>
                <a:gd name="connsiteX2" fmla="*/ 700315 w 701023"/>
                <a:gd name="connsiteY2" fmla="*/ 679753 h 936171"/>
                <a:gd name="connsiteX3" fmla="*/ 628599 w 701023"/>
                <a:gd name="connsiteY3" fmla="*/ 936171 h 936171"/>
                <a:gd name="connsiteX4" fmla="*/ 0 w 701023"/>
                <a:gd name="connsiteY4" fmla="*/ 868438 h 936171"/>
                <a:gd name="connsiteX5" fmla="*/ 179009 w 701023"/>
                <a:gd name="connsiteY5" fmla="*/ 0 h 936171"/>
                <a:gd name="connsiteX0" fmla="*/ 179009 w 701023"/>
                <a:gd name="connsiteY0" fmla="*/ 0 h 936171"/>
                <a:gd name="connsiteX1" fmla="*/ 660047 w 701023"/>
                <a:gd name="connsiteY1" fmla="*/ 0 h 936171"/>
                <a:gd name="connsiteX2" fmla="*/ 700315 w 701023"/>
                <a:gd name="connsiteY2" fmla="*/ 679753 h 936171"/>
                <a:gd name="connsiteX3" fmla="*/ 628599 w 701023"/>
                <a:gd name="connsiteY3" fmla="*/ 936171 h 936171"/>
                <a:gd name="connsiteX4" fmla="*/ 0 w 701023"/>
                <a:gd name="connsiteY4" fmla="*/ 868438 h 936171"/>
                <a:gd name="connsiteX5" fmla="*/ 179009 w 701023"/>
                <a:gd name="connsiteY5" fmla="*/ 0 h 936171"/>
                <a:gd name="connsiteX0" fmla="*/ 179009 w 701023"/>
                <a:gd name="connsiteY0" fmla="*/ 0 h 936171"/>
                <a:gd name="connsiteX1" fmla="*/ 660047 w 701023"/>
                <a:gd name="connsiteY1" fmla="*/ 0 h 936171"/>
                <a:gd name="connsiteX2" fmla="*/ 700315 w 701023"/>
                <a:gd name="connsiteY2" fmla="*/ 679753 h 936171"/>
                <a:gd name="connsiteX3" fmla="*/ 628599 w 701023"/>
                <a:gd name="connsiteY3" fmla="*/ 936171 h 936171"/>
                <a:gd name="connsiteX4" fmla="*/ 0 w 701023"/>
                <a:gd name="connsiteY4" fmla="*/ 868438 h 936171"/>
                <a:gd name="connsiteX5" fmla="*/ 179009 w 701023"/>
                <a:gd name="connsiteY5" fmla="*/ 0 h 936171"/>
                <a:gd name="connsiteX0" fmla="*/ 179009 w 701023"/>
                <a:gd name="connsiteY0" fmla="*/ 0 h 937647"/>
                <a:gd name="connsiteX1" fmla="*/ 660047 w 701023"/>
                <a:gd name="connsiteY1" fmla="*/ 0 h 937647"/>
                <a:gd name="connsiteX2" fmla="*/ 700315 w 701023"/>
                <a:gd name="connsiteY2" fmla="*/ 679753 h 937647"/>
                <a:gd name="connsiteX3" fmla="*/ 628599 w 701023"/>
                <a:gd name="connsiteY3" fmla="*/ 936171 h 937647"/>
                <a:gd name="connsiteX4" fmla="*/ 0 w 701023"/>
                <a:gd name="connsiteY4" fmla="*/ 868438 h 937647"/>
                <a:gd name="connsiteX5" fmla="*/ 179009 w 701023"/>
                <a:gd name="connsiteY5" fmla="*/ 0 h 937647"/>
                <a:gd name="connsiteX0" fmla="*/ 179009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179009 w 701023"/>
                <a:gd name="connsiteY5" fmla="*/ 0 h 937701"/>
                <a:gd name="connsiteX0" fmla="*/ 179009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2010 w 701023"/>
                <a:gd name="connsiteY5" fmla="*/ 389468 h 937701"/>
                <a:gd name="connsiteX6" fmla="*/ 179009 w 701023"/>
                <a:gd name="connsiteY6" fmla="*/ 0 h 937701"/>
                <a:gd name="connsiteX0" fmla="*/ 179009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2010 w 701023"/>
                <a:gd name="connsiteY5" fmla="*/ 389468 h 937701"/>
                <a:gd name="connsiteX6" fmla="*/ 179009 w 701023"/>
                <a:gd name="connsiteY6" fmla="*/ 0 h 937701"/>
                <a:gd name="connsiteX0" fmla="*/ 179009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66524 w 701023"/>
                <a:gd name="connsiteY5" fmla="*/ 379791 h 937701"/>
                <a:gd name="connsiteX6" fmla="*/ 179009 w 701023"/>
                <a:gd name="connsiteY6" fmla="*/ 0 h 937701"/>
                <a:gd name="connsiteX0" fmla="*/ 179009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4429 w 701023"/>
                <a:gd name="connsiteY5" fmla="*/ 387048 h 937701"/>
                <a:gd name="connsiteX6" fmla="*/ 179009 w 701023"/>
                <a:gd name="connsiteY6" fmla="*/ 0 h 937701"/>
                <a:gd name="connsiteX0" fmla="*/ 338667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4429 w 701023"/>
                <a:gd name="connsiteY5" fmla="*/ 387048 h 937701"/>
                <a:gd name="connsiteX6" fmla="*/ 338667 w 701023"/>
                <a:gd name="connsiteY6" fmla="*/ 0 h 937701"/>
                <a:gd name="connsiteX0" fmla="*/ 338667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4429 w 701023"/>
                <a:gd name="connsiteY5" fmla="*/ 387048 h 937701"/>
                <a:gd name="connsiteX6" fmla="*/ 338667 w 701023"/>
                <a:gd name="connsiteY6" fmla="*/ 0 h 937701"/>
                <a:gd name="connsiteX0" fmla="*/ 338667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4429 w 701023"/>
                <a:gd name="connsiteY5" fmla="*/ 387048 h 937701"/>
                <a:gd name="connsiteX6" fmla="*/ 338667 w 701023"/>
                <a:gd name="connsiteY6" fmla="*/ 0 h 937701"/>
                <a:gd name="connsiteX0" fmla="*/ 338667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4429 w 701023"/>
                <a:gd name="connsiteY5" fmla="*/ 387048 h 937701"/>
                <a:gd name="connsiteX6" fmla="*/ 338667 w 701023"/>
                <a:gd name="connsiteY6" fmla="*/ 0 h 937701"/>
                <a:gd name="connsiteX0" fmla="*/ 338667 w 700690"/>
                <a:gd name="connsiteY0" fmla="*/ 0 h 937701"/>
                <a:gd name="connsiteX1" fmla="*/ 606828 w 700690"/>
                <a:gd name="connsiteY1" fmla="*/ 14514 h 937701"/>
                <a:gd name="connsiteX2" fmla="*/ 700315 w 700690"/>
                <a:gd name="connsiteY2" fmla="*/ 679753 h 937701"/>
                <a:gd name="connsiteX3" fmla="*/ 628599 w 700690"/>
                <a:gd name="connsiteY3" fmla="*/ 936171 h 937701"/>
                <a:gd name="connsiteX4" fmla="*/ 0 w 700690"/>
                <a:gd name="connsiteY4" fmla="*/ 868438 h 937701"/>
                <a:gd name="connsiteX5" fmla="*/ 54429 w 700690"/>
                <a:gd name="connsiteY5" fmla="*/ 387048 h 937701"/>
                <a:gd name="connsiteX6" fmla="*/ 338667 w 700690"/>
                <a:gd name="connsiteY6" fmla="*/ 0 h 937701"/>
                <a:gd name="connsiteX0" fmla="*/ 338667 w 700354"/>
                <a:gd name="connsiteY0" fmla="*/ 0 h 937701"/>
                <a:gd name="connsiteX1" fmla="*/ 606828 w 700354"/>
                <a:gd name="connsiteY1" fmla="*/ 14514 h 937701"/>
                <a:gd name="connsiteX2" fmla="*/ 511629 w 700354"/>
                <a:gd name="connsiteY2" fmla="*/ 176591 h 937701"/>
                <a:gd name="connsiteX3" fmla="*/ 700315 w 700354"/>
                <a:gd name="connsiteY3" fmla="*/ 679753 h 937701"/>
                <a:gd name="connsiteX4" fmla="*/ 628599 w 700354"/>
                <a:gd name="connsiteY4" fmla="*/ 936171 h 937701"/>
                <a:gd name="connsiteX5" fmla="*/ 0 w 700354"/>
                <a:gd name="connsiteY5" fmla="*/ 868438 h 937701"/>
                <a:gd name="connsiteX6" fmla="*/ 54429 w 700354"/>
                <a:gd name="connsiteY6" fmla="*/ 387048 h 937701"/>
                <a:gd name="connsiteX7" fmla="*/ 338667 w 700354"/>
                <a:gd name="connsiteY7" fmla="*/ 0 h 937701"/>
                <a:gd name="connsiteX0" fmla="*/ 338667 w 700354"/>
                <a:gd name="connsiteY0" fmla="*/ 0 h 937701"/>
                <a:gd name="connsiteX1" fmla="*/ 606828 w 700354"/>
                <a:gd name="connsiteY1" fmla="*/ 14514 h 937701"/>
                <a:gd name="connsiteX2" fmla="*/ 511629 w 700354"/>
                <a:gd name="connsiteY2" fmla="*/ 176591 h 937701"/>
                <a:gd name="connsiteX3" fmla="*/ 700315 w 700354"/>
                <a:gd name="connsiteY3" fmla="*/ 679753 h 937701"/>
                <a:gd name="connsiteX4" fmla="*/ 628599 w 700354"/>
                <a:gd name="connsiteY4" fmla="*/ 936171 h 937701"/>
                <a:gd name="connsiteX5" fmla="*/ 0 w 700354"/>
                <a:gd name="connsiteY5" fmla="*/ 868438 h 937701"/>
                <a:gd name="connsiteX6" fmla="*/ 54429 w 700354"/>
                <a:gd name="connsiteY6" fmla="*/ 387048 h 937701"/>
                <a:gd name="connsiteX7" fmla="*/ 338667 w 700354"/>
                <a:gd name="connsiteY7" fmla="*/ 0 h 937701"/>
                <a:gd name="connsiteX0" fmla="*/ 338667 w 700354"/>
                <a:gd name="connsiteY0" fmla="*/ 0 h 937701"/>
                <a:gd name="connsiteX1" fmla="*/ 606828 w 700354"/>
                <a:gd name="connsiteY1" fmla="*/ 14514 h 937701"/>
                <a:gd name="connsiteX2" fmla="*/ 511629 w 700354"/>
                <a:gd name="connsiteY2" fmla="*/ 176591 h 937701"/>
                <a:gd name="connsiteX3" fmla="*/ 700315 w 700354"/>
                <a:gd name="connsiteY3" fmla="*/ 679753 h 937701"/>
                <a:gd name="connsiteX4" fmla="*/ 628599 w 700354"/>
                <a:gd name="connsiteY4" fmla="*/ 936171 h 937701"/>
                <a:gd name="connsiteX5" fmla="*/ 0 w 700354"/>
                <a:gd name="connsiteY5" fmla="*/ 868438 h 937701"/>
                <a:gd name="connsiteX6" fmla="*/ 54429 w 700354"/>
                <a:gd name="connsiteY6" fmla="*/ 387048 h 937701"/>
                <a:gd name="connsiteX7" fmla="*/ 338667 w 700354"/>
                <a:gd name="connsiteY7" fmla="*/ 0 h 937701"/>
                <a:gd name="connsiteX0" fmla="*/ 338667 w 700315"/>
                <a:gd name="connsiteY0" fmla="*/ 0 h 937701"/>
                <a:gd name="connsiteX1" fmla="*/ 606828 w 700315"/>
                <a:gd name="connsiteY1" fmla="*/ 14514 h 937701"/>
                <a:gd name="connsiteX2" fmla="*/ 511629 w 700315"/>
                <a:gd name="connsiteY2" fmla="*/ 176591 h 937701"/>
                <a:gd name="connsiteX3" fmla="*/ 700315 w 700315"/>
                <a:gd name="connsiteY3" fmla="*/ 679753 h 937701"/>
                <a:gd name="connsiteX4" fmla="*/ 628599 w 700315"/>
                <a:gd name="connsiteY4" fmla="*/ 936171 h 937701"/>
                <a:gd name="connsiteX5" fmla="*/ 0 w 700315"/>
                <a:gd name="connsiteY5" fmla="*/ 868438 h 937701"/>
                <a:gd name="connsiteX6" fmla="*/ 54429 w 700315"/>
                <a:gd name="connsiteY6" fmla="*/ 387048 h 937701"/>
                <a:gd name="connsiteX7" fmla="*/ 338667 w 700315"/>
                <a:gd name="connsiteY7" fmla="*/ 0 h 937701"/>
                <a:gd name="connsiteX0" fmla="*/ 338667 w 700315"/>
                <a:gd name="connsiteY0" fmla="*/ 0 h 937701"/>
                <a:gd name="connsiteX1" fmla="*/ 606828 w 700315"/>
                <a:gd name="connsiteY1" fmla="*/ 14514 h 937701"/>
                <a:gd name="connsiteX2" fmla="*/ 511629 w 700315"/>
                <a:gd name="connsiteY2" fmla="*/ 176591 h 937701"/>
                <a:gd name="connsiteX3" fmla="*/ 700315 w 700315"/>
                <a:gd name="connsiteY3" fmla="*/ 679753 h 937701"/>
                <a:gd name="connsiteX4" fmla="*/ 628599 w 700315"/>
                <a:gd name="connsiteY4" fmla="*/ 936171 h 937701"/>
                <a:gd name="connsiteX5" fmla="*/ 0 w 700315"/>
                <a:gd name="connsiteY5" fmla="*/ 868438 h 937701"/>
                <a:gd name="connsiteX6" fmla="*/ 54429 w 700315"/>
                <a:gd name="connsiteY6" fmla="*/ 387048 h 937701"/>
                <a:gd name="connsiteX7" fmla="*/ 338667 w 700315"/>
                <a:gd name="connsiteY7" fmla="*/ 0 h 93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315" h="937701">
                  <a:moveTo>
                    <a:pt x="338667" y="0"/>
                  </a:moveTo>
                  <a:lnTo>
                    <a:pt x="606828" y="14514"/>
                  </a:lnTo>
                  <a:cubicBezTo>
                    <a:pt x="634042" y="83861"/>
                    <a:pt x="488791" y="138290"/>
                    <a:pt x="511629" y="176591"/>
                  </a:cubicBezTo>
                  <a:cubicBezTo>
                    <a:pt x="500601" y="454378"/>
                    <a:pt x="679207" y="556785"/>
                    <a:pt x="700315" y="679753"/>
                  </a:cubicBezTo>
                  <a:cubicBezTo>
                    <a:pt x="681248" y="803931"/>
                    <a:pt x="657342" y="865212"/>
                    <a:pt x="628599" y="936171"/>
                  </a:cubicBezTo>
                  <a:cubicBezTo>
                    <a:pt x="324723" y="947460"/>
                    <a:pt x="42619" y="893435"/>
                    <a:pt x="0" y="868438"/>
                  </a:cubicBezTo>
                  <a:cubicBezTo>
                    <a:pt x="4435" y="719264"/>
                    <a:pt x="23384" y="538641"/>
                    <a:pt x="54429" y="387048"/>
                  </a:cubicBezTo>
                  <a:cubicBezTo>
                    <a:pt x="137080" y="250775"/>
                    <a:pt x="258435" y="213682"/>
                    <a:pt x="33866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64" name="Rectangle 1">
              <a:extLst>
                <a:ext uri="{FF2B5EF4-FFF2-40B4-BE49-F238E27FC236}">
                  <a16:creationId xmlns:a16="http://schemas.microsoft.com/office/drawing/2014/main" id="{036C5E0E-B575-4E2E-B08B-1A2AECE622EA}"/>
                </a:ext>
              </a:extLst>
            </p:cNvPr>
            <p:cNvSpPr/>
            <p:nvPr/>
          </p:nvSpPr>
          <p:spPr>
            <a:xfrm>
              <a:off x="7372606" y="1460792"/>
              <a:ext cx="372204" cy="1142278"/>
            </a:xfrm>
            <a:custGeom>
              <a:avLst/>
              <a:gdLst>
                <a:gd name="connsiteX0" fmla="*/ 0 w 337267"/>
                <a:gd name="connsiteY0" fmla="*/ 0 h 457200"/>
                <a:gd name="connsiteX1" fmla="*/ 337267 w 337267"/>
                <a:gd name="connsiteY1" fmla="*/ 0 h 457200"/>
                <a:gd name="connsiteX2" fmla="*/ 337267 w 337267"/>
                <a:gd name="connsiteY2" fmla="*/ 457200 h 457200"/>
                <a:gd name="connsiteX3" fmla="*/ 0 w 337267"/>
                <a:gd name="connsiteY3" fmla="*/ 457200 h 457200"/>
                <a:gd name="connsiteX4" fmla="*/ 0 w 337267"/>
                <a:gd name="connsiteY4" fmla="*/ 0 h 457200"/>
                <a:gd name="connsiteX0" fmla="*/ 3131 w 340398"/>
                <a:gd name="connsiteY0" fmla="*/ 0 h 460331"/>
                <a:gd name="connsiteX1" fmla="*/ 340398 w 340398"/>
                <a:gd name="connsiteY1" fmla="*/ 0 h 460331"/>
                <a:gd name="connsiteX2" fmla="*/ 340398 w 340398"/>
                <a:gd name="connsiteY2" fmla="*/ 457200 h 460331"/>
                <a:gd name="connsiteX3" fmla="*/ 0 w 340398"/>
                <a:gd name="connsiteY3" fmla="*/ 460331 h 460331"/>
                <a:gd name="connsiteX4" fmla="*/ 3131 w 340398"/>
                <a:gd name="connsiteY4" fmla="*/ 0 h 460331"/>
                <a:gd name="connsiteX0" fmla="*/ 3131 w 340398"/>
                <a:gd name="connsiteY0" fmla="*/ 0 h 927970"/>
                <a:gd name="connsiteX1" fmla="*/ 340398 w 340398"/>
                <a:gd name="connsiteY1" fmla="*/ 0 h 927970"/>
                <a:gd name="connsiteX2" fmla="*/ 340398 w 340398"/>
                <a:gd name="connsiteY2" fmla="*/ 457200 h 927970"/>
                <a:gd name="connsiteX3" fmla="*/ 99164 w 340398"/>
                <a:gd name="connsiteY3" fmla="*/ 927970 h 927970"/>
                <a:gd name="connsiteX4" fmla="*/ 0 w 340398"/>
                <a:gd name="connsiteY4" fmla="*/ 460331 h 927970"/>
                <a:gd name="connsiteX5" fmla="*/ 3131 w 340398"/>
                <a:gd name="connsiteY5" fmla="*/ 0 h 927970"/>
                <a:gd name="connsiteX0" fmla="*/ 3131 w 340398"/>
                <a:gd name="connsiteY0" fmla="*/ 0 h 1284962"/>
                <a:gd name="connsiteX1" fmla="*/ 340398 w 340398"/>
                <a:gd name="connsiteY1" fmla="*/ 0 h 1284962"/>
                <a:gd name="connsiteX2" fmla="*/ 340398 w 340398"/>
                <a:gd name="connsiteY2" fmla="*/ 457200 h 1284962"/>
                <a:gd name="connsiteX3" fmla="*/ 14613 w 340398"/>
                <a:gd name="connsiteY3" fmla="*/ 1284962 h 1284962"/>
                <a:gd name="connsiteX4" fmla="*/ 0 w 340398"/>
                <a:gd name="connsiteY4" fmla="*/ 460331 h 1284962"/>
                <a:gd name="connsiteX5" fmla="*/ 3131 w 340398"/>
                <a:gd name="connsiteY5" fmla="*/ 0 h 1284962"/>
                <a:gd name="connsiteX0" fmla="*/ 3131 w 340398"/>
                <a:gd name="connsiteY0" fmla="*/ 0 h 1339415"/>
                <a:gd name="connsiteX1" fmla="*/ 340398 w 340398"/>
                <a:gd name="connsiteY1" fmla="*/ 0 h 1339415"/>
                <a:gd name="connsiteX2" fmla="*/ 340398 w 340398"/>
                <a:gd name="connsiteY2" fmla="*/ 457200 h 1339415"/>
                <a:gd name="connsiteX3" fmla="*/ 108558 w 340398"/>
                <a:gd name="connsiteY3" fmla="*/ 1194147 h 1339415"/>
                <a:gd name="connsiteX4" fmla="*/ 14613 w 340398"/>
                <a:gd name="connsiteY4" fmla="*/ 1284962 h 1339415"/>
                <a:gd name="connsiteX5" fmla="*/ 0 w 340398"/>
                <a:gd name="connsiteY5" fmla="*/ 460331 h 1339415"/>
                <a:gd name="connsiteX6" fmla="*/ 3131 w 340398"/>
                <a:gd name="connsiteY6" fmla="*/ 0 h 1339415"/>
                <a:gd name="connsiteX0" fmla="*/ 76200 w 413467"/>
                <a:gd name="connsiteY0" fmla="*/ 0 h 1295433"/>
                <a:gd name="connsiteX1" fmla="*/ 413467 w 413467"/>
                <a:gd name="connsiteY1" fmla="*/ 0 h 1295433"/>
                <a:gd name="connsiteX2" fmla="*/ 413467 w 413467"/>
                <a:gd name="connsiteY2" fmla="*/ 457200 h 1295433"/>
                <a:gd name="connsiteX3" fmla="*/ 181627 w 413467"/>
                <a:gd name="connsiteY3" fmla="*/ 1194147 h 1295433"/>
                <a:gd name="connsiteX4" fmla="*/ 87682 w 413467"/>
                <a:gd name="connsiteY4" fmla="*/ 1284962 h 1295433"/>
                <a:gd name="connsiteX5" fmla="*/ 0 w 413467"/>
                <a:gd name="connsiteY5" fmla="*/ 1175358 h 1295433"/>
                <a:gd name="connsiteX6" fmla="*/ 73069 w 413467"/>
                <a:gd name="connsiteY6" fmla="*/ 460331 h 1295433"/>
                <a:gd name="connsiteX7" fmla="*/ 76200 w 413467"/>
                <a:gd name="connsiteY7" fmla="*/ 0 h 1295433"/>
                <a:gd name="connsiteX0" fmla="*/ 76200 w 413467"/>
                <a:gd name="connsiteY0" fmla="*/ 0 h 1296560"/>
                <a:gd name="connsiteX1" fmla="*/ 413467 w 413467"/>
                <a:gd name="connsiteY1" fmla="*/ 0 h 1296560"/>
                <a:gd name="connsiteX2" fmla="*/ 413467 w 413467"/>
                <a:gd name="connsiteY2" fmla="*/ 457200 h 1296560"/>
                <a:gd name="connsiteX3" fmla="*/ 191021 w 413467"/>
                <a:gd name="connsiteY3" fmla="*/ 1197279 h 1296560"/>
                <a:gd name="connsiteX4" fmla="*/ 87682 w 413467"/>
                <a:gd name="connsiteY4" fmla="*/ 1284962 h 1296560"/>
                <a:gd name="connsiteX5" fmla="*/ 0 w 413467"/>
                <a:gd name="connsiteY5" fmla="*/ 1175358 h 1296560"/>
                <a:gd name="connsiteX6" fmla="*/ 73069 w 413467"/>
                <a:gd name="connsiteY6" fmla="*/ 460331 h 1296560"/>
                <a:gd name="connsiteX7" fmla="*/ 76200 w 413467"/>
                <a:gd name="connsiteY7" fmla="*/ 0 h 1296560"/>
                <a:gd name="connsiteX0" fmla="*/ 76200 w 413467"/>
                <a:gd name="connsiteY0" fmla="*/ 0 h 1285443"/>
                <a:gd name="connsiteX1" fmla="*/ 413467 w 413467"/>
                <a:gd name="connsiteY1" fmla="*/ 0 h 1285443"/>
                <a:gd name="connsiteX2" fmla="*/ 413467 w 413467"/>
                <a:gd name="connsiteY2" fmla="*/ 457200 h 1285443"/>
                <a:gd name="connsiteX3" fmla="*/ 191021 w 413467"/>
                <a:gd name="connsiteY3" fmla="*/ 1197279 h 1285443"/>
                <a:gd name="connsiteX4" fmla="*/ 87682 w 413467"/>
                <a:gd name="connsiteY4" fmla="*/ 1284962 h 1285443"/>
                <a:gd name="connsiteX5" fmla="*/ 0 w 413467"/>
                <a:gd name="connsiteY5" fmla="*/ 1175358 h 1285443"/>
                <a:gd name="connsiteX6" fmla="*/ 73069 w 413467"/>
                <a:gd name="connsiteY6" fmla="*/ 460331 h 1285443"/>
                <a:gd name="connsiteX7" fmla="*/ 76200 w 413467"/>
                <a:gd name="connsiteY7" fmla="*/ 0 h 1285443"/>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84752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84752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44574 w 413467"/>
                <a:gd name="connsiteY2" fmla="*/ 454069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44574 w 413467"/>
                <a:gd name="connsiteY2" fmla="*/ 454069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76200 w 413467"/>
                <a:gd name="connsiteY9" fmla="*/ 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88295 w 413467"/>
                <a:gd name="connsiteY9"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88295 w 413467"/>
                <a:gd name="connsiteY9"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389277"/>
                <a:gd name="connsiteY0" fmla="*/ 2419 h 1057571"/>
                <a:gd name="connsiteX1" fmla="*/ 389277 w 389277"/>
                <a:gd name="connsiteY1" fmla="*/ 0 h 1057571"/>
                <a:gd name="connsiteX2" fmla="*/ 353969 w 389277"/>
                <a:gd name="connsiteY2" fmla="*/ 223546 h 1057571"/>
                <a:gd name="connsiteX3" fmla="*/ 222338 w 389277"/>
                <a:gd name="connsiteY3" fmla="*/ 340455 h 1057571"/>
                <a:gd name="connsiteX4" fmla="*/ 191021 w 389277"/>
                <a:gd name="connsiteY4" fmla="*/ 969888 h 1057571"/>
                <a:gd name="connsiteX5" fmla="*/ 87682 w 389277"/>
                <a:gd name="connsiteY5" fmla="*/ 1057571 h 1057571"/>
                <a:gd name="connsiteX6" fmla="*/ 0 w 389277"/>
                <a:gd name="connsiteY6" fmla="*/ 957361 h 1057571"/>
                <a:gd name="connsiteX7" fmla="*/ 172234 w 389277"/>
                <a:gd name="connsiteY7" fmla="*/ 327929 h 1057571"/>
                <a:gd name="connsiteX8" fmla="*/ 82463 w 389277"/>
                <a:gd name="connsiteY8" fmla="*/ 232228 h 1057571"/>
                <a:gd name="connsiteX9" fmla="*/ 106439 w 389277"/>
                <a:gd name="connsiteY9" fmla="*/ 113694 h 1057571"/>
                <a:gd name="connsiteX10" fmla="*/ 88295 w 389277"/>
                <a:gd name="connsiteY10"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404838"/>
                <a:gd name="connsiteY0" fmla="*/ 2419 h 1057571"/>
                <a:gd name="connsiteX1" fmla="*/ 389277 w 404838"/>
                <a:gd name="connsiteY1" fmla="*/ 0 h 1057571"/>
                <a:gd name="connsiteX2" fmla="*/ 355601 w 404838"/>
                <a:gd name="connsiteY2" fmla="*/ 128208 h 1057571"/>
                <a:gd name="connsiteX3" fmla="*/ 353969 w 404838"/>
                <a:gd name="connsiteY3" fmla="*/ 223546 h 1057571"/>
                <a:gd name="connsiteX4" fmla="*/ 222338 w 404838"/>
                <a:gd name="connsiteY4" fmla="*/ 340455 h 1057571"/>
                <a:gd name="connsiteX5" fmla="*/ 191021 w 404838"/>
                <a:gd name="connsiteY5" fmla="*/ 969888 h 1057571"/>
                <a:gd name="connsiteX6" fmla="*/ 87682 w 404838"/>
                <a:gd name="connsiteY6" fmla="*/ 1057571 h 1057571"/>
                <a:gd name="connsiteX7" fmla="*/ 0 w 404838"/>
                <a:gd name="connsiteY7" fmla="*/ 957361 h 1057571"/>
                <a:gd name="connsiteX8" fmla="*/ 172234 w 404838"/>
                <a:gd name="connsiteY8" fmla="*/ 327929 h 1057571"/>
                <a:gd name="connsiteX9" fmla="*/ 82463 w 404838"/>
                <a:gd name="connsiteY9" fmla="*/ 232228 h 1057571"/>
                <a:gd name="connsiteX10" fmla="*/ 106439 w 404838"/>
                <a:gd name="connsiteY10" fmla="*/ 113694 h 1057571"/>
                <a:gd name="connsiteX11" fmla="*/ 88295 w 404838"/>
                <a:gd name="connsiteY11" fmla="*/ 2419 h 1057571"/>
                <a:gd name="connsiteX0" fmla="*/ 88295 w 404838"/>
                <a:gd name="connsiteY0" fmla="*/ 111277 h 1166429"/>
                <a:gd name="connsiteX1" fmla="*/ 389277 w 404838"/>
                <a:gd name="connsiteY1" fmla="*/ 108858 h 1166429"/>
                <a:gd name="connsiteX2" fmla="*/ 355601 w 404838"/>
                <a:gd name="connsiteY2" fmla="*/ 237066 h 1166429"/>
                <a:gd name="connsiteX3" fmla="*/ 353969 w 404838"/>
                <a:gd name="connsiteY3" fmla="*/ 332404 h 1166429"/>
                <a:gd name="connsiteX4" fmla="*/ 222338 w 404838"/>
                <a:gd name="connsiteY4" fmla="*/ 449313 h 1166429"/>
                <a:gd name="connsiteX5" fmla="*/ 191021 w 404838"/>
                <a:gd name="connsiteY5" fmla="*/ 1078746 h 1166429"/>
                <a:gd name="connsiteX6" fmla="*/ 87682 w 404838"/>
                <a:gd name="connsiteY6" fmla="*/ 1166429 h 1166429"/>
                <a:gd name="connsiteX7" fmla="*/ 0 w 404838"/>
                <a:gd name="connsiteY7" fmla="*/ 1066219 h 1166429"/>
                <a:gd name="connsiteX8" fmla="*/ 172234 w 404838"/>
                <a:gd name="connsiteY8" fmla="*/ 436787 h 1166429"/>
                <a:gd name="connsiteX9" fmla="*/ 82463 w 404838"/>
                <a:gd name="connsiteY9" fmla="*/ 341086 h 1166429"/>
                <a:gd name="connsiteX10" fmla="*/ 106439 w 404838"/>
                <a:gd name="connsiteY10" fmla="*/ 222552 h 1166429"/>
                <a:gd name="connsiteX11" fmla="*/ 88295 w 404838"/>
                <a:gd name="connsiteY11" fmla="*/ 111277 h 1166429"/>
                <a:gd name="connsiteX0" fmla="*/ 88295 w 404838"/>
                <a:gd name="connsiteY0" fmla="*/ 189903 h 1245055"/>
                <a:gd name="connsiteX1" fmla="*/ 389277 w 404838"/>
                <a:gd name="connsiteY1" fmla="*/ 187484 h 1245055"/>
                <a:gd name="connsiteX2" fmla="*/ 355601 w 404838"/>
                <a:gd name="connsiteY2" fmla="*/ 315692 h 1245055"/>
                <a:gd name="connsiteX3" fmla="*/ 353969 w 404838"/>
                <a:gd name="connsiteY3" fmla="*/ 411030 h 1245055"/>
                <a:gd name="connsiteX4" fmla="*/ 222338 w 404838"/>
                <a:gd name="connsiteY4" fmla="*/ 527939 h 1245055"/>
                <a:gd name="connsiteX5" fmla="*/ 191021 w 404838"/>
                <a:gd name="connsiteY5" fmla="*/ 1157372 h 1245055"/>
                <a:gd name="connsiteX6" fmla="*/ 87682 w 404838"/>
                <a:gd name="connsiteY6" fmla="*/ 1245055 h 1245055"/>
                <a:gd name="connsiteX7" fmla="*/ 0 w 404838"/>
                <a:gd name="connsiteY7" fmla="*/ 1144845 h 1245055"/>
                <a:gd name="connsiteX8" fmla="*/ 172234 w 404838"/>
                <a:gd name="connsiteY8" fmla="*/ 515413 h 1245055"/>
                <a:gd name="connsiteX9" fmla="*/ 82463 w 404838"/>
                <a:gd name="connsiteY9" fmla="*/ 419712 h 1245055"/>
                <a:gd name="connsiteX10" fmla="*/ 106439 w 404838"/>
                <a:gd name="connsiteY10" fmla="*/ 301178 h 1245055"/>
                <a:gd name="connsiteX11" fmla="*/ 88295 w 404838"/>
                <a:gd name="connsiteY11" fmla="*/ 189903 h 1245055"/>
                <a:gd name="connsiteX0" fmla="*/ 88295 w 404838"/>
                <a:gd name="connsiteY0" fmla="*/ 188105 h 1243257"/>
                <a:gd name="connsiteX1" fmla="*/ 389277 w 404838"/>
                <a:gd name="connsiteY1" fmla="*/ 185686 h 1243257"/>
                <a:gd name="connsiteX2" fmla="*/ 355601 w 404838"/>
                <a:gd name="connsiteY2" fmla="*/ 313894 h 1243257"/>
                <a:gd name="connsiteX3" fmla="*/ 353969 w 404838"/>
                <a:gd name="connsiteY3" fmla="*/ 409232 h 1243257"/>
                <a:gd name="connsiteX4" fmla="*/ 222338 w 404838"/>
                <a:gd name="connsiteY4" fmla="*/ 526141 h 1243257"/>
                <a:gd name="connsiteX5" fmla="*/ 191021 w 404838"/>
                <a:gd name="connsiteY5" fmla="*/ 1155574 h 1243257"/>
                <a:gd name="connsiteX6" fmla="*/ 87682 w 404838"/>
                <a:gd name="connsiteY6" fmla="*/ 1243257 h 1243257"/>
                <a:gd name="connsiteX7" fmla="*/ 0 w 404838"/>
                <a:gd name="connsiteY7" fmla="*/ 1143047 h 1243257"/>
                <a:gd name="connsiteX8" fmla="*/ 172234 w 404838"/>
                <a:gd name="connsiteY8" fmla="*/ 513615 h 1243257"/>
                <a:gd name="connsiteX9" fmla="*/ 82463 w 404838"/>
                <a:gd name="connsiteY9" fmla="*/ 417914 h 1243257"/>
                <a:gd name="connsiteX10" fmla="*/ 106439 w 404838"/>
                <a:gd name="connsiteY10" fmla="*/ 299380 h 1243257"/>
                <a:gd name="connsiteX11" fmla="*/ 88295 w 404838"/>
                <a:gd name="connsiteY11" fmla="*/ 188105 h 1243257"/>
                <a:gd name="connsiteX0" fmla="*/ 88295 w 404838"/>
                <a:gd name="connsiteY0" fmla="*/ 189943 h 1245095"/>
                <a:gd name="connsiteX1" fmla="*/ 389277 w 404838"/>
                <a:gd name="connsiteY1" fmla="*/ 187524 h 1245095"/>
                <a:gd name="connsiteX2" fmla="*/ 355601 w 404838"/>
                <a:gd name="connsiteY2" fmla="*/ 315732 h 1245095"/>
                <a:gd name="connsiteX3" fmla="*/ 353969 w 404838"/>
                <a:gd name="connsiteY3" fmla="*/ 411070 h 1245095"/>
                <a:gd name="connsiteX4" fmla="*/ 222338 w 404838"/>
                <a:gd name="connsiteY4" fmla="*/ 527979 h 1245095"/>
                <a:gd name="connsiteX5" fmla="*/ 191021 w 404838"/>
                <a:gd name="connsiteY5" fmla="*/ 1157412 h 1245095"/>
                <a:gd name="connsiteX6" fmla="*/ 87682 w 404838"/>
                <a:gd name="connsiteY6" fmla="*/ 1245095 h 1245095"/>
                <a:gd name="connsiteX7" fmla="*/ 0 w 404838"/>
                <a:gd name="connsiteY7" fmla="*/ 1144885 h 1245095"/>
                <a:gd name="connsiteX8" fmla="*/ 172234 w 404838"/>
                <a:gd name="connsiteY8" fmla="*/ 515453 h 1245095"/>
                <a:gd name="connsiteX9" fmla="*/ 82463 w 404838"/>
                <a:gd name="connsiteY9" fmla="*/ 419752 h 1245095"/>
                <a:gd name="connsiteX10" fmla="*/ 106439 w 404838"/>
                <a:gd name="connsiteY10" fmla="*/ 301218 h 1245095"/>
                <a:gd name="connsiteX11" fmla="*/ 88295 w 404838"/>
                <a:gd name="connsiteY11" fmla="*/ 189943 h 1245095"/>
                <a:gd name="connsiteX0" fmla="*/ 88295 w 404838"/>
                <a:gd name="connsiteY0" fmla="*/ 187277 h 1242429"/>
                <a:gd name="connsiteX1" fmla="*/ 389277 w 404838"/>
                <a:gd name="connsiteY1" fmla="*/ 184858 h 1242429"/>
                <a:gd name="connsiteX2" fmla="*/ 355601 w 404838"/>
                <a:gd name="connsiteY2" fmla="*/ 313066 h 1242429"/>
                <a:gd name="connsiteX3" fmla="*/ 353969 w 404838"/>
                <a:gd name="connsiteY3" fmla="*/ 408404 h 1242429"/>
                <a:gd name="connsiteX4" fmla="*/ 222338 w 404838"/>
                <a:gd name="connsiteY4" fmla="*/ 525313 h 1242429"/>
                <a:gd name="connsiteX5" fmla="*/ 191021 w 404838"/>
                <a:gd name="connsiteY5" fmla="*/ 1154746 h 1242429"/>
                <a:gd name="connsiteX6" fmla="*/ 87682 w 404838"/>
                <a:gd name="connsiteY6" fmla="*/ 1242429 h 1242429"/>
                <a:gd name="connsiteX7" fmla="*/ 0 w 404838"/>
                <a:gd name="connsiteY7" fmla="*/ 1142219 h 1242429"/>
                <a:gd name="connsiteX8" fmla="*/ 172234 w 404838"/>
                <a:gd name="connsiteY8" fmla="*/ 512787 h 1242429"/>
                <a:gd name="connsiteX9" fmla="*/ 82463 w 404838"/>
                <a:gd name="connsiteY9" fmla="*/ 417086 h 1242429"/>
                <a:gd name="connsiteX10" fmla="*/ 106439 w 404838"/>
                <a:gd name="connsiteY10" fmla="*/ 298552 h 1242429"/>
                <a:gd name="connsiteX11" fmla="*/ 88295 w 404838"/>
                <a:gd name="connsiteY11" fmla="*/ 187277 h 124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4838" h="1242429">
                  <a:moveTo>
                    <a:pt x="88295" y="187277"/>
                  </a:moveTo>
                  <a:cubicBezTo>
                    <a:pt x="55574" y="-74787"/>
                    <a:pt x="455864" y="-48982"/>
                    <a:pt x="389277" y="184858"/>
                  </a:cubicBezTo>
                  <a:cubicBezTo>
                    <a:pt x="427238" y="198566"/>
                    <a:pt x="387791" y="277587"/>
                    <a:pt x="355601" y="313066"/>
                  </a:cubicBezTo>
                  <a:cubicBezTo>
                    <a:pt x="333286" y="366616"/>
                    <a:pt x="354513" y="376625"/>
                    <a:pt x="353969" y="408404"/>
                  </a:cubicBezTo>
                  <a:cubicBezTo>
                    <a:pt x="318983" y="471207"/>
                    <a:pt x="253149" y="442676"/>
                    <a:pt x="222338" y="525313"/>
                  </a:cubicBezTo>
                  <a:cubicBezTo>
                    <a:pt x="213448" y="645527"/>
                    <a:pt x="197806" y="1028442"/>
                    <a:pt x="191021" y="1154746"/>
                  </a:cubicBezTo>
                  <a:cubicBezTo>
                    <a:pt x="168039" y="1192498"/>
                    <a:pt x="106992" y="1233035"/>
                    <a:pt x="87682" y="1242429"/>
                  </a:cubicBezTo>
                  <a:cubicBezTo>
                    <a:pt x="67849" y="1209026"/>
                    <a:pt x="13570" y="1185017"/>
                    <a:pt x="0" y="1142219"/>
                  </a:cubicBezTo>
                  <a:cubicBezTo>
                    <a:pt x="16702" y="967898"/>
                    <a:pt x="86639" y="752870"/>
                    <a:pt x="172234" y="512787"/>
                  </a:cubicBezTo>
                  <a:cubicBezTo>
                    <a:pt x="148573" y="464423"/>
                    <a:pt x="112387" y="449793"/>
                    <a:pt x="82463" y="417086"/>
                  </a:cubicBezTo>
                  <a:cubicBezTo>
                    <a:pt x="84400" y="384606"/>
                    <a:pt x="127238" y="367897"/>
                    <a:pt x="106439" y="298552"/>
                  </a:cubicBezTo>
                  <a:cubicBezTo>
                    <a:pt x="97735" y="270330"/>
                    <a:pt x="33092" y="201388"/>
                    <a:pt x="88295" y="187277"/>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sp>
          <p:nvSpPr>
            <p:cNvPr id="65" name="Rectangle 111">
              <a:extLst>
                <a:ext uri="{FF2B5EF4-FFF2-40B4-BE49-F238E27FC236}">
                  <a16:creationId xmlns:a16="http://schemas.microsoft.com/office/drawing/2014/main" id="{6D699C35-1292-46D3-9B2D-4C0EF3FA6620}"/>
                </a:ext>
              </a:extLst>
            </p:cNvPr>
            <p:cNvSpPr/>
            <p:nvPr/>
          </p:nvSpPr>
          <p:spPr>
            <a:xfrm>
              <a:off x="6753438" y="1113384"/>
              <a:ext cx="1864452" cy="3425770"/>
            </a:xfrm>
            <a:custGeom>
              <a:avLst/>
              <a:gdLst>
                <a:gd name="connsiteX0" fmla="*/ 0 w 1031735"/>
                <a:gd name="connsiteY0" fmla="*/ 0 h 3468206"/>
                <a:gd name="connsiteX1" fmla="*/ 1031735 w 1031735"/>
                <a:gd name="connsiteY1" fmla="*/ 0 h 3468206"/>
                <a:gd name="connsiteX2" fmla="*/ 1031735 w 1031735"/>
                <a:gd name="connsiteY2" fmla="*/ 3468206 h 3468206"/>
                <a:gd name="connsiteX3" fmla="*/ 0 w 1031735"/>
                <a:gd name="connsiteY3" fmla="*/ 3468206 h 3468206"/>
                <a:gd name="connsiteX4" fmla="*/ 0 w 1031735"/>
                <a:gd name="connsiteY4" fmla="*/ 0 h 3468206"/>
                <a:gd name="connsiteX0" fmla="*/ 0 w 1934229"/>
                <a:gd name="connsiteY0" fmla="*/ 0 h 3468206"/>
                <a:gd name="connsiteX1" fmla="*/ 1934229 w 1934229"/>
                <a:gd name="connsiteY1" fmla="*/ 16669 h 3468206"/>
                <a:gd name="connsiteX2" fmla="*/ 1031735 w 1934229"/>
                <a:gd name="connsiteY2" fmla="*/ 3468206 h 3468206"/>
                <a:gd name="connsiteX3" fmla="*/ 0 w 1934229"/>
                <a:gd name="connsiteY3" fmla="*/ 3468206 h 3468206"/>
                <a:gd name="connsiteX4" fmla="*/ 0 w 1934229"/>
                <a:gd name="connsiteY4" fmla="*/ 0 h 3468206"/>
                <a:gd name="connsiteX0" fmla="*/ 0 w 1934229"/>
                <a:gd name="connsiteY0" fmla="*/ 0 h 3468206"/>
                <a:gd name="connsiteX1" fmla="*/ 1050441 w 1934229"/>
                <a:gd name="connsiteY1" fmla="*/ 735806 h 3468206"/>
                <a:gd name="connsiteX2" fmla="*/ 1934229 w 1934229"/>
                <a:gd name="connsiteY2" fmla="*/ 16669 h 3468206"/>
                <a:gd name="connsiteX3" fmla="*/ 1031735 w 1934229"/>
                <a:gd name="connsiteY3" fmla="*/ 3468206 h 3468206"/>
                <a:gd name="connsiteX4" fmla="*/ 0 w 1934229"/>
                <a:gd name="connsiteY4" fmla="*/ 3468206 h 3468206"/>
                <a:gd name="connsiteX5" fmla="*/ 0 w 1934229"/>
                <a:gd name="connsiteY5" fmla="*/ 0 h 3468206"/>
                <a:gd name="connsiteX0" fmla="*/ 0 w 1934229"/>
                <a:gd name="connsiteY0" fmla="*/ 0 h 3468206"/>
                <a:gd name="connsiteX1" fmla="*/ 1050441 w 1934229"/>
                <a:gd name="connsiteY1" fmla="*/ 735806 h 3468206"/>
                <a:gd name="connsiteX2" fmla="*/ 1338572 w 1934229"/>
                <a:gd name="connsiteY2" fmla="*/ 697706 h 3468206"/>
                <a:gd name="connsiteX3" fmla="*/ 1934229 w 1934229"/>
                <a:gd name="connsiteY3" fmla="*/ 16669 h 3468206"/>
                <a:gd name="connsiteX4" fmla="*/ 1031735 w 1934229"/>
                <a:gd name="connsiteY4" fmla="*/ 3468206 h 3468206"/>
                <a:gd name="connsiteX5" fmla="*/ 0 w 1934229"/>
                <a:gd name="connsiteY5" fmla="*/ 3468206 h 3468206"/>
                <a:gd name="connsiteX6" fmla="*/ 0 w 1934229"/>
                <a:gd name="connsiteY6" fmla="*/ 0 h 3468206"/>
                <a:gd name="connsiteX0" fmla="*/ 0 w 1934229"/>
                <a:gd name="connsiteY0" fmla="*/ 0 h 3468206"/>
                <a:gd name="connsiteX1" fmla="*/ 1050441 w 1934229"/>
                <a:gd name="connsiteY1" fmla="*/ 735806 h 3468206"/>
                <a:gd name="connsiteX2" fmla="*/ 1214747 w 1934229"/>
                <a:gd name="connsiteY2" fmla="*/ 650081 h 3468206"/>
                <a:gd name="connsiteX3" fmla="*/ 1338572 w 1934229"/>
                <a:gd name="connsiteY3" fmla="*/ 697706 h 3468206"/>
                <a:gd name="connsiteX4" fmla="*/ 1934229 w 1934229"/>
                <a:gd name="connsiteY4" fmla="*/ 16669 h 3468206"/>
                <a:gd name="connsiteX5" fmla="*/ 1031735 w 1934229"/>
                <a:gd name="connsiteY5" fmla="*/ 3468206 h 3468206"/>
                <a:gd name="connsiteX6" fmla="*/ 0 w 1934229"/>
                <a:gd name="connsiteY6" fmla="*/ 3468206 h 3468206"/>
                <a:gd name="connsiteX7" fmla="*/ 0 w 1934229"/>
                <a:gd name="connsiteY7" fmla="*/ 0 h 3468206"/>
                <a:gd name="connsiteX0" fmla="*/ 0 w 1934229"/>
                <a:gd name="connsiteY0" fmla="*/ 0 h 3468206"/>
                <a:gd name="connsiteX1" fmla="*/ 1050441 w 1934229"/>
                <a:gd name="connsiteY1" fmla="*/ 735806 h 3468206"/>
                <a:gd name="connsiteX2" fmla="*/ 1214747 w 1934229"/>
                <a:gd name="connsiteY2" fmla="*/ 650081 h 3468206"/>
                <a:gd name="connsiteX3" fmla="*/ 1338572 w 1934229"/>
                <a:gd name="connsiteY3" fmla="*/ 697706 h 3468206"/>
                <a:gd name="connsiteX4" fmla="*/ 1934229 w 1934229"/>
                <a:gd name="connsiteY4" fmla="*/ 16669 h 3468206"/>
                <a:gd name="connsiteX5" fmla="*/ 1031735 w 1934229"/>
                <a:gd name="connsiteY5" fmla="*/ 3468206 h 3468206"/>
                <a:gd name="connsiteX6" fmla="*/ 0 w 1934229"/>
                <a:gd name="connsiteY6" fmla="*/ 3468206 h 3468206"/>
                <a:gd name="connsiteX7" fmla="*/ 0 w 1934229"/>
                <a:gd name="connsiteY7" fmla="*/ 0 h 3468206"/>
                <a:gd name="connsiteX0" fmla="*/ 0 w 1934229"/>
                <a:gd name="connsiteY0" fmla="*/ 0 h 3468206"/>
                <a:gd name="connsiteX1" fmla="*/ 936141 w 1934229"/>
                <a:gd name="connsiteY1" fmla="*/ 847724 h 3468206"/>
                <a:gd name="connsiteX2" fmla="*/ 1214747 w 1934229"/>
                <a:gd name="connsiteY2" fmla="*/ 650081 h 3468206"/>
                <a:gd name="connsiteX3" fmla="*/ 1338572 w 1934229"/>
                <a:gd name="connsiteY3" fmla="*/ 697706 h 3468206"/>
                <a:gd name="connsiteX4" fmla="*/ 1934229 w 1934229"/>
                <a:gd name="connsiteY4" fmla="*/ 16669 h 3468206"/>
                <a:gd name="connsiteX5" fmla="*/ 1031735 w 1934229"/>
                <a:gd name="connsiteY5" fmla="*/ 3468206 h 3468206"/>
                <a:gd name="connsiteX6" fmla="*/ 0 w 1934229"/>
                <a:gd name="connsiteY6" fmla="*/ 3468206 h 3468206"/>
                <a:gd name="connsiteX7" fmla="*/ 0 w 1934229"/>
                <a:gd name="connsiteY7" fmla="*/ 0 h 3468206"/>
                <a:gd name="connsiteX0" fmla="*/ 0 w 1934229"/>
                <a:gd name="connsiteY0" fmla="*/ 0 h 3468206"/>
                <a:gd name="connsiteX1" fmla="*/ 1040916 w 1934229"/>
                <a:gd name="connsiteY1" fmla="*/ 733424 h 3468206"/>
                <a:gd name="connsiteX2" fmla="*/ 1214747 w 1934229"/>
                <a:gd name="connsiteY2" fmla="*/ 650081 h 3468206"/>
                <a:gd name="connsiteX3" fmla="*/ 1338572 w 1934229"/>
                <a:gd name="connsiteY3" fmla="*/ 697706 h 3468206"/>
                <a:gd name="connsiteX4" fmla="*/ 1934229 w 1934229"/>
                <a:gd name="connsiteY4" fmla="*/ 16669 h 3468206"/>
                <a:gd name="connsiteX5" fmla="*/ 1031735 w 1934229"/>
                <a:gd name="connsiteY5" fmla="*/ 3468206 h 3468206"/>
                <a:gd name="connsiteX6" fmla="*/ 0 w 1934229"/>
                <a:gd name="connsiteY6" fmla="*/ 3468206 h 3468206"/>
                <a:gd name="connsiteX7" fmla="*/ 0 w 1934229"/>
                <a:gd name="connsiteY7" fmla="*/ 0 h 3468206"/>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38572 w 1934229"/>
                <a:gd name="connsiteY4" fmla="*/ 802747 h 3573247"/>
                <a:gd name="connsiteX5" fmla="*/ 1934229 w 1934229"/>
                <a:gd name="connsiteY5" fmla="*/ 121710 h 3573247"/>
                <a:gd name="connsiteX6" fmla="*/ 1031735 w 1934229"/>
                <a:gd name="connsiteY6" fmla="*/ 3573247 h 3573247"/>
                <a:gd name="connsiteX7" fmla="*/ 0 w 1934229"/>
                <a:gd name="connsiteY7" fmla="*/ 3573247 h 3573247"/>
                <a:gd name="connsiteX8" fmla="*/ 0 w 1934229"/>
                <a:gd name="connsiteY8" fmla="*/ 105041 h 3573247"/>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38572 w 1934229"/>
                <a:gd name="connsiteY4" fmla="*/ 802747 h 3573247"/>
                <a:gd name="connsiteX5" fmla="*/ 1934229 w 1934229"/>
                <a:gd name="connsiteY5" fmla="*/ 121710 h 3573247"/>
                <a:gd name="connsiteX6" fmla="*/ 1031735 w 1934229"/>
                <a:gd name="connsiteY6" fmla="*/ 3573247 h 3573247"/>
                <a:gd name="connsiteX7" fmla="*/ 0 w 1934229"/>
                <a:gd name="connsiteY7" fmla="*/ 3573247 h 3573247"/>
                <a:gd name="connsiteX8" fmla="*/ 0 w 1934229"/>
                <a:gd name="connsiteY8" fmla="*/ 105041 h 3573247"/>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38572 w 1934229"/>
                <a:gd name="connsiteY4" fmla="*/ 802747 h 3573247"/>
                <a:gd name="connsiteX5" fmla="*/ 1934229 w 1934229"/>
                <a:gd name="connsiteY5" fmla="*/ 121710 h 3573247"/>
                <a:gd name="connsiteX6" fmla="*/ 1031735 w 1934229"/>
                <a:gd name="connsiteY6" fmla="*/ 3573247 h 3573247"/>
                <a:gd name="connsiteX7" fmla="*/ 0 w 1934229"/>
                <a:gd name="connsiteY7" fmla="*/ 3573247 h 3573247"/>
                <a:gd name="connsiteX8" fmla="*/ 0 w 1934229"/>
                <a:gd name="connsiteY8" fmla="*/ 105041 h 3573247"/>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43334 w 1934229"/>
                <a:gd name="connsiteY4" fmla="*/ 783697 h 3573247"/>
                <a:gd name="connsiteX5" fmla="*/ 1934229 w 1934229"/>
                <a:gd name="connsiteY5" fmla="*/ 121710 h 3573247"/>
                <a:gd name="connsiteX6" fmla="*/ 1031735 w 1934229"/>
                <a:gd name="connsiteY6" fmla="*/ 3573247 h 3573247"/>
                <a:gd name="connsiteX7" fmla="*/ 0 w 1934229"/>
                <a:gd name="connsiteY7" fmla="*/ 3573247 h 3573247"/>
                <a:gd name="connsiteX8" fmla="*/ 0 w 1934229"/>
                <a:gd name="connsiteY8" fmla="*/ 105041 h 3573247"/>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43334 w 1934229"/>
                <a:gd name="connsiteY4" fmla="*/ 783697 h 3573247"/>
                <a:gd name="connsiteX5" fmla="*/ 1934229 w 1934229"/>
                <a:gd name="connsiteY5" fmla="*/ 121710 h 3573247"/>
                <a:gd name="connsiteX6" fmla="*/ 1031735 w 1934229"/>
                <a:gd name="connsiteY6" fmla="*/ 3573247 h 3573247"/>
                <a:gd name="connsiteX7" fmla="*/ 0 w 1934229"/>
                <a:gd name="connsiteY7" fmla="*/ 3573247 h 3573247"/>
                <a:gd name="connsiteX8" fmla="*/ 0 w 1934229"/>
                <a:gd name="connsiteY8" fmla="*/ 105041 h 3573247"/>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43334 w 1934229"/>
                <a:gd name="connsiteY4" fmla="*/ 783697 h 3573247"/>
                <a:gd name="connsiteX5" fmla="*/ 1850541 w 1934229"/>
                <a:gd name="connsiteY5" fmla="*/ 305067 h 3573247"/>
                <a:gd name="connsiteX6" fmla="*/ 1934229 w 1934229"/>
                <a:gd name="connsiteY6" fmla="*/ 121710 h 3573247"/>
                <a:gd name="connsiteX7" fmla="*/ 1031735 w 1934229"/>
                <a:gd name="connsiteY7" fmla="*/ 3573247 h 3573247"/>
                <a:gd name="connsiteX8" fmla="*/ 0 w 1934229"/>
                <a:gd name="connsiteY8" fmla="*/ 3573247 h 3573247"/>
                <a:gd name="connsiteX9" fmla="*/ 0 w 1934229"/>
                <a:gd name="connsiteY9" fmla="*/ 105041 h 3573247"/>
                <a:gd name="connsiteX0" fmla="*/ 0 w 1936221"/>
                <a:gd name="connsiteY0" fmla="*/ 105041 h 3573247"/>
                <a:gd name="connsiteX1" fmla="*/ 931378 w 1936221"/>
                <a:gd name="connsiteY1" fmla="*/ 952766 h 3573247"/>
                <a:gd name="connsiteX2" fmla="*/ 1040916 w 1936221"/>
                <a:gd name="connsiteY2" fmla="*/ 838465 h 3573247"/>
                <a:gd name="connsiteX3" fmla="*/ 1214747 w 1936221"/>
                <a:gd name="connsiteY3" fmla="*/ 755122 h 3573247"/>
                <a:gd name="connsiteX4" fmla="*/ 1343334 w 1936221"/>
                <a:gd name="connsiteY4" fmla="*/ 783697 h 3573247"/>
                <a:gd name="connsiteX5" fmla="*/ 1850541 w 1936221"/>
                <a:gd name="connsiteY5" fmla="*/ 305067 h 3573247"/>
                <a:gd name="connsiteX6" fmla="*/ 1934229 w 1936221"/>
                <a:gd name="connsiteY6" fmla="*/ 121710 h 3573247"/>
                <a:gd name="connsiteX7" fmla="*/ 1929122 w 1936221"/>
                <a:gd name="connsiteY7" fmla="*/ 436036 h 3573247"/>
                <a:gd name="connsiteX8" fmla="*/ 1031735 w 1936221"/>
                <a:gd name="connsiteY8" fmla="*/ 3573247 h 3573247"/>
                <a:gd name="connsiteX9" fmla="*/ 0 w 1936221"/>
                <a:gd name="connsiteY9" fmla="*/ 3573247 h 3573247"/>
                <a:gd name="connsiteX10" fmla="*/ 0 w 1936221"/>
                <a:gd name="connsiteY10" fmla="*/ 105041 h 3573247"/>
                <a:gd name="connsiteX0" fmla="*/ 0 w 1936221"/>
                <a:gd name="connsiteY0" fmla="*/ 105041 h 3573247"/>
                <a:gd name="connsiteX1" fmla="*/ 931378 w 1936221"/>
                <a:gd name="connsiteY1" fmla="*/ 952766 h 3573247"/>
                <a:gd name="connsiteX2" fmla="*/ 1040916 w 1936221"/>
                <a:gd name="connsiteY2" fmla="*/ 838465 h 3573247"/>
                <a:gd name="connsiteX3" fmla="*/ 1214747 w 1936221"/>
                <a:gd name="connsiteY3" fmla="*/ 755122 h 3573247"/>
                <a:gd name="connsiteX4" fmla="*/ 1343334 w 1936221"/>
                <a:gd name="connsiteY4" fmla="*/ 783697 h 3573247"/>
                <a:gd name="connsiteX5" fmla="*/ 1860066 w 1936221"/>
                <a:gd name="connsiteY5" fmla="*/ 312211 h 3573247"/>
                <a:gd name="connsiteX6" fmla="*/ 1934229 w 1936221"/>
                <a:gd name="connsiteY6" fmla="*/ 121710 h 3573247"/>
                <a:gd name="connsiteX7" fmla="*/ 1929122 w 1936221"/>
                <a:gd name="connsiteY7" fmla="*/ 436036 h 3573247"/>
                <a:gd name="connsiteX8" fmla="*/ 1031735 w 1936221"/>
                <a:gd name="connsiteY8" fmla="*/ 3573247 h 3573247"/>
                <a:gd name="connsiteX9" fmla="*/ 0 w 1936221"/>
                <a:gd name="connsiteY9" fmla="*/ 3573247 h 3573247"/>
                <a:gd name="connsiteX10" fmla="*/ 0 w 1936221"/>
                <a:gd name="connsiteY10" fmla="*/ 105041 h 3573247"/>
                <a:gd name="connsiteX0" fmla="*/ 0 w 1936221"/>
                <a:gd name="connsiteY0" fmla="*/ 105041 h 3573247"/>
                <a:gd name="connsiteX1" fmla="*/ 931378 w 1936221"/>
                <a:gd name="connsiteY1" fmla="*/ 952766 h 3573247"/>
                <a:gd name="connsiteX2" fmla="*/ 1040916 w 1936221"/>
                <a:gd name="connsiteY2" fmla="*/ 838465 h 3573247"/>
                <a:gd name="connsiteX3" fmla="*/ 1214747 w 1936221"/>
                <a:gd name="connsiteY3" fmla="*/ 755122 h 3573247"/>
                <a:gd name="connsiteX4" fmla="*/ 1343334 w 1936221"/>
                <a:gd name="connsiteY4" fmla="*/ 783697 h 3573247"/>
                <a:gd name="connsiteX5" fmla="*/ 1860066 w 1936221"/>
                <a:gd name="connsiteY5" fmla="*/ 312211 h 3573247"/>
                <a:gd name="connsiteX6" fmla="*/ 1934229 w 1936221"/>
                <a:gd name="connsiteY6" fmla="*/ 121710 h 3573247"/>
                <a:gd name="connsiteX7" fmla="*/ 1929122 w 1936221"/>
                <a:gd name="connsiteY7" fmla="*/ 436036 h 3573247"/>
                <a:gd name="connsiteX8" fmla="*/ 1031735 w 1936221"/>
                <a:gd name="connsiteY8" fmla="*/ 3573247 h 3573247"/>
                <a:gd name="connsiteX9" fmla="*/ 0 w 1936221"/>
                <a:gd name="connsiteY9" fmla="*/ 3573247 h 3573247"/>
                <a:gd name="connsiteX10" fmla="*/ 0 w 1936221"/>
                <a:gd name="connsiteY10" fmla="*/ 105041 h 3573247"/>
                <a:gd name="connsiteX0" fmla="*/ 0 w 1936221"/>
                <a:gd name="connsiteY0" fmla="*/ 105041 h 3573247"/>
                <a:gd name="connsiteX1" fmla="*/ 931378 w 1936221"/>
                <a:gd name="connsiteY1" fmla="*/ 952766 h 3573247"/>
                <a:gd name="connsiteX2" fmla="*/ 1040916 w 1936221"/>
                <a:gd name="connsiteY2" fmla="*/ 838465 h 3573247"/>
                <a:gd name="connsiteX3" fmla="*/ 1214747 w 1936221"/>
                <a:gd name="connsiteY3" fmla="*/ 755122 h 3573247"/>
                <a:gd name="connsiteX4" fmla="*/ 1343334 w 1936221"/>
                <a:gd name="connsiteY4" fmla="*/ 783697 h 3573247"/>
                <a:gd name="connsiteX5" fmla="*/ 1860066 w 1936221"/>
                <a:gd name="connsiteY5" fmla="*/ 312211 h 3573247"/>
                <a:gd name="connsiteX6" fmla="*/ 1934229 w 1936221"/>
                <a:gd name="connsiteY6" fmla="*/ 121710 h 3573247"/>
                <a:gd name="connsiteX7" fmla="*/ 1929122 w 1936221"/>
                <a:gd name="connsiteY7" fmla="*/ 436036 h 3573247"/>
                <a:gd name="connsiteX8" fmla="*/ 1031735 w 1936221"/>
                <a:gd name="connsiteY8" fmla="*/ 3573247 h 3573247"/>
                <a:gd name="connsiteX9" fmla="*/ 0 w 1936221"/>
                <a:gd name="connsiteY9" fmla="*/ 3573247 h 3573247"/>
                <a:gd name="connsiteX10" fmla="*/ 0 w 1936221"/>
                <a:gd name="connsiteY10" fmla="*/ 105041 h 3573247"/>
                <a:gd name="connsiteX0" fmla="*/ 0 w 1936221"/>
                <a:gd name="connsiteY0" fmla="*/ 105041 h 3573247"/>
                <a:gd name="connsiteX1" fmla="*/ 931378 w 1936221"/>
                <a:gd name="connsiteY1" fmla="*/ 952766 h 3573247"/>
                <a:gd name="connsiteX2" fmla="*/ 1040916 w 1936221"/>
                <a:gd name="connsiteY2" fmla="*/ 838465 h 3573247"/>
                <a:gd name="connsiteX3" fmla="*/ 1214747 w 1936221"/>
                <a:gd name="connsiteY3" fmla="*/ 755122 h 3573247"/>
                <a:gd name="connsiteX4" fmla="*/ 1343334 w 1936221"/>
                <a:gd name="connsiteY4" fmla="*/ 783697 h 3573247"/>
                <a:gd name="connsiteX5" fmla="*/ 1860066 w 1936221"/>
                <a:gd name="connsiteY5" fmla="*/ 312211 h 3573247"/>
                <a:gd name="connsiteX6" fmla="*/ 1934229 w 1936221"/>
                <a:gd name="connsiteY6" fmla="*/ 121710 h 3573247"/>
                <a:gd name="connsiteX7" fmla="*/ 1929122 w 1936221"/>
                <a:gd name="connsiteY7" fmla="*/ 436036 h 3573247"/>
                <a:gd name="connsiteX8" fmla="*/ 1031735 w 1936221"/>
                <a:gd name="connsiteY8" fmla="*/ 3573247 h 3573247"/>
                <a:gd name="connsiteX9" fmla="*/ 0 w 1936221"/>
                <a:gd name="connsiteY9" fmla="*/ 3573247 h 3573247"/>
                <a:gd name="connsiteX10" fmla="*/ 0 w 1936221"/>
                <a:gd name="connsiteY10" fmla="*/ 105041 h 3573247"/>
                <a:gd name="connsiteX0" fmla="*/ 0 w 1936221"/>
                <a:gd name="connsiteY0" fmla="*/ 74883 h 3543089"/>
                <a:gd name="connsiteX1" fmla="*/ 428935 w 1936221"/>
                <a:gd name="connsiteY1" fmla="*/ 1625078 h 3543089"/>
                <a:gd name="connsiteX2" fmla="*/ 931378 w 1936221"/>
                <a:gd name="connsiteY2" fmla="*/ 922608 h 3543089"/>
                <a:gd name="connsiteX3" fmla="*/ 1040916 w 1936221"/>
                <a:gd name="connsiteY3" fmla="*/ 808307 h 3543089"/>
                <a:gd name="connsiteX4" fmla="*/ 1214747 w 1936221"/>
                <a:gd name="connsiteY4" fmla="*/ 724964 h 3543089"/>
                <a:gd name="connsiteX5" fmla="*/ 1343334 w 1936221"/>
                <a:gd name="connsiteY5" fmla="*/ 753539 h 3543089"/>
                <a:gd name="connsiteX6" fmla="*/ 1860066 w 1936221"/>
                <a:gd name="connsiteY6" fmla="*/ 282053 h 3543089"/>
                <a:gd name="connsiteX7" fmla="*/ 1934229 w 1936221"/>
                <a:gd name="connsiteY7" fmla="*/ 91552 h 3543089"/>
                <a:gd name="connsiteX8" fmla="*/ 1929122 w 1936221"/>
                <a:gd name="connsiteY8" fmla="*/ 405878 h 3543089"/>
                <a:gd name="connsiteX9" fmla="*/ 1031735 w 1936221"/>
                <a:gd name="connsiteY9" fmla="*/ 3543089 h 3543089"/>
                <a:gd name="connsiteX10" fmla="*/ 0 w 1936221"/>
                <a:gd name="connsiteY10" fmla="*/ 3543089 h 3543089"/>
                <a:gd name="connsiteX11" fmla="*/ 0 w 1936221"/>
                <a:gd name="connsiteY11"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931378 w 1936221"/>
                <a:gd name="connsiteY3" fmla="*/ 922608 h 3543089"/>
                <a:gd name="connsiteX4" fmla="*/ 1040916 w 1936221"/>
                <a:gd name="connsiteY4" fmla="*/ 808307 h 3543089"/>
                <a:gd name="connsiteX5" fmla="*/ 1214747 w 1936221"/>
                <a:gd name="connsiteY5" fmla="*/ 724964 h 3543089"/>
                <a:gd name="connsiteX6" fmla="*/ 1343334 w 1936221"/>
                <a:gd name="connsiteY6" fmla="*/ 753539 h 3543089"/>
                <a:gd name="connsiteX7" fmla="*/ 1860066 w 1936221"/>
                <a:gd name="connsiteY7" fmla="*/ 282053 h 3543089"/>
                <a:gd name="connsiteX8" fmla="*/ 1934229 w 1936221"/>
                <a:gd name="connsiteY8" fmla="*/ 91552 h 3543089"/>
                <a:gd name="connsiteX9" fmla="*/ 1929122 w 1936221"/>
                <a:gd name="connsiteY9" fmla="*/ 405878 h 3543089"/>
                <a:gd name="connsiteX10" fmla="*/ 1031735 w 1936221"/>
                <a:gd name="connsiteY10" fmla="*/ 3543089 h 3543089"/>
                <a:gd name="connsiteX11" fmla="*/ 0 w 1936221"/>
                <a:gd name="connsiteY11" fmla="*/ 3543089 h 3543089"/>
                <a:gd name="connsiteX12" fmla="*/ 0 w 1936221"/>
                <a:gd name="connsiteY12"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7937 h 3546143"/>
                <a:gd name="connsiteX1" fmla="*/ 478941 w 1936221"/>
                <a:gd name="connsiteY1" fmla="*/ 1147119 h 3546143"/>
                <a:gd name="connsiteX2" fmla="*/ 428935 w 1936221"/>
                <a:gd name="connsiteY2" fmla="*/ 1628132 h 3546143"/>
                <a:gd name="connsiteX3" fmla="*/ 1055203 w 1936221"/>
                <a:gd name="connsiteY3" fmla="*/ 1690044 h 3546143"/>
                <a:gd name="connsiteX4" fmla="*/ 1124260 w 1936221"/>
                <a:gd name="connsiteY4" fmla="*/ 1432869 h 3546143"/>
                <a:gd name="connsiteX5" fmla="*/ 931378 w 1936221"/>
                <a:gd name="connsiteY5" fmla="*/ 925662 h 3546143"/>
                <a:gd name="connsiteX6" fmla="*/ 1040916 w 1936221"/>
                <a:gd name="connsiteY6" fmla="*/ 811361 h 3546143"/>
                <a:gd name="connsiteX7" fmla="*/ 1214747 w 1936221"/>
                <a:gd name="connsiteY7" fmla="*/ 728018 h 3546143"/>
                <a:gd name="connsiteX8" fmla="*/ 1343334 w 1936221"/>
                <a:gd name="connsiteY8" fmla="*/ 756593 h 3546143"/>
                <a:gd name="connsiteX9" fmla="*/ 1860066 w 1936221"/>
                <a:gd name="connsiteY9" fmla="*/ 285107 h 3546143"/>
                <a:gd name="connsiteX10" fmla="*/ 1934229 w 1936221"/>
                <a:gd name="connsiteY10" fmla="*/ 94606 h 3546143"/>
                <a:gd name="connsiteX11" fmla="*/ 1929122 w 1936221"/>
                <a:gd name="connsiteY11" fmla="*/ 408932 h 3546143"/>
                <a:gd name="connsiteX12" fmla="*/ 1031735 w 1936221"/>
                <a:gd name="connsiteY12" fmla="*/ 3546143 h 3546143"/>
                <a:gd name="connsiteX13" fmla="*/ 0 w 1936221"/>
                <a:gd name="connsiteY13" fmla="*/ 3546143 h 3546143"/>
                <a:gd name="connsiteX14" fmla="*/ 0 w 1936221"/>
                <a:gd name="connsiteY14" fmla="*/ 77937 h 3546143"/>
                <a:gd name="connsiteX0" fmla="*/ 0 w 1936221"/>
                <a:gd name="connsiteY0" fmla="*/ 77937 h 3546143"/>
                <a:gd name="connsiteX1" fmla="*/ 478941 w 1936221"/>
                <a:gd name="connsiteY1" fmla="*/ 1147119 h 3546143"/>
                <a:gd name="connsiteX2" fmla="*/ 428935 w 1936221"/>
                <a:gd name="connsiteY2" fmla="*/ 1628132 h 3546143"/>
                <a:gd name="connsiteX3" fmla="*/ 1055203 w 1936221"/>
                <a:gd name="connsiteY3" fmla="*/ 1690044 h 3546143"/>
                <a:gd name="connsiteX4" fmla="*/ 1124260 w 1936221"/>
                <a:gd name="connsiteY4" fmla="*/ 1432869 h 3546143"/>
                <a:gd name="connsiteX5" fmla="*/ 931378 w 1936221"/>
                <a:gd name="connsiteY5" fmla="*/ 925662 h 3546143"/>
                <a:gd name="connsiteX6" fmla="*/ 1040916 w 1936221"/>
                <a:gd name="connsiteY6" fmla="*/ 811361 h 3546143"/>
                <a:gd name="connsiteX7" fmla="*/ 1214747 w 1936221"/>
                <a:gd name="connsiteY7" fmla="*/ 728018 h 3546143"/>
                <a:gd name="connsiteX8" fmla="*/ 1343334 w 1936221"/>
                <a:gd name="connsiteY8" fmla="*/ 756593 h 3546143"/>
                <a:gd name="connsiteX9" fmla="*/ 1860066 w 1936221"/>
                <a:gd name="connsiteY9" fmla="*/ 285107 h 3546143"/>
                <a:gd name="connsiteX10" fmla="*/ 1934229 w 1936221"/>
                <a:gd name="connsiteY10" fmla="*/ 94606 h 3546143"/>
                <a:gd name="connsiteX11" fmla="*/ 1929122 w 1936221"/>
                <a:gd name="connsiteY11" fmla="*/ 408932 h 3546143"/>
                <a:gd name="connsiteX12" fmla="*/ 1031735 w 1936221"/>
                <a:gd name="connsiteY12" fmla="*/ 3546143 h 3546143"/>
                <a:gd name="connsiteX13" fmla="*/ 0 w 1936221"/>
                <a:gd name="connsiteY13" fmla="*/ 3546143 h 3546143"/>
                <a:gd name="connsiteX14" fmla="*/ 0 w 1936221"/>
                <a:gd name="connsiteY14" fmla="*/ 77937 h 3546143"/>
                <a:gd name="connsiteX0" fmla="*/ 0 w 1936221"/>
                <a:gd name="connsiteY0" fmla="*/ 77937 h 3546143"/>
                <a:gd name="connsiteX1" fmla="*/ 478941 w 1936221"/>
                <a:gd name="connsiteY1" fmla="*/ 1147119 h 3546143"/>
                <a:gd name="connsiteX2" fmla="*/ 428935 w 1936221"/>
                <a:gd name="connsiteY2" fmla="*/ 1628132 h 3546143"/>
                <a:gd name="connsiteX3" fmla="*/ 1055203 w 1936221"/>
                <a:gd name="connsiteY3" fmla="*/ 1690044 h 3546143"/>
                <a:gd name="connsiteX4" fmla="*/ 1124260 w 1936221"/>
                <a:gd name="connsiteY4" fmla="*/ 1432869 h 3546143"/>
                <a:gd name="connsiteX5" fmla="*/ 931378 w 1936221"/>
                <a:gd name="connsiteY5" fmla="*/ 925662 h 3546143"/>
                <a:gd name="connsiteX6" fmla="*/ 1040916 w 1936221"/>
                <a:gd name="connsiteY6" fmla="*/ 811361 h 3546143"/>
                <a:gd name="connsiteX7" fmla="*/ 1214747 w 1936221"/>
                <a:gd name="connsiteY7" fmla="*/ 728018 h 3546143"/>
                <a:gd name="connsiteX8" fmla="*/ 1343334 w 1936221"/>
                <a:gd name="connsiteY8" fmla="*/ 756593 h 3546143"/>
                <a:gd name="connsiteX9" fmla="*/ 1860066 w 1936221"/>
                <a:gd name="connsiteY9" fmla="*/ 285107 h 3546143"/>
                <a:gd name="connsiteX10" fmla="*/ 1934229 w 1936221"/>
                <a:gd name="connsiteY10" fmla="*/ 94606 h 3546143"/>
                <a:gd name="connsiteX11" fmla="*/ 1929122 w 1936221"/>
                <a:gd name="connsiteY11" fmla="*/ 408932 h 3546143"/>
                <a:gd name="connsiteX12" fmla="*/ 1031735 w 1936221"/>
                <a:gd name="connsiteY12" fmla="*/ 3546143 h 3546143"/>
                <a:gd name="connsiteX13" fmla="*/ 0 w 1936221"/>
                <a:gd name="connsiteY13" fmla="*/ 3546143 h 3546143"/>
                <a:gd name="connsiteX14" fmla="*/ 0 w 1936221"/>
                <a:gd name="connsiteY14" fmla="*/ 77937 h 3546143"/>
                <a:gd name="connsiteX0" fmla="*/ 0 w 1936221"/>
                <a:gd name="connsiteY0" fmla="*/ 77937 h 3546143"/>
                <a:gd name="connsiteX1" fmla="*/ 478941 w 1936221"/>
                <a:gd name="connsiteY1" fmla="*/ 1147119 h 3546143"/>
                <a:gd name="connsiteX2" fmla="*/ 428935 w 1936221"/>
                <a:gd name="connsiteY2" fmla="*/ 1628132 h 3546143"/>
                <a:gd name="connsiteX3" fmla="*/ 1055203 w 1936221"/>
                <a:gd name="connsiteY3" fmla="*/ 1690044 h 3546143"/>
                <a:gd name="connsiteX4" fmla="*/ 1124260 w 1936221"/>
                <a:gd name="connsiteY4" fmla="*/ 1432869 h 3546143"/>
                <a:gd name="connsiteX5" fmla="*/ 931378 w 1936221"/>
                <a:gd name="connsiteY5" fmla="*/ 925662 h 3546143"/>
                <a:gd name="connsiteX6" fmla="*/ 1040916 w 1936221"/>
                <a:gd name="connsiteY6" fmla="*/ 811361 h 3546143"/>
                <a:gd name="connsiteX7" fmla="*/ 1214747 w 1936221"/>
                <a:gd name="connsiteY7" fmla="*/ 728018 h 3546143"/>
                <a:gd name="connsiteX8" fmla="*/ 1343334 w 1936221"/>
                <a:gd name="connsiteY8" fmla="*/ 756593 h 3546143"/>
                <a:gd name="connsiteX9" fmla="*/ 1860066 w 1936221"/>
                <a:gd name="connsiteY9" fmla="*/ 285107 h 3546143"/>
                <a:gd name="connsiteX10" fmla="*/ 1934229 w 1936221"/>
                <a:gd name="connsiteY10" fmla="*/ 94606 h 3546143"/>
                <a:gd name="connsiteX11" fmla="*/ 1929122 w 1936221"/>
                <a:gd name="connsiteY11" fmla="*/ 408932 h 3546143"/>
                <a:gd name="connsiteX12" fmla="*/ 1031735 w 1936221"/>
                <a:gd name="connsiteY12" fmla="*/ 3546143 h 3546143"/>
                <a:gd name="connsiteX13" fmla="*/ 0 w 1936221"/>
                <a:gd name="connsiteY13" fmla="*/ 3546143 h 3546143"/>
                <a:gd name="connsiteX14" fmla="*/ 0 w 1936221"/>
                <a:gd name="connsiteY14" fmla="*/ 77937 h 3546143"/>
                <a:gd name="connsiteX0" fmla="*/ 0 w 1936221"/>
                <a:gd name="connsiteY0" fmla="*/ 77937 h 3546143"/>
                <a:gd name="connsiteX1" fmla="*/ 478941 w 1936221"/>
                <a:gd name="connsiteY1" fmla="*/ 1147119 h 3546143"/>
                <a:gd name="connsiteX2" fmla="*/ 428935 w 1936221"/>
                <a:gd name="connsiteY2" fmla="*/ 1628132 h 3546143"/>
                <a:gd name="connsiteX3" fmla="*/ 1055203 w 1936221"/>
                <a:gd name="connsiteY3" fmla="*/ 1690044 h 3546143"/>
                <a:gd name="connsiteX4" fmla="*/ 1124260 w 1936221"/>
                <a:gd name="connsiteY4" fmla="*/ 1432869 h 3546143"/>
                <a:gd name="connsiteX5" fmla="*/ 931378 w 1936221"/>
                <a:gd name="connsiteY5" fmla="*/ 925662 h 3546143"/>
                <a:gd name="connsiteX6" fmla="*/ 1040916 w 1936221"/>
                <a:gd name="connsiteY6" fmla="*/ 811361 h 3546143"/>
                <a:gd name="connsiteX7" fmla="*/ 1214747 w 1936221"/>
                <a:gd name="connsiteY7" fmla="*/ 728018 h 3546143"/>
                <a:gd name="connsiteX8" fmla="*/ 1343334 w 1936221"/>
                <a:gd name="connsiteY8" fmla="*/ 756593 h 3546143"/>
                <a:gd name="connsiteX9" fmla="*/ 1860066 w 1936221"/>
                <a:gd name="connsiteY9" fmla="*/ 285107 h 3546143"/>
                <a:gd name="connsiteX10" fmla="*/ 1934229 w 1936221"/>
                <a:gd name="connsiteY10" fmla="*/ 94606 h 3546143"/>
                <a:gd name="connsiteX11" fmla="*/ 1929122 w 1936221"/>
                <a:gd name="connsiteY11" fmla="*/ 408932 h 3546143"/>
                <a:gd name="connsiteX12" fmla="*/ 1031735 w 1936221"/>
                <a:gd name="connsiteY12" fmla="*/ 3546143 h 3546143"/>
                <a:gd name="connsiteX13" fmla="*/ 0 w 1936221"/>
                <a:gd name="connsiteY13" fmla="*/ 3546143 h 3546143"/>
                <a:gd name="connsiteX14" fmla="*/ 0 w 1936221"/>
                <a:gd name="connsiteY14" fmla="*/ 77937 h 3546143"/>
                <a:gd name="connsiteX0" fmla="*/ 0 w 1936221"/>
                <a:gd name="connsiteY0" fmla="*/ 121162 h 3589368"/>
                <a:gd name="connsiteX1" fmla="*/ 759928 w 1936221"/>
                <a:gd name="connsiteY1" fmla="*/ 804582 h 3589368"/>
                <a:gd name="connsiteX2" fmla="*/ 478941 w 1936221"/>
                <a:gd name="connsiteY2" fmla="*/ 1190344 h 3589368"/>
                <a:gd name="connsiteX3" fmla="*/ 428935 w 1936221"/>
                <a:gd name="connsiteY3" fmla="*/ 1671357 h 3589368"/>
                <a:gd name="connsiteX4" fmla="*/ 1055203 w 1936221"/>
                <a:gd name="connsiteY4" fmla="*/ 1733269 h 3589368"/>
                <a:gd name="connsiteX5" fmla="*/ 1124260 w 1936221"/>
                <a:gd name="connsiteY5" fmla="*/ 1476094 h 3589368"/>
                <a:gd name="connsiteX6" fmla="*/ 931378 w 1936221"/>
                <a:gd name="connsiteY6" fmla="*/ 968887 h 3589368"/>
                <a:gd name="connsiteX7" fmla="*/ 1040916 w 1936221"/>
                <a:gd name="connsiteY7" fmla="*/ 854586 h 3589368"/>
                <a:gd name="connsiteX8" fmla="*/ 1214747 w 1936221"/>
                <a:gd name="connsiteY8" fmla="*/ 771243 h 3589368"/>
                <a:gd name="connsiteX9" fmla="*/ 1343334 w 1936221"/>
                <a:gd name="connsiteY9" fmla="*/ 799818 h 3589368"/>
                <a:gd name="connsiteX10" fmla="*/ 1860066 w 1936221"/>
                <a:gd name="connsiteY10" fmla="*/ 328332 h 3589368"/>
                <a:gd name="connsiteX11" fmla="*/ 1934229 w 1936221"/>
                <a:gd name="connsiteY11" fmla="*/ 137831 h 3589368"/>
                <a:gd name="connsiteX12" fmla="*/ 1929122 w 1936221"/>
                <a:gd name="connsiteY12" fmla="*/ 452157 h 3589368"/>
                <a:gd name="connsiteX13" fmla="*/ 1031735 w 1936221"/>
                <a:gd name="connsiteY13" fmla="*/ 3589368 h 3589368"/>
                <a:gd name="connsiteX14" fmla="*/ 0 w 1936221"/>
                <a:gd name="connsiteY14" fmla="*/ 3589368 h 3589368"/>
                <a:gd name="connsiteX15" fmla="*/ 0 w 1936221"/>
                <a:gd name="connsiteY15" fmla="*/ 121162 h 3589368"/>
                <a:gd name="connsiteX0" fmla="*/ 0 w 1936221"/>
                <a:gd name="connsiteY0" fmla="*/ 121162 h 3589368"/>
                <a:gd name="connsiteX1" fmla="*/ 759928 w 1936221"/>
                <a:gd name="connsiteY1" fmla="*/ 804582 h 3589368"/>
                <a:gd name="connsiteX2" fmla="*/ 478941 w 1936221"/>
                <a:gd name="connsiteY2" fmla="*/ 1190344 h 3589368"/>
                <a:gd name="connsiteX3" fmla="*/ 428935 w 1936221"/>
                <a:gd name="connsiteY3" fmla="*/ 1671357 h 3589368"/>
                <a:gd name="connsiteX4" fmla="*/ 1055203 w 1936221"/>
                <a:gd name="connsiteY4" fmla="*/ 1733269 h 3589368"/>
                <a:gd name="connsiteX5" fmla="*/ 1124260 w 1936221"/>
                <a:gd name="connsiteY5" fmla="*/ 1476094 h 3589368"/>
                <a:gd name="connsiteX6" fmla="*/ 931378 w 1936221"/>
                <a:gd name="connsiteY6" fmla="*/ 968887 h 3589368"/>
                <a:gd name="connsiteX7" fmla="*/ 1040916 w 1936221"/>
                <a:gd name="connsiteY7" fmla="*/ 854586 h 3589368"/>
                <a:gd name="connsiteX8" fmla="*/ 1214747 w 1936221"/>
                <a:gd name="connsiteY8" fmla="*/ 771243 h 3589368"/>
                <a:gd name="connsiteX9" fmla="*/ 1343334 w 1936221"/>
                <a:gd name="connsiteY9" fmla="*/ 799818 h 3589368"/>
                <a:gd name="connsiteX10" fmla="*/ 1860066 w 1936221"/>
                <a:gd name="connsiteY10" fmla="*/ 328332 h 3589368"/>
                <a:gd name="connsiteX11" fmla="*/ 1934229 w 1936221"/>
                <a:gd name="connsiteY11" fmla="*/ 137831 h 3589368"/>
                <a:gd name="connsiteX12" fmla="*/ 1929122 w 1936221"/>
                <a:gd name="connsiteY12" fmla="*/ 452157 h 3589368"/>
                <a:gd name="connsiteX13" fmla="*/ 1031735 w 1936221"/>
                <a:gd name="connsiteY13" fmla="*/ 3589368 h 3589368"/>
                <a:gd name="connsiteX14" fmla="*/ 0 w 1936221"/>
                <a:gd name="connsiteY14" fmla="*/ 3589368 h 3589368"/>
                <a:gd name="connsiteX15" fmla="*/ 0 w 1936221"/>
                <a:gd name="connsiteY15" fmla="*/ 121162 h 3589368"/>
                <a:gd name="connsiteX0" fmla="*/ 0 w 1936221"/>
                <a:gd name="connsiteY0" fmla="*/ 121162 h 3589368"/>
                <a:gd name="connsiteX1" fmla="*/ 759928 w 1936221"/>
                <a:gd name="connsiteY1" fmla="*/ 804582 h 3589368"/>
                <a:gd name="connsiteX2" fmla="*/ 478941 w 1936221"/>
                <a:gd name="connsiteY2" fmla="*/ 1190344 h 3589368"/>
                <a:gd name="connsiteX3" fmla="*/ 428935 w 1936221"/>
                <a:gd name="connsiteY3" fmla="*/ 1671357 h 3589368"/>
                <a:gd name="connsiteX4" fmla="*/ 1055203 w 1936221"/>
                <a:gd name="connsiteY4" fmla="*/ 1733269 h 3589368"/>
                <a:gd name="connsiteX5" fmla="*/ 1124260 w 1936221"/>
                <a:gd name="connsiteY5" fmla="*/ 1476094 h 3589368"/>
                <a:gd name="connsiteX6" fmla="*/ 931378 w 1936221"/>
                <a:gd name="connsiteY6" fmla="*/ 968887 h 3589368"/>
                <a:gd name="connsiteX7" fmla="*/ 1040916 w 1936221"/>
                <a:gd name="connsiteY7" fmla="*/ 854586 h 3589368"/>
                <a:gd name="connsiteX8" fmla="*/ 1214747 w 1936221"/>
                <a:gd name="connsiteY8" fmla="*/ 771243 h 3589368"/>
                <a:gd name="connsiteX9" fmla="*/ 1343334 w 1936221"/>
                <a:gd name="connsiteY9" fmla="*/ 799818 h 3589368"/>
                <a:gd name="connsiteX10" fmla="*/ 1860066 w 1936221"/>
                <a:gd name="connsiteY10" fmla="*/ 328332 h 3589368"/>
                <a:gd name="connsiteX11" fmla="*/ 1934229 w 1936221"/>
                <a:gd name="connsiteY11" fmla="*/ 137831 h 3589368"/>
                <a:gd name="connsiteX12" fmla="*/ 1929122 w 1936221"/>
                <a:gd name="connsiteY12" fmla="*/ 452157 h 3589368"/>
                <a:gd name="connsiteX13" fmla="*/ 1031735 w 1936221"/>
                <a:gd name="connsiteY13" fmla="*/ 3589368 h 3589368"/>
                <a:gd name="connsiteX14" fmla="*/ 0 w 1936221"/>
                <a:gd name="connsiteY14" fmla="*/ 3589368 h 3589368"/>
                <a:gd name="connsiteX15" fmla="*/ 0 w 1936221"/>
                <a:gd name="connsiteY15" fmla="*/ 121162 h 3589368"/>
                <a:gd name="connsiteX0" fmla="*/ 0 w 1936221"/>
                <a:gd name="connsiteY0" fmla="*/ 121162 h 3589368"/>
                <a:gd name="connsiteX1" fmla="*/ 759928 w 1936221"/>
                <a:gd name="connsiteY1" fmla="*/ 804582 h 3589368"/>
                <a:gd name="connsiteX2" fmla="*/ 481322 w 1936221"/>
                <a:gd name="connsiteY2" fmla="*/ 1192725 h 3589368"/>
                <a:gd name="connsiteX3" fmla="*/ 428935 w 1936221"/>
                <a:gd name="connsiteY3" fmla="*/ 1671357 h 3589368"/>
                <a:gd name="connsiteX4" fmla="*/ 1055203 w 1936221"/>
                <a:gd name="connsiteY4" fmla="*/ 1733269 h 3589368"/>
                <a:gd name="connsiteX5" fmla="*/ 1124260 w 1936221"/>
                <a:gd name="connsiteY5" fmla="*/ 1476094 h 3589368"/>
                <a:gd name="connsiteX6" fmla="*/ 931378 w 1936221"/>
                <a:gd name="connsiteY6" fmla="*/ 968887 h 3589368"/>
                <a:gd name="connsiteX7" fmla="*/ 1040916 w 1936221"/>
                <a:gd name="connsiteY7" fmla="*/ 854586 h 3589368"/>
                <a:gd name="connsiteX8" fmla="*/ 1214747 w 1936221"/>
                <a:gd name="connsiteY8" fmla="*/ 771243 h 3589368"/>
                <a:gd name="connsiteX9" fmla="*/ 1343334 w 1936221"/>
                <a:gd name="connsiteY9" fmla="*/ 799818 h 3589368"/>
                <a:gd name="connsiteX10" fmla="*/ 1860066 w 1936221"/>
                <a:gd name="connsiteY10" fmla="*/ 328332 h 3589368"/>
                <a:gd name="connsiteX11" fmla="*/ 1934229 w 1936221"/>
                <a:gd name="connsiteY11" fmla="*/ 137831 h 3589368"/>
                <a:gd name="connsiteX12" fmla="*/ 1929122 w 1936221"/>
                <a:gd name="connsiteY12" fmla="*/ 452157 h 3589368"/>
                <a:gd name="connsiteX13" fmla="*/ 1031735 w 1936221"/>
                <a:gd name="connsiteY13" fmla="*/ 3589368 h 3589368"/>
                <a:gd name="connsiteX14" fmla="*/ 0 w 1936221"/>
                <a:gd name="connsiteY14" fmla="*/ 3589368 h 3589368"/>
                <a:gd name="connsiteX15" fmla="*/ 0 w 1936221"/>
                <a:gd name="connsiteY15" fmla="*/ 121162 h 3589368"/>
                <a:gd name="connsiteX0" fmla="*/ 0 w 1936221"/>
                <a:gd name="connsiteY0" fmla="*/ 121162 h 3589368"/>
                <a:gd name="connsiteX1" fmla="*/ 759928 w 1936221"/>
                <a:gd name="connsiteY1" fmla="*/ 804582 h 3589368"/>
                <a:gd name="connsiteX2" fmla="*/ 481322 w 1936221"/>
                <a:gd name="connsiteY2" fmla="*/ 1192725 h 3589368"/>
                <a:gd name="connsiteX3" fmla="*/ 428935 w 1936221"/>
                <a:gd name="connsiteY3" fmla="*/ 1671357 h 3589368"/>
                <a:gd name="connsiteX4" fmla="*/ 1055203 w 1936221"/>
                <a:gd name="connsiteY4" fmla="*/ 1733269 h 3589368"/>
                <a:gd name="connsiteX5" fmla="*/ 1124260 w 1936221"/>
                <a:gd name="connsiteY5" fmla="*/ 1476094 h 3589368"/>
                <a:gd name="connsiteX6" fmla="*/ 931378 w 1936221"/>
                <a:gd name="connsiteY6" fmla="*/ 968887 h 3589368"/>
                <a:gd name="connsiteX7" fmla="*/ 1040916 w 1936221"/>
                <a:gd name="connsiteY7" fmla="*/ 854586 h 3589368"/>
                <a:gd name="connsiteX8" fmla="*/ 1214747 w 1936221"/>
                <a:gd name="connsiteY8" fmla="*/ 771243 h 3589368"/>
                <a:gd name="connsiteX9" fmla="*/ 1343334 w 1936221"/>
                <a:gd name="connsiteY9" fmla="*/ 799818 h 3589368"/>
                <a:gd name="connsiteX10" fmla="*/ 1860066 w 1936221"/>
                <a:gd name="connsiteY10" fmla="*/ 328332 h 3589368"/>
                <a:gd name="connsiteX11" fmla="*/ 1934229 w 1936221"/>
                <a:gd name="connsiteY11" fmla="*/ 137831 h 3589368"/>
                <a:gd name="connsiteX12" fmla="*/ 1929122 w 1936221"/>
                <a:gd name="connsiteY12" fmla="*/ 452157 h 3589368"/>
                <a:gd name="connsiteX13" fmla="*/ 1031735 w 1936221"/>
                <a:gd name="connsiteY13" fmla="*/ 3589368 h 3589368"/>
                <a:gd name="connsiteX14" fmla="*/ 0 w 1936221"/>
                <a:gd name="connsiteY14" fmla="*/ 3589368 h 3589368"/>
                <a:gd name="connsiteX15" fmla="*/ 0 w 1936221"/>
                <a:gd name="connsiteY15" fmla="*/ 121162 h 3589368"/>
                <a:gd name="connsiteX0" fmla="*/ 0 w 1936221"/>
                <a:gd name="connsiteY0" fmla="*/ 147400 h 3615606"/>
                <a:gd name="connsiteX1" fmla="*/ 533710 w 1936221"/>
                <a:gd name="connsiteY1" fmla="*/ 728426 h 3615606"/>
                <a:gd name="connsiteX2" fmla="*/ 759928 w 1936221"/>
                <a:gd name="connsiteY2" fmla="*/ 830820 h 3615606"/>
                <a:gd name="connsiteX3" fmla="*/ 481322 w 1936221"/>
                <a:gd name="connsiteY3" fmla="*/ 1218963 h 3615606"/>
                <a:gd name="connsiteX4" fmla="*/ 428935 w 1936221"/>
                <a:gd name="connsiteY4" fmla="*/ 1697595 h 3615606"/>
                <a:gd name="connsiteX5" fmla="*/ 1055203 w 1936221"/>
                <a:gd name="connsiteY5" fmla="*/ 1759507 h 3615606"/>
                <a:gd name="connsiteX6" fmla="*/ 1124260 w 1936221"/>
                <a:gd name="connsiteY6" fmla="*/ 1502332 h 3615606"/>
                <a:gd name="connsiteX7" fmla="*/ 931378 w 1936221"/>
                <a:gd name="connsiteY7" fmla="*/ 995125 h 3615606"/>
                <a:gd name="connsiteX8" fmla="*/ 1040916 w 1936221"/>
                <a:gd name="connsiteY8" fmla="*/ 880824 h 3615606"/>
                <a:gd name="connsiteX9" fmla="*/ 1214747 w 1936221"/>
                <a:gd name="connsiteY9" fmla="*/ 797481 h 3615606"/>
                <a:gd name="connsiteX10" fmla="*/ 1343334 w 1936221"/>
                <a:gd name="connsiteY10" fmla="*/ 826056 h 3615606"/>
                <a:gd name="connsiteX11" fmla="*/ 1860066 w 1936221"/>
                <a:gd name="connsiteY11" fmla="*/ 354570 h 3615606"/>
                <a:gd name="connsiteX12" fmla="*/ 1934229 w 1936221"/>
                <a:gd name="connsiteY12" fmla="*/ 164069 h 3615606"/>
                <a:gd name="connsiteX13" fmla="*/ 1929122 w 1936221"/>
                <a:gd name="connsiteY13" fmla="*/ 478395 h 3615606"/>
                <a:gd name="connsiteX14" fmla="*/ 1031735 w 1936221"/>
                <a:gd name="connsiteY14" fmla="*/ 3615606 h 3615606"/>
                <a:gd name="connsiteX15" fmla="*/ 0 w 1936221"/>
                <a:gd name="connsiteY15" fmla="*/ 3615606 h 3615606"/>
                <a:gd name="connsiteX16" fmla="*/ 0 w 1936221"/>
                <a:gd name="connsiteY16" fmla="*/ 147400 h 3615606"/>
                <a:gd name="connsiteX0" fmla="*/ 0 w 1936221"/>
                <a:gd name="connsiteY0" fmla="*/ 147400 h 3615606"/>
                <a:gd name="connsiteX1" fmla="*/ 533710 w 1936221"/>
                <a:gd name="connsiteY1" fmla="*/ 728426 h 3615606"/>
                <a:gd name="connsiteX2" fmla="*/ 759928 w 1936221"/>
                <a:gd name="connsiteY2" fmla="*/ 830820 h 3615606"/>
                <a:gd name="connsiteX3" fmla="*/ 481322 w 1936221"/>
                <a:gd name="connsiteY3" fmla="*/ 1218963 h 3615606"/>
                <a:gd name="connsiteX4" fmla="*/ 428935 w 1936221"/>
                <a:gd name="connsiteY4" fmla="*/ 1697595 h 3615606"/>
                <a:gd name="connsiteX5" fmla="*/ 1055203 w 1936221"/>
                <a:gd name="connsiteY5" fmla="*/ 1759507 h 3615606"/>
                <a:gd name="connsiteX6" fmla="*/ 1124260 w 1936221"/>
                <a:gd name="connsiteY6" fmla="*/ 1502332 h 3615606"/>
                <a:gd name="connsiteX7" fmla="*/ 931378 w 1936221"/>
                <a:gd name="connsiteY7" fmla="*/ 995125 h 3615606"/>
                <a:gd name="connsiteX8" fmla="*/ 1040916 w 1936221"/>
                <a:gd name="connsiteY8" fmla="*/ 880824 h 3615606"/>
                <a:gd name="connsiteX9" fmla="*/ 1214747 w 1936221"/>
                <a:gd name="connsiteY9" fmla="*/ 797481 h 3615606"/>
                <a:gd name="connsiteX10" fmla="*/ 1343334 w 1936221"/>
                <a:gd name="connsiteY10" fmla="*/ 826056 h 3615606"/>
                <a:gd name="connsiteX11" fmla="*/ 1860066 w 1936221"/>
                <a:gd name="connsiteY11" fmla="*/ 354570 h 3615606"/>
                <a:gd name="connsiteX12" fmla="*/ 1934229 w 1936221"/>
                <a:gd name="connsiteY12" fmla="*/ 164069 h 3615606"/>
                <a:gd name="connsiteX13" fmla="*/ 1929122 w 1936221"/>
                <a:gd name="connsiteY13" fmla="*/ 478395 h 3615606"/>
                <a:gd name="connsiteX14" fmla="*/ 1031735 w 1936221"/>
                <a:gd name="connsiteY14" fmla="*/ 3615606 h 3615606"/>
                <a:gd name="connsiteX15" fmla="*/ 0 w 1936221"/>
                <a:gd name="connsiteY15" fmla="*/ 3615606 h 3615606"/>
                <a:gd name="connsiteX16" fmla="*/ 0 w 1936221"/>
                <a:gd name="connsiteY16" fmla="*/ 147400 h 3615606"/>
                <a:gd name="connsiteX0" fmla="*/ 0 w 1936221"/>
                <a:gd name="connsiteY0" fmla="*/ 147400 h 3615606"/>
                <a:gd name="connsiteX1" fmla="*/ 533710 w 1936221"/>
                <a:gd name="connsiteY1" fmla="*/ 728426 h 3615606"/>
                <a:gd name="connsiteX2" fmla="*/ 759928 w 1936221"/>
                <a:gd name="connsiteY2" fmla="*/ 830820 h 3615606"/>
                <a:gd name="connsiteX3" fmla="*/ 481322 w 1936221"/>
                <a:gd name="connsiteY3" fmla="*/ 1218963 h 3615606"/>
                <a:gd name="connsiteX4" fmla="*/ 428935 w 1936221"/>
                <a:gd name="connsiteY4" fmla="*/ 1697595 h 3615606"/>
                <a:gd name="connsiteX5" fmla="*/ 1055203 w 1936221"/>
                <a:gd name="connsiteY5" fmla="*/ 1759507 h 3615606"/>
                <a:gd name="connsiteX6" fmla="*/ 1124260 w 1936221"/>
                <a:gd name="connsiteY6" fmla="*/ 1502332 h 3615606"/>
                <a:gd name="connsiteX7" fmla="*/ 931378 w 1936221"/>
                <a:gd name="connsiteY7" fmla="*/ 995125 h 3615606"/>
                <a:gd name="connsiteX8" fmla="*/ 1040916 w 1936221"/>
                <a:gd name="connsiteY8" fmla="*/ 880824 h 3615606"/>
                <a:gd name="connsiteX9" fmla="*/ 1214747 w 1936221"/>
                <a:gd name="connsiteY9" fmla="*/ 797481 h 3615606"/>
                <a:gd name="connsiteX10" fmla="*/ 1343334 w 1936221"/>
                <a:gd name="connsiteY10" fmla="*/ 826056 h 3615606"/>
                <a:gd name="connsiteX11" fmla="*/ 1860066 w 1936221"/>
                <a:gd name="connsiteY11" fmla="*/ 354570 h 3615606"/>
                <a:gd name="connsiteX12" fmla="*/ 1934229 w 1936221"/>
                <a:gd name="connsiteY12" fmla="*/ 164069 h 3615606"/>
                <a:gd name="connsiteX13" fmla="*/ 1929122 w 1936221"/>
                <a:gd name="connsiteY13" fmla="*/ 478395 h 3615606"/>
                <a:gd name="connsiteX14" fmla="*/ 1031735 w 1936221"/>
                <a:gd name="connsiteY14" fmla="*/ 3615606 h 3615606"/>
                <a:gd name="connsiteX15" fmla="*/ 0 w 1936221"/>
                <a:gd name="connsiteY15" fmla="*/ 3615606 h 3615606"/>
                <a:gd name="connsiteX16" fmla="*/ 0 w 1936221"/>
                <a:gd name="connsiteY16" fmla="*/ 147400 h 3615606"/>
                <a:gd name="connsiteX0" fmla="*/ 0 w 1936221"/>
                <a:gd name="connsiteY0" fmla="*/ 145451 h 3613657"/>
                <a:gd name="connsiteX1" fmla="*/ 433697 w 1936221"/>
                <a:gd name="connsiteY1" fmla="*/ 707427 h 3613657"/>
                <a:gd name="connsiteX2" fmla="*/ 533710 w 1936221"/>
                <a:gd name="connsiteY2" fmla="*/ 726477 h 3613657"/>
                <a:gd name="connsiteX3" fmla="*/ 759928 w 1936221"/>
                <a:gd name="connsiteY3" fmla="*/ 828871 h 3613657"/>
                <a:gd name="connsiteX4" fmla="*/ 481322 w 1936221"/>
                <a:gd name="connsiteY4" fmla="*/ 1217014 h 3613657"/>
                <a:gd name="connsiteX5" fmla="*/ 428935 w 1936221"/>
                <a:gd name="connsiteY5" fmla="*/ 1695646 h 3613657"/>
                <a:gd name="connsiteX6" fmla="*/ 1055203 w 1936221"/>
                <a:gd name="connsiteY6" fmla="*/ 1757558 h 3613657"/>
                <a:gd name="connsiteX7" fmla="*/ 1124260 w 1936221"/>
                <a:gd name="connsiteY7" fmla="*/ 1500383 h 3613657"/>
                <a:gd name="connsiteX8" fmla="*/ 931378 w 1936221"/>
                <a:gd name="connsiteY8" fmla="*/ 993176 h 3613657"/>
                <a:gd name="connsiteX9" fmla="*/ 1040916 w 1936221"/>
                <a:gd name="connsiteY9" fmla="*/ 878875 h 3613657"/>
                <a:gd name="connsiteX10" fmla="*/ 1214747 w 1936221"/>
                <a:gd name="connsiteY10" fmla="*/ 795532 h 3613657"/>
                <a:gd name="connsiteX11" fmla="*/ 1343334 w 1936221"/>
                <a:gd name="connsiteY11" fmla="*/ 824107 h 3613657"/>
                <a:gd name="connsiteX12" fmla="*/ 1860066 w 1936221"/>
                <a:gd name="connsiteY12" fmla="*/ 352621 h 3613657"/>
                <a:gd name="connsiteX13" fmla="*/ 1934229 w 1936221"/>
                <a:gd name="connsiteY13" fmla="*/ 162120 h 3613657"/>
                <a:gd name="connsiteX14" fmla="*/ 1929122 w 1936221"/>
                <a:gd name="connsiteY14" fmla="*/ 476446 h 3613657"/>
                <a:gd name="connsiteX15" fmla="*/ 1031735 w 1936221"/>
                <a:gd name="connsiteY15" fmla="*/ 3613657 h 3613657"/>
                <a:gd name="connsiteX16" fmla="*/ 0 w 1936221"/>
                <a:gd name="connsiteY16" fmla="*/ 3613657 h 3613657"/>
                <a:gd name="connsiteX17" fmla="*/ 0 w 1936221"/>
                <a:gd name="connsiteY17" fmla="*/ 145451 h 3613657"/>
                <a:gd name="connsiteX0" fmla="*/ 0 w 1936221"/>
                <a:gd name="connsiteY0" fmla="*/ 145451 h 3613657"/>
                <a:gd name="connsiteX1" fmla="*/ 433697 w 1936221"/>
                <a:gd name="connsiteY1" fmla="*/ 707427 h 3613657"/>
                <a:gd name="connsiteX2" fmla="*/ 533710 w 1936221"/>
                <a:gd name="connsiteY2" fmla="*/ 726477 h 3613657"/>
                <a:gd name="connsiteX3" fmla="*/ 759928 w 1936221"/>
                <a:gd name="connsiteY3" fmla="*/ 828871 h 3613657"/>
                <a:gd name="connsiteX4" fmla="*/ 481322 w 1936221"/>
                <a:gd name="connsiteY4" fmla="*/ 1217014 h 3613657"/>
                <a:gd name="connsiteX5" fmla="*/ 428935 w 1936221"/>
                <a:gd name="connsiteY5" fmla="*/ 1695646 h 3613657"/>
                <a:gd name="connsiteX6" fmla="*/ 1055203 w 1936221"/>
                <a:gd name="connsiteY6" fmla="*/ 1757558 h 3613657"/>
                <a:gd name="connsiteX7" fmla="*/ 1124260 w 1936221"/>
                <a:gd name="connsiteY7" fmla="*/ 1500383 h 3613657"/>
                <a:gd name="connsiteX8" fmla="*/ 931378 w 1936221"/>
                <a:gd name="connsiteY8" fmla="*/ 993176 h 3613657"/>
                <a:gd name="connsiteX9" fmla="*/ 1040916 w 1936221"/>
                <a:gd name="connsiteY9" fmla="*/ 878875 h 3613657"/>
                <a:gd name="connsiteX10" fmla="*/ 1214747 w 1936221"/>
                <a:gd name="connsiteY10" fmla="*/ 795532 h 3613657"/>
                <a:gd name="connsiteX11" fmla="*/ 1343334 w 1936221"/>
                <a:gd name="connsiteY11" fmla="*/ 824107 h 3613657"/>
                <a:gd name="connsiteX12" fmla="*/ 1860066 w 1936221"/>
                <a:gd name="connsiteY12" fmla="*/ 352621 h 3613657"/>
                <a:gd name="connsiteX13" fmla="*/ 1934229 w 1936221"/>
                <a:gd name="connsiteY13" fmla="*/ 162120 h 3613657"/>
                <a:gd name="connsiteX14" fmla="*/ 1929122 w 1936221"/>
                <a:gd name="connsiteY14" fmla="*/ 476446 h 3613657"/>
                <a:gd name="connsiteX15" fmla="*/ 1031735 w 1936221"/>
                <a:gd name="connsiteY15" fmla="*/ 3613657 h 3613657"/>
                <a:gd name="connsiteX16" fmla="*/ 0 w 1936221"/>
                <a:gd name="connsiteY16" fmla="*/ 3613657 h 3613657"/>
                <a:gd name="connsiteX17" fmla="*/ 0 w 1936221"/>
                <a:gd name="connsiteY17" fmla="*/ 145451 h 3613657"/>
                <a:gd name="connsiteX0" fmla="*/ 0 w 1936221"/>
                <a:gd name="connsiteY0" fmla="*/ 238559 h 3706765"/>
                <a:gd name="connsiteX1" fmla="*/ 169378 w 1936221"/>
                <a:gd name="connsiteY1" fmla="*/ 381435 h 3706765"/>
                <a:gd name="connsiteX2" fmla="*/ 433697 w 1936221"/>
                <a:gd name="connsiteY2" fmla="*/ 800535 h 3706765"/>
                <a:gd name="connsiteX3" fmla="*/ 533710 w 1936221"/>
                <a:gd name="connsiteY3" fmla="*/ 819585 h 3706765"/>
                <a:gd name="connsiteX4" fmla="*/ 759928 w 1936221"/>
                <a:gd name="connsiteY4" fmla="*/ 921979 h 3706765"/>
                <a:gd name="connsiteX5" fmla="*/ 481322 w 1936221"/>
                <a:gd name="connsiteY5" fmla="*/ 1310122 h 3706765"/>
                <a:gd name="connsiteX6" fmla="*/ 428935 w 1936221"/>
                <a:gd name="connsiteY6" fmla="*/ 1788754 h 3706765"/>
                <a:gd name="connsiteX7" fmla="*/ 1055203 w 1936221"/>
                <a:gd name="connsiteY7" fmla="*/ 1850666 h 3706765"/>
                <a:gd name="connsiteX8" fmla="*/ 1124260 w 1936221"/>
                <a:gd name="connsiteY8" fmla="*/ 1593491 h 3706765"/>
                <a:gd name="connsiteX9" fmla="*/ 931378 w 1936221"/>
                <a:gd name="connsiteY9" fmla="*/ 1086284 h 3706765"/>
                <a:gd name="connsiteX10" fmla="*/ 1040916 w 1936221"/>
                <a:gd name="connsiteY10" fmla="*/ 971983 h 3706765"/>
                <a:gd name="connsiteX11" fmla="*/ 1214747 w 1936221"/>
                <a:gd name="connsiteY11" fmla="*/ 888640 h 3706765"/>
                <a:gd name="connsiteX12" fmla="*/ 1343334 w 1936221"/>
                <a:gd name="connsiteY12" fmla="*/ 917215 h 3706765"/>
                <a:gd name="connsiteX13" fmla="*/ 1860066 w 1936221"/>
                <a:gd name="connsiteY13" fmla="*/ 445729 h 3706765"/>
                <a:gd name="connsiteX14" fmla="*/ 1934229 w 1936221"/>
                <a:gd name="connsiteY14" fmla="*/ 255228 h 3706765"/>
                <a:gd name="connsiteX15" fmla="*/ 1929122 w 1936221"/>
                <a:gd name="connsiteY15" fmla="*/ 569554 h 3706765"/>
                <a:gd name="connsiteX16" fmla="*/ 1031735 w 1936221"/>
                <a:gd name="connsiteY16" fmla="*/ 3706765 h 3706765"/>
                <a:gd name="connsiteX17" fmla="*/ 0 w 1936221"/>
                <a:gd name="connsiteY17" fmla="*/ 3706765 h 3706765"/>
                <a:gd name="connsiteX18" fmla="*/ 0 w 1936221"/>
                <a:gd name="connsiteY18" fmla="*/ 238559 h 3706765"/>
                <a:gd name="connsiteX0" fmla="*/ 0 w 1936221"/>
                <a:gd name="connsiteY0" fmla="*/ 238559 h 3706765"/>
                <a:gd name="connsiteX1" fmla="*/ 169378 w 1936221"/>
                <a:gd name="connsiteY1" fmla="*/ 381435 h 3706765"/>
                <a:gd name="connsiteX2" fmla="*/ 433697 w 1936221"/>
                <a:gd name="connsiteY2" fmla="*/ 800535 h 3706765"/>
                <a:gd name="connsiteX3" fmla="*/ 533710 w 1936221"/>
                <a:gd name="connsiteY3" fmla="*/ 819585 h 3706765"/>
                <a:gd name="connsiteX4" fmla="*/ 759928 w 1936221"/>
                <a:gd name="connsiteY4" fmla="*/ 921979 h 3706765"/>
                <a:gd name="connsiteX5" fmla="*/ 481322 w 1936221"/>
                <a:gd name="connsiteY5" fmla="*/ 1310122 h 3706765"/>
                <a:gd name="connsiteX6" fmla="*/ 428935 w 1936221"/>
                <a:gd name="connsiteY6" fmla="*/ 1788754 h 3706765"/>
                <a:gd name="connsiteX7" fmla="*/ 1055203 w 1936221"/>
                <a:gd name="connsiteY7" fmla="*/ 1850666 h 3706765"/>
                <a:gd name="connsiteX8" fmla="*/ 1124260 w 1936221"/>
                <a:gd name="connsiteY8" fmla="*/ 1593491 h 3706765"/>
                <a:gd name="connsiteX9" fmla="*/ 931378 w 1936221"/>
                <a:gd name="connsiteY9" fmla="*/ 1086284 h 3706765"/>
                <a:gd name="connsiteX10" fmla="*/ 1040916 w 1936221"/>
                <a:gd name="connsiteY10" fmla="*/ 971983 h 3706765"/>
                <a:gd name="connsiteX11" fmla="*/ 1214747 w 1936221"/>
                <a:gd name="connsiteY11" fmla="*/ 888640 h 3706765"/>
                <a:gd name="connsiteX12" fmla="*/ 1343334 w 1936221"/>
                <a:gd name="connsiteY12" fmla="*/ 917215 h 3706765"/>
                <a:gd name="connsiteX13" fmla="*/ 1860066 w 1936221"/>
                <a:gd name="connsiteY13" fmla="*/ 445729 h 3706765"/>
                <a:gd name="connsiteX14" fmla="*/ 1934229 w 1936221"/>
                <a:gd name="connsiteY14" fmla="*/ 255228 h 3706765"/>
                <a:gd name="connsiteX15" fmla="*/ 1929122 w 1936221"/>
                <a:gd name="connsiteY15" fmla="*/ 569554 h 3706765"/>
                <a:gd name="connsiteX16" fmla="*/ 1031735 w 1936221"/>
                <a:gd name="connsiteY16" fmla="*/ 3706765 h 3706765"/>
                <a:gd name="connsiteX17" fmla="*/ 0 w 1936221"/>
                <a:gd name="connsiteY17" fmla="*/ 3706765 h 3706765"/>
                <a:gd name="connsiteX18" fmla="*/ 0 w 1936221"/>
                <a:gd name="connsiteY18" fmla="*/ 238559 h 3706765"/>
                <a:gd name="connsiteX0" fmla="*/ 0 w 1936221"/>
                <a:gd name="connsiteY0" fmla="*/ 68045 h 3536251"/>
                <a:gd name="connsiteX1" fmla="*/ 169378 w 1936221"/>
                <a:gd name="connsiteY1" fmla="*/ 210921 h 3536251"/>
                <a:gd name="connsiteX2" fmla="*/ 433697 w 1936221"/>
                <a:gd name="connsiteY2" fmla="*/ 630021 h 3536251"/>
                <a:gd name="connsiteX3" fmla="*/ 533710 w 1936221"/>
                <a:gd name="connsiteY3" fmla="*/ 649071 h 3536251"/>
                <a:gd name="connsiteX4" fmla="*/ 759928 w 1936221"/>
                <a:gd name="connsiteY4" fmla="*/ 751465 h 3536251"/>
                <a:gd name="connsiteX5" fmla="*/ 481322 w 1936221"/>
                <a:gd name="connsiteY5" fmla="*/ 1139608 h 3536251"/>
                <a:gd name="connsiteX6" fmla="*/ 428935 w 1936221"/>
                <a:gd name="connsiteY6" fmla="*/ 1618240 h 3536251"/>
                <a:gd name="connsiteX7" fmla="*/ 1055203 w 1936221"/>
                <a:gd name="connsiteY7" fmla="*/ 1680152 h 3536251"/>
                <a:gd name="connsiteX8" fmla="*/ 1124260 w 1936221"/>
                <a:gd name="connsiteY8" fmla="*/ 1422977 h 3536251"/>
                <a:gd name="connsiteX9" fmla="*/ 931378 w 1936221"/>
                <a:gd name="connsiteY9" fmla="*/ 915770 h 3536251"/>
                <a:gd name="connsiteX10" fmla="*/ 1040916 w 1936221"/>
                <a:gd name="connsiteY10" fmla="*/ 801469 h 3536251"/>
                <a:gd name="connsiteX11" fmla="*/ 1214747 w 1936221"/>
                <a:gd name="connsiteY11" fmla="*/ 718126 h 3536251"/>
                <a:gd name="connsiteX12" fmla="*/ 1343334 w 1936221"/>
                <a:gd name="connsiteY12" fmla="*/ 746701 h 3536251"/>
                <a:gd name="connsiteX13" fmla="*/ 1860066 w 1936221"/>
                <a:gd name="connsiteY13" fmla="*/ 275215 h 3536251"/>
                <a:gd name="connsiteX14" fmla="*/ 1934229 w 1936221"/>
                <a:gd name="connsiteY14" fmla="*/ 84714 h 3536251"/>
                <a:gd name="connsiteX15" fmla="*/ 1929122 w 1936221"/>
                <a:gd name="connsiteY15" fmla="*/ 399040 h 3536251"/>
                <a:gd name="connsiteX16" fmla="*/ 1031735 w 1936221"/>
                <a:gd name="connsiteY16" fmla="*/ 3536251 h 3536251"/>
                <a:gd name="connsiteX17" fmla="*/ 0 w 1936221"/>
                <a:gd name="connsiteY17" fmla="*/ 3536251 h 3536251"/>
                <a:gd name="connsiteX18" fmla="*/ 0 w 1936221"/>
                <a:gd name="connsiteY18" fmla="*/ 68045 h 3536251"/>
                <a:gd name="connsiteX0" fmla="*/ 0 w 1936221"/>
                <a:gd name="connsiteY0" fmla="*/ 264321 h 3732527"/>
                <a:gd name="connsiteX1" fmla="*/ 195572 w 1936221"/>
                <a:gd name="connsiteY1" fmla="*/ 245272 h 3732527"/>
                <a:gd name="connsiteX2" fmla="*/ 169378 w 1936221"/>
                <a:gd name="connsiteY2" fmla="*/ 407197 h 3732527"/>
                <a:gd name="connsiteX3" fmla="*/ 433697 w 1936221"/>
                <a:gd name="connsiteY3" fmla="*/ 826297 h 3732527"/>
                <a:gd name="connsiteX4" fmla="*/ 533710 w 1936221"/>
                <a:gd name="connsiteY4" fmla="*/ 845347 h 3732527"/>
                <a:gd name="connsiteX5" fmla="*/ 759928 w 1936221"/>
                <a:gd name="connsiteY5" fmla="*/ 947741 h 3732527"/>
                <a:gd name="connsiteX6" fmla="*/ 481322 w 1936221"/>
                <a:gd name="connsiteY6" fmla="*/ 1335884 h 3732527"/>
                <a:gd name="connsiteX7" fmla="*/ 428935 w 1936221"/>
                <a:gd name="connsiteY7" fmla="*/ 1814516 h 3732527"/>
                <a:gd name="connsiteX8" fmla="*/ 1055203 w 1936221"/>
                <a:gd name="connsiteY8" fmla="*/ 1876428 h 3732527"/>
                <a:gd name="connsiteX9" fmla="*/ 1124260 w 1936221"/>
                <a:gd name="connsiteY9" fmla="*/ 1619253 h 3732527"/>
                <a:gd name="connsiteX10" fmla="*/ 931378 w 1936221"/>
                <a:gd name="connsiteY10" fmla="*/ 1112046 h 3732527"/>
                <a:gd name="connsiteX11" fmla="*/ 1040916 w 1936221"/>
                <a:gd name="connsiteY11" fmla="*/ 997745 h 3732527"/>
                <a:gd name="connsiteX12" fmla="*/ 1214747 w 1936221"/>
                <a:gd name="connsiteY12" fmla="*/ 914402 h 3732527"/>
                <a:gd name="connsiteX13" fmla="*/ 1343334 w 1936221"/>
                <a:gd name="connsiteY13" fmla="*/ 942977 h 3732527"/>
                <a:gd name="connsiteX14" fmla="*/ 1860066 w 1936221"/>
                <a:gd name="connsiteY14" fmla="*/ 471491 h 3732527"/>
                <a:gd name="connsiteX15" fmla="*/ 1934229 w 1936221"/>
                <a:gd name="connsiteY15" fmla="*/ 280990 h 3732527"/>
                <a:gd name="connsiteX16" fmla="*/ 1929122 w 1936221"/>
                <a:gd name="connsiteY16" fmla="*/ 595316 h 3732527"/>
                <a:gd name="connsiteX17" fmla="*/ 1031735 w 1936221"/>
                <a:gd name="connsiteY17" fmla="*/ 3732527 h 3732527"/>
                <a:gd name="connsiteX18" fmla="*/ 0 w 1936221"/>
                <a:gd name="connsiteY18" fmla="*/ 3732527 h 3732527"/>
                <a:gd name="connsiteX19" fmla="*/ 0 w 1936221"/>
                <a:gd name="connsiteY19" fmla="*/ 264321 h 3732527"/>
                <a:gd name="connsiteX0" fmla="*/ 0 w 1936221"/>
                <a:gd name="connsiteY0" fmla="*/ 146122 h 3614328"/>
                <a:gd name="connsiteX1" fmla="*/ 195572 w 1936221"/>
                <a:gd name="connsiteY1" fmla="*/ 127073 h 3614328"/>
                <a:gd name="connsiteX2" fmla="*/ 169378 w 1936221"/>
                <a:gd name="connsiteY2" fmla="*/ 288998 h 3614328"/>
                <a:gd name="connsiteX3" fmla="*/ 433697 w 1936221"/>
                <a:gd name="connsiteY3" fmla="*/ 708098 h 3614328"/>
                <a:gd name="connsiteX4" fmla="*/ 533710 w 1936221"/>
                <a:gd name="connsiteY4" fmla="*/ 727148 h 3614328"/>
                <a:gd name="connsiteX5" fmla="*/ 759928 w 1936221"/>
                <a:gd name="connsiteY5" fmla="*/ 829542 h 3614328"/>
                <a:gd name="connsiteX6" fmla="*/ 481322 w 1936221"/>
                <a:gd name="connsiteY6" fmla="*/ 1217685 h 3614328"/>
                <a:gd name="connsiteX7" fmla="*/ 428935 w 1936221"/>
                <a:gd name="connsiteY7" fmla="*/ 1696317 h 3614328"/>
                <a:gd name="connsiteX8" fmla="*/ 1055203 w 1936221"/>
                <a:gd name="connsiteY8" fmla="*/ 1758229 h 3614328"/>
                <a:gd name="connsiteX9" fmla="*/ 1124260 w 1936221"/>
                <a:gd name="connsiteY9" fmla="*/ 1501054 h 3614328"/>
                <a:gd name="connsiteX10" fmla="*/ 931378 w 1936221"/>
                <a:gd name="connsiteY10" fmla="*/ 993847 h 3614328"/>
                <a:gd name="connsiteX11" fmla="*/ 1040916 w 1936221"/>
                <a:gd name="connsiteY11" fmla="*/ 879546 h 3614328"/>
                <a:gd name="connsiteX12" fmla="*/ 1214747 w 1936221"/>
                <a:gd name="connsiteY12" fmla="*/ 796203 h 3614328"/>
                <a:gd name="connsiteX13" fmla="*/ 1343334 w 1936221"/>
                <a:gd name="connsiteY13" fmla="*/ 824778 h 3614328"/>
                <a:gd name="connsiteX14" fmla="*/ 1860066 w 1936221"/>
                <a:gd name="connsiteY14" fmla="*/ 353292 h 3614328"/>
                <a:gd name="connsiteX15" fmla="*/ 1934229 w 1936221"/>
                <a:gd name="connsiteY15" fmla="*/ 162791 h 3614328"/>
                <a:gd name="connsiteX16" fmla="*/ 1929122 w 1936221"/>
                <a:gd name="connsiteY16" fmla="*/ 477117 h 3614328"/>
                <a:gd name="connsiteX17" fmla="*/ 1031735 w 1936221"/>
                <a:gd name="connsiteY17" fmla="*/ 3614328 h 3614328"/>
                <a:gd name="connsiteX18" fmla="*/ 0 w 1936221"/>
                <a:gd name="connsiteY18" fmla="*/ 3614328 h 3614328"/>
                <a:gd name="connsiteX19" fmla="*/ 0 w 1936221"/>
                <a:gd name="connsiteY19" fmla="*/ 146122 h 3614328"/>
                <a:gd name="connsiteX0" fmla="*/ 0 w 1936221"/>
                <a:gd name="connsiteY0" fmla="*/ 146834 h 3615040"/>
                <a:gd name="connsiteX1" fmla="*/ 205097 w 1936221"/>
                <a:gd name="connsiteY1" fmla="*/ 125404 h 3615040"/>
                <a:gd name="connsiteX2" fmla="*/ 169378 w 1936221"/>
                <a:gd name="connsiteY2" fmla="*/ 289710 h 3615040"/>
                <a:gd name="connsiteX3" fmla="*/ 433697 w 1936221"/>
                <a:gd name="connsiteY3" fmla="*/ 708810 h 3615040"/>
                <a:gd name="connsiteX4" fmla="*/ 533710 w 1936221"/>
                <a:gd name="connsiteY4" fmla="*/ 727860 h 3615040"/>
                <a:gd name="connsiteX5" fmla="*/ 759928 w 1936221"/>
                <a:gd name="connsiteY5" fmla="*/ 830254 h 3615040"/>
                <a:gd name="connsiteX6" fmla="*/ 481322 w 1936221"/>
                <a:gd name="connsiteY6" fmla="*/ 1218397 h 3615040"/>
                <a:gd name="connsiteX7" fmla="*/ 428935 w 1936221"/>
                <a:gd name="connsiteY7" fmla="*/ 1697029 h 3615040"/>
                <a:gd name="connsiteX8" fmla="*/ 1055203 w 1936221"/>
                <a:gd name="connsiteY8" fmla="*/ 1758941 h 3615040"/>
                <a:gd name="connsiteX9" fmla="*/ 1124260 w 1936221"/>
                <a:gd name="connsiteY9" fmla="*/ 1501766 h 3615040"/>
                <a:gd name="connsiteX10" fmla="*/ 931378 w 1936221"/>
                <a:gd name="connsiteY10" fmla="*/ 994559 h 3615040"/>
                <a:gd name="connsiteX11" fmla="*/ 1040916 w 1936221"/>
                <a:gd name="connsiteY11" fmla="*/ 880258 h 3615040"/>
                <a:gd name="connsiteX12" fmla="*/ 1214747 w 1936221"/>
                <a:gd name="connsiteY12" fmla="*/ 796915 h 3615040"/>
                <a:gd name="connsiteX13" fmla="*/ 1343334 w 1936221"/>
                <a:gd name="connsiteY13" fmla="*/ 825490 h 3615040"/>
                <a:gd name="connsiteX14" fmla="*/ 1860066 w 1936221"/>
                <a:gd name="connsiteY14" fmla="*/ 354004 h 3615040"/>
                <a:gd name="connsiteX15" fmla="*/ 1934229 w 1936221"/>
                <a:gd name="connsiteY15" fmla="*/ 163503 h 3615040"/>
                <a:gd name="connsiteX16" fmla="*/ 1929122 w 1936221"/>
                <a:gd name="connsiteY16" fmla="*/ 477829 h 3615040"/>
                <a:gd name="connsiteX17" fmla="*/ 1031735 w 1936221"/>
                <a:gd name="connsiteY17" fmla="*/ 3615040 h 3615040"/>
                <a:gd name="connsiteX18" fmla="*/ 0 w 1936221"/>
                <a:gd name="connsiteY18" fmla="*/ 3615040 h 3615040"/>
                <a:gd name="connsiteX19" fmla="*/ 0 w 1936221"/>
                <a:gd name="connsiteY19" fmla="*/ 146834 h 3615040"/>
                <a:gd name="connsiteX0" fmla="*/ 0 w 1936221"/>
                <a:gd name="connsiteY0" fmla="*/ 296114 h 3764320"/>
                <a:gd name="connsiteX1" fmla="*/ 121753 w 1936221"/>
                <a:gd name="connsiteY1" fmla="*/ 193720 h 3764320"/>
                <a:gd name="connsiteX2" fmla="*/ 205097 w 1936221"/>
                <a:gd name="connsiteY2" fmla="*/ 274684 h 3764320"/>
                <a:gd name="connsiteX3" fmla="*/ 169378 w 1936221"/>
                <a:gd name="connsiteY3" fmla="*/ 438990 h 3764320"/>
                <a:gd name="connsiteX4" fmla="*/ 433697 w 1936221"/>
                <a:gd name="connsiteY4" fmla="*/ 858090 h 3764320"/>
                <a:gd name="connsiteX5" fmla="*/ 533710 w 1936221"/>
                <a:gd name="connsiteY5" fmla="*/ 877140 h 3764320"/>
                <a:gd name="connsiteX6" fmla="*/ 759928 w 1936221"/>
                <a:gd name="connsiteY6" fmla="*/ 979534 h 3764320"/>
                <a:gd name="connsiteX7" fmla="*/ 481322 w 1936221"/>
                <a:gd name="connsiteY7" fmla="*/ 1367677 h 3764320"/>
                <a:gd name="connsiteX8" fmla="*/ 428935 w 1936221"/>
                <a:gd name="connsiteY8" fmla="*/ 1846309 h 3764320"/>
                <a:gd name="connsiteX9" fmla="*/ 1055203 w 1936221"/>
                <a:gd name="connsiteY9" fmla="*/ 1908221 h 3764320"/>
                <a:gd name="connsiteX10" fmla="*/ 1124260 w 1936221"/>
                <a:gd name="connsiteY10" fmla="*/ 1651046 h 3764320"/>
                <a:gd name="connsiteX11" fmla="*/ 931378 w 1936221"/>
                <a:gd name="connsiteY11" fmla="*/ 1143839 h 3764320"/>
                <a:gd name="connsiteX12" fmla="*/ 1040916 w 1936221"/>
                <a:gd name="connsiteY12" fmla="*/ 1029538 h 3764320"/>
                <a:gd name="connsiteX13" fmla="*/ 1214747 w 1936221"/>
                <a:gd name="connsiteY13" fmla="*/ 946195 h 3764320"/>
                <a:gd name="connsiteX14" fmla="*/ 1343334 w 1936221"/>
                <a:gd name="connsiteY14" fmla="*/ 974770 h 3764320"/>
                <a:gd name="connsiteX15" fmla="*/ 1860066 w 1936221"/>
                <a:gd name="connsiteY15" fmla="*/ 503284 h 3764320"/>
                <a:gd name="connsiteX16" fmla="*/ 1934229 w 1936221"/>
                <a:gd name="connsiteY16" fmla="*/ 312783 h 3764320"/>
                <a:gd name="connsiteX17" fmla="*/ 1929122 w 1936221"/>
                <a:gd name="connsiteY17" fmla="*/ 627109 h 3764320"/>
                <a:gd name="connsiteX18" fmla="*/ 1031735 w 1936221"/>
                <a:gd name="connsiteY18" fmla="*/ 3764320 h 3764320"/>
                <a:gd name="connsiteX19" fmla="*/ 0 w 1936221"/>
                <a:gd name="connsiteY19" fmla="*/ 3764320 h 3764320"/>
                <a:gd name="connsiteX20" fmla="*/ 0 w 1936221"/>
                <a:gd name="connsiteY20" fmla="*/ 296114 h 3764320"/>
                <a:gd name="connsiteX0" fmla="*/ 0 w 1940983"/>
                <a:gd name="connsiteY0" fmla="*/ 299925 h 3756225"/>
                <a:gd name="connsiteX1" fmla="*/ 126515 w 1940983"/>
                <a:gd name="connsiteY1" fmla="*/ 185625 h 3756225"/>
                <a:gd name="connsiteX2" fmla="*/ 209859 w 1940983"/>
                <a:gd name="connsiteY2" fmla="*/ 266589 h 3756225"/>
                <a:gd name="connsiteX3" fmla="*/ 174140 w 1940983"/>
                <a:gd name="connsiteY3" fmla="*/ 430895 h 3756225"/>
                <a:gd name="connsiteX4" fmla="*/ 438459 w 1940983"/>
                <a:gd name="connsiteY4" fmla="*/ 849995 h 3756225"/>
                <a:gd name="connsiteX5" fmla="*/ 538472 w 1940983"/>
                <a:gd name="connsiteY5" fmla="*/ 869045 h 3756225"/>
                <a:gd name="connsiteX6" fmla="*/ 764690 w 1940983"/>
                <a:gd name="connsiteY6" fmla="*/ 971439 h 3756225"/>
                <a:gd name="connsiteX7" fmla="*/ 486084 w 1940983"/>
                <a:gd name="connsiteY7" fmla="*/ 1359582 h 3756225"/>
                <a:gd name="connsiteX8" fmla="*/ 433697 w 1940983"/>
                <a:gd name="connsiteY8" fmla="*/ 1838214 h 3756225"/>
                <a:gd name="connsiteX9" fmla="*/ 1059965 w 1940983"/>
                <a:gd name="connsiteY9" fmla="*/ 1900126 h 3756225"/>
                <a:gd name="connsiteX10" fmla="*/ 1129022 w 1940983"/>
                <a:gd name="connsiteY10" fmla="*/ 1642951 h 3756225"/>
                <a:gd name="connsiteX11" fmla="*/ 936140 w 1940983"/>
                <a:gd name="connsiteY11" fmla="*/ 1135744 h 3756225"/>
                <a:gd name="connsiteX12" fmla="*/ 1045678 w 1940983"/>
                <a:gd name="connsiteY12" fmla="*/ 1021443 h 3756225"/>
                <a:gd name="connsiteX13" fmla="*/ 1219509 w 1940983"/>
                <a:gd name="connsiteY13" fmla="*/ 938100 h 3756225"/>
                <a:gd name="connsiteX14" fmla="*/ 1348096 w 1940983"/>
                <a:gd name="connsiteY14" fmla="*/ 966675 h 3756225"/>
                <a:gd name="connsiteX15" fmla="*/ 1864828 w 1940983"/>
                <a:gd name="connsiteY15" fmla="*/ 495189 h 3756225"/>
                <a:gd name="connsiteX16" fmla="*/ 1938991 w 1940983"/>
                <a:gd name="connsiteY16" fmla="*/ 304688 h 3756225"/>
                <a:gd name="connsiteX17" fmla="*/ 1933884 w 1940983"/>
                <a:gd name="connsiteY17" fmla="*/ 619014 h 3756225"/>
                <a:gd name="connsiteX18" fmla="*/ 1036497 w 1940983"/>
                <a:gd name="connsiteY18" fmla="*/ 3756225 h 3756225"/>
                <a:gd name="connsiteX19" fmla="*/ 4762 w 1940983"/>
                <a:gd name="connsiteY19" fmla="*/ 3756225 h 3756225"/>
                <a:gd name="connsiteX20" fmla="*/ 0 w 1940983"/>
                <a:gd name="connsiteY20" fmla="*/ 299925 h 3756225"/>
                <a:gd name="connsiteX0" fmla="*/ 0 w 1940983"/>
                <a:gd name="connsiteY0" fmla="*/ 131890 h 3588190"/>
                <a:gd name="connsiteX1" fmla="*/ 126515 w 1940983"/>
                <a:gd name="connsiteY1" fmla="*/ 17590 h 3588190"/>
                <a:gd name="connsiteX2" fmla="*/ 209859 w 1940983"/>
                <a:gd name="connsiteY2" fmla="*/ 98554 h 3588190"/>
                <a:gd name="connsiteX3" fmla="*/ 174140 w 1940983"/>
                <a:gd name="connsiteY3" fmla="*/ 262860 h 3588190"/>
                <a:gd name="connsiteX4" fmla="*/ 438459 w 1940983"/>
                <a:gd name="connsiteY4" fmla="*/ 681960 h 3588190"/>
                <a:gd name="connsiteX5" fmla="*/ 538472 w 1940983"/>
                <a:gd name="connsiteY5" fmla="*/ 701010 h 3588190"/>
                <a:gd name="connsiteX6" fmla="*/ 764690 w 1940983"/>
                <a:gd name="connsiteY6" fmla="*/ 803404 h 3588190"/>
                <a:gd name="connsiteX7" fmla="*/ 486084 w 1940983"/>
                <a:gd name="connsiteY7" fmla="*/ 1191547 h 3588190"/>
                <a:gd name="connsiteX8" fmla="*/ 433697 w 1940983"/>
                <a:gd name="connsiteY8" fmla="*/ 1670179 h 3588190"/>
                <a:gd name="connsiteX9" fmla="*/ 1059965 w 1940983"/>
                <a:gd name="connsiteY9" fmla="*/ 1732091 h 3588190"/>
                <a:gd name="connsiteX10" fmla="*/ 1129022 w 1940983"/>
                <a:gd name="connsiteY10" fmla="*/ 1474916 h 3588190"/>
                <a:gd name="connsiteX11" fmla="*/ 936140 w 1940983"/>
                <a:gd name="connsiteY11" fmla="*/ 967709 h 3588190"/>
                <a:gd name="connsiteX12" fmla="*/ 1045678 w 1940983"/>
                <a:gd name="connsiteY12" fmla="*/ 853408 h 3588190"/>
                <a:gd name="connsiteX13" fmla="*/ 1219509 w 1940983"/>
                <a:gd name="connsiteY13" fmla="*/ 770065 h 3588190"/>
                <a:gd name="connsiteX14" fmla="*/ 1348096 w 1940983"/>
                <a:gd name="connsiteY14" fmla="*/ 798640 h 3588190"/>
                <a:gd name="connsiteX15" fmla="*/ 1864828 w 1940983"/>
                <a:gd name="connsiteY15" fmla="*/ 327154 h 3588190"/>
                <a:gd name="connsiteX16" fmla="*/ 1938991 w 1940983"/>
                <a:gd name="connsiteY16" fmla="*/ 136653 h 3588190"/>
                <a:gd name="connsiteX17" fmla="*/ 1933884 w 1940983"/>
                <a:gd name="connsiteY17" fmla="*/ 450979 h 3588190"/>
                <a:gd name="connsiteX18" fmla="*/ 1036497 w 1940983"/>
                <a:gd name="connsiteY18" fmla="*/ 3588190 h 3588190"/>
                <a:gd name="connsiteX19" fmla="*/ 4762 w 1940983"/>
                <a:gd name="connsiteY19" fmla="*/ 3588190 h 3588190"/>
                <a:gd name="connsiteX20" fmla="*/ 0 w 1940983"/>
                <a:gd name="connsiteY20" fmla="*/ 131890 h 3588190"/>
                <a:gd name="connsiteX0" fmla="*/ 0 w 1940983"/>
                <a:gd name="connsiteY0" fmla="*/ 283494 h 3739794"/>
                <a:gd name="connsiteX1" fmla="*/ 69365 w 1940983"/>
                <a:gd name="connsiteY1" fmla="*/ 200150 h 3739794"/>
                <a:gd name="connsiteX2" fmla="*/ 126515 w 1940983"/>
                <a:gd name="connsiteY2" fmla="*/ 169194 h 3739794"/>
                <a:gd name="connsiteX3" fmla="*/ 209859 w 1940983"/>
                <a:gd name="connsiteY3" fmla="*/ 250158 h 3739794"/>
                <a:gd name="connsiteX4" fmla="*/ 174140 w 1940983"/>
                <a:gd name="connsiteY4" fmla="*/ 414464 h 3739794"/>
                <a:gd name="connsiteX5" fmla="*/ 438459 w 1940983"/>
                <a:gd name="connsiteY5" fmla="*/ 833564 h 3739794"/>
                <a:gd name="connsiteX6" fmla="*/ 538472 w 1940983"/>
                <a:gd name="connsiteY6" fmla="*/ 852614 h 3739794"/>
                <a:gd name="connsiteX7" fmla="*/ 764690 w 1940983"/>
                <a:gd name="connsiteY7" fmla="*/ 955008 h 3739794"/>
                <a:gd name="connsiteX8" fmla="*/ 486084 w 1940983"/>
                <a:gd name="connsiteY8" fmla="*/ 1343151 h 3739794"/>
                <a:gd name="connsiteX9" fmla="*/ 433697 w 1940983"/>
                <a:gd name="connsiteY9" fmla="*/ 1821783 h 3739794"/>
                <a:gd name="connsiteX10" fmla="*/ 1059965 w 1940983"/>
                <a:gd name="connsiteY10" fmla="*/ 1883695 h 3739794"/>
                <a:gd name="connsiteX11" fmla="*/ 1129022 w 1940983"/>
                <a:gd name="connsiteY11" fmla="*/ 1626520 h 3739794"/>
                <a:gd name="connsiteX12" fmla="*/ 936140 w 1940983"/>
                <a:gd name="connsiteY12" fmla="*/ 1119313 h 3739794"/>
                <a:gd name="connsiteX13" fmla="*/ 1045678 w 1940983"/>
                <a:gd name="connsiteY13" fmla="*/ 1005012 h 3739794"/>
                <a:gd name="connsiteX14" fmla="*/ 1219509 w 1940983"/>
                <a:gd name="connsiteY14" fmla="*/ 921669 h 3739794"/>
                <a:gd name="connsiteX15" fmla="*/ 1348096 w 1940983"/>
                <a:gd name="connsiteY15" fmla="*/ 950244 h 3739794"/>
                <a:gd name="connsiteX16" fmla="*/ 1864828 w 1940983"/>
                <a:gd name="connsiteY16" fmla="*/ 478758 h 3739794"/>
                <a:gd name="connsiteX17" fmla="*/ 1938991 w 1940983"/>
                <a:gd name="connsiteY17" fmla="*/ 288257 h 3739794"/>
                <a:gd name="connsiteX18" fmla="*/ 1933884 w 1940983"/>
                <a:gd name="connsiteY18" fmla="*/ 602583 h 3739794"/>
                <a:gd name="connsiteX19" fmla="*/ 1036497 w 1940983"/>
                <a:gd name="connsiteY19" fmla="*/ 3739794 h 3739794"/>
                <a:gd name="connsiteX20" fmla="*/ 4762 w 1940983"/>
                <a:gd name="connsiteY20" fmla="*/ 3739794 h 3739794"/>
                <a:gd name="connsiteX21" fmla="*/ 0 w 1940983"/>
                <a:gd name="connsiteY21" fmla="*/ 283494 h 3739794"/>
                <a:gd name="connsiteX0" fmla="*/ 0 w 1940983"/>
                <a:gd name="connsiteY0" fmla="*/ 118396 h 3574696"/>
                <a:gd name="connsiteX1" fmla="*/ 69365 w 1940983"/>
                <a:gd name="connsiteY1" fmla="*/ 35052 h 3574696"/>
                <a:gd name="connsiteX2" fmla="*/ 126515 w 1940983"/>
                <a:gd name="connsiteY2" fmla="*/ 4096 h 3574696"/>
                <a:gd name="connsiteX3" fmla="*/ 209859 w 1940983"/>
                <a:gd name="connsiteY3" fmla="*/ 85060 h 3574696"/>
                <a:gd name="connsiteX4" fmla="*/ 174140 w 1940983"/>
                <a:gd name="connsiteY4" fmla="*/ 249366 h 3574696"/>
                <a:gd name="connsiteX5" fmla="*/ 438459 w 1940983"/>
                <a:gd name="connsiteY5" fmla="*/ 668466 h 3574696"/>
                <a:gd name="connsiteX6" fmla="*/ 538472 w 1940983"/>
                <a:gd name="connsiteY6" fmla="*/ 687516 h 3574696"/>
                <a:gd name="connsiteX7" fmla="*/ 764690 w 1940983"/>
                <a:gd name="connsiteY7" fmla="*/ 789910 h 3574696"/>
                <a:gd name="connsiteX8" fmla="*/ 486084 w 1940983"/>
                <a:gd name="connsiteY8" fmla="*/ 1178053 h 3574696"/>
                <a:gd name="connsiteX9" fmla="*/ 433697 w 1940983"/>
                <a:gd name="connsiteY9" fmla="*/ 1656685 h 3574696"/>
                <a:gd name="connsiteX10" fmla="*/ 1059965 w 1940983"/>
                <a:gd name="connsiteY10" fmla="*/ 1718597 h 3574696"/>
                <a:gd name="connsiteX11" fmla="*/ 1129022 w 1940983"/>
                <a:gd name="connsiteY11" fmla="*/ 1461422 h 3574696"/>
                <a:gd name="connsiteX12" fmla="*/ 936140 w 1940983"/>
                <a:gd name="connsiteY12" fmla="*/ 954215 h 3574696"/>
                <a:gd name="connsiteX13" fmla="*/ 1045678 w 1940983"/>
                <a:gd name="connsiteY13" fmla="*/ 839914 h 3574696"/>
                <a:gd name="connsiteX14" fmla="*/ 1219509 w 1940983"/>
                <a:gd name="connsiteY14" fmla="*/ 756571 h 3574696"/>
                <a:gd name="connsiteX15" fmla="*/ 1348096 w 1940983"/>
                <a:gd name="connsiteY15" fmla="*/ 785146 h 3574696"/>
                <a:gd name="connsiteX16" fmla="*/ 1864828 w 1940983"/>
                <a:gd name="connsiteY16" fmla="*/ 313660 h 3574696"/>
                <a:gd name="connsiteX17" fmla="*/ 1938991 w 1940983"/>
                <a:gd name="connsiteY17" fmla="*/ 123159 h 3574696"/>
                <a:gd name="connsiteX18" fmla="*/ 1933884 w 1940983"/>
                <a:gd name="connsiteY18" fmla="*/ 437485 h 3574696"/>
                <a:gd name="connsiteX19" fmla="*/ 1036497 w 1940983"/>
                <a:gd name="connsiteY19" fmla="*/ 3574696 h 3574696"/>
                <a:gd name="connsiteX20" fmla="*/ 4762 w 1940983"/>
                <a:gd name="connsiteY20" fmla="*/ 3574696 h 3574696"/>
                <a:gd name="connsiteX21" fmla="*/ 0 w 1940983"/>
                <a:gd name="connsiteY21" fmla="*/ 118396 h 3574696"/>
                <a:gd name="connsiteX0" fmla="*/ 7311 w 1936388"/>
                <a:gd name="connsiteY0" fmla="*/ 146971 h 3574696"/>
                <a:gd name="connsiteX1" fmla="*/ 64770 w 1936388"/>
                <a:gd name="connsiteY1" fmla="*/ 35052 h 3574696"/>
                <a:gd name="connsiteX2" fmla="*/ 121920 w 1936388"/>
                <a:gd name="connsiteY2" fmla="*/ 4096 h 3574696"/>
                <a:gd name="connsiteX3" fmla="*/ 205264 w 1936388"/>
                <a:gd name="connsiteY3" fmla="*/ 85060 h 3574696"/>
                <a:gd name="connsiteX4" fmla="*/ 169545 w 1936388"/>
                <a:gd name="connsiteY4" fmla="*/ 249366 h 3574696"/>
                <a:gd name="connsiteX5" fmla="*/ 433864 w 1936388"/>
                <a:gd name="connsiteY5" fmla="*/ 668466 h 3574696"/>
                <a:gd name="connsiteX6" fmla="*/ 533877 w 1936388"/>
                <a:gd name="connsiteY6" fmla="*/ 687516 h 3574696"/>
                <a:gd name="connsiteX7" fmla="*/ 760095 w 1936388"/>
                <a:gd name="connsiteY7" fmla="*/ 789910 h 3574696"/>
                <a:gd name="connsiteX8" fmla="*/ 481489 w 1936388"/>
                <a:gd name="connsiteY8" fmla="*/ 1178053 h 3574696"/>
                <a:gd name="connsiteX9" fmla="*/ 429102 w 1936388"/>
                <a:gd name="connsiteY9" fmla="*/ 1656685 h 3574696"/>
                <a:gd name="connsiteX10" fmla="*/ 1055370 w 1936388"/>
                <a:gd name="connsiteY10" fmla="*/ 1718597 h 3574696"/>
                <a:gd name="connsiteX11" fmla="*/ 1124427 w 1936388"/>
                <a:gd name="connsiteY11" fmla="*/ 1461422 h 3574696"/>
                <a:gd name="connsiteX12" fmla="*/ 931545 w 1936388"/>
                <a:gd name="connsiteY12" fmla="*/ 954215 h 3574696"/>
                <a:gd name="connsiteX13" fmla="*/ 1041083 w 1936388"/>
                <a:gd name="connsiteY13" fmla="*/ 839914 h 3574696"/>
                <a:gd name="connsiteX14" fmla="*/ 1214914 w 1936388"/>
                <a:gd name="connsiteY14" fmla="*/ 756571 h 3574696"/>
                <a:gd name="connsiteX15" fmla="*/ 1343501 w 1936388"/>
                <a:gd name="connsiteY15" fmla="*/ 785146 h 3574696"/>
                <a:gd name="connsiteX16" fmla="*/ 1860233 w 1936388"/>
                <a:gd name="connsiteY16" fmla="*/ 313660 h 3574696"/>
                <a:gd name="connsiteX17" fmla="*/ 1934396 w 1936388"/>
                <a:gd name="connsiteY17" fmla="*/ 123159 h 3574696"/>
                <a:gd name="connsiteX18" fmla="*/ 1929289 w 1936388"/>
                <a:gd name="connsiteY18" fmla="*/ 437485 h 3574696"/>
                <a:gd name="connsiteX19" fmla="*/ 1031902 w 1936388"/>
                <a:gd name="connsiteY19" fmla="*/ 3574696 h 3574696"/>
                <a:gd name="connsiteX20" fmla="*/ 167 w 1936388"/>
                <a:gd name="connsiteY20" fmla="*/ 3574696 h 3574696"/>
                <a:gd name="connsiteX21" fmla="*/ 7311 w 1936388"/>
                <a:gd name="connsiteY21" fmla="*/ 146971 h 3574696"/>
                <a:gd name="connsiteX0" fmla="*/ 0 w 1945746"/>
                <a:gd name="connsiteY0" fmla="*/ 108871 h 3574696"/>
                <a:gd name="connsiteX1" fmla="*/ 74128 w 1945746"/>
                <a:gd name="connsiteY1" fmla="*/ 35052 h 3574696"/>
                <a:gd name="connsiteX2" fmla="*/ 131278 w 1945746"/>
                <a:gd name="connsiteY2" fmla="*/ 4096 h 3574696"/>
                <a:gd name="connsiteX3" fmla="*/ 214622 w 1945746"/>
                <a:gd name="connsiteY3" fmla="*/ 85060 h 3574696"/>
                <a:gd name="connsiteX4" fmla="*/ 178903 w 1945746"/>
                <a:gd name="connsiteY4" fmla="*/ 249366 h 3574696"/>
                <a:gd name="connsiteX5" fmla="*/ 443222 w 1945746"/>
                <a:gd name="connsiteY5" fmla="*/ 668466 h 3574696"/>
                <a:gd name="connsiteX6" fmla="*/ 543235 w 1945746"/>
                <a:gd name="connsiteY6" fmla="*/ 687516 h 3574696"/>
                <a:gd name="connsiteX7" fmla="*/ 769453 w 1945746"/>
                <a:gd name="connsiteY7" fmla="*/ 789910 h 3574696"/>
                <a:gd name="connsiteX8" fmla="*/ 490847 w 1945746"/>
                <a:gd name="connsiteY8" fmla="*/ 1178053 h 3574696"/>
                <a:gd name="connsiteX9" fmla="*/ 438460 w 1945746"/>
                <a:gd name="connsiteY9" fmla="*/ 1656685 h 3574696"/>
                <a:gd name="connsiteX10" fmla="*/ 1064728 w 1945746"/>
                <a:gd name="connsiteY10" fmla="*/ 1718597 h 3574696"/>
                <a:gd name="connsiteX11" fmla="*/ 1133785 w 1945746"/>
                <a:gd name="connsiteY11" fmla="*/ 1461422 h 3574696"/>
                <a:gd name="connsiteX12" fmla="*/ 940903 w 1945746"/>
                <a:gd name="connsiteY12" fmla="*/ 954215 h 3574696"/>
                <a:gd name="connsiteX13" fmla="*/ 1050441 w 1945746"/>
                <a:gd name="connsiteY13" fmla="*/ 839914 h 3574696"/>
                <a:gd name="connsiteX14" fmla="*/ 1224272 w 1945746"/>
                <a:gd name="connsiteY14" fmla="*/ 756571 h 3574696"/>
                <a:gd name="connsiteX15" fmla="*/ 1352859 w 1945746"/>
                <a:gd name="connsiteY15" fmla="*/ 785146 h 3574696"/>
                <a:gd name="connsiteX16" fmla="*/ 1869591 w 1945746"/>
                <a:gd name="connsiteY16" fmla="*/ 313660 h 3574696"/>
                <a:gd name="connsiteX17" fmla="*/ 1943754 w 1945746"/>
                <a:gd name="connsiteY17" fmla="*/ 123159 h 3574696"/>
                <a:gd name="connsiteX18" fmla="*/ 1938647 w 1945746"/>
                <a:gd name="connsiteY18" fmla="*/ 437485 h 3574696"/>
                <a:gd name="connsiteX19" fmla="*/ 1041260 w 1945746"/>
                <a:gd name="connsiteY19" fmla="*/ 3574696 h 3574696"/>
                <a:gd name="connsiteX20" fmla="*/ 9525 w 1945746"/>
                <a:gd name="connsiteY20" fmla="*/ 3574696 h 3574696"/>
                <a:gd name="connsiteX21" fmla="*/ 0 w 1945746"/>
                <a:gd name="connsiteY21" fmla="*/ 108871 h 3574696"/>
                <a:gd name="connsiteX0" fmla="*/ 0 w 1945746"/>
                <a:gd name="connsiteY0" fmla="*/ 110144 h 3575969"/>
                <a:gd name="connsiteX1" fmla="*/ 93178 w 1945746"/>
                <a:gd name="connsiteY1" fmla="*/ 26800 h 3575969"/>
                <a:gd name="connsiteX2" fmla="*/ 131278 w 1945746"/>
                <a:gd name="connsiteY2" fmla="*/ 5369 h 3575969"/>
                <a:gd name="connsiteX3" fmla="*/ 214622 w 1945746"/>
                <a:gd name="connsiteY3" fmla="*/ 86333 h 3575969"/>
                <a:gd name="connsiteX4" fmla="*/ 178903 w 1945746"/>
                <a:gd name="connsiteY4" fmla="*/ 250639 h 3575969"/>
                <a:gd name="connsiteX5" fmla="*/ 443222 w 1945746"/>
                <a:gd name="connsiteY5" fmla="*/ 669739 h 3575969"/>
                <a:gd name="connsiteX6" fmla="*/ 543235 w 1945746"/>
                <a:gd name="connsiteY6" fmla="*/ 688789 h 3575969"/>
                <a:gd name="connsiteX7" fmla="*/ 769453 w 1945746"/>
                <a:gd name="connsiteY7" fmla="*/ 791183 h 3575969"/>
                <a:gd name="connsiteX8" fmla="*/ 490847 w 1945746"/>
                <a:gd name="connsiteY8" fmla="*/ 1179326 h 3575969"/>
                <a:gd name="connsiteX9" fmla="*/ 438460 w 1945746"/>
                <a:gd name="connsiteY9" fmla="*/ 1657958 h 3575969"/>
                <a:gd name="connsiteX10" fmla="*/ 1064728 w 1945746"/>
                <a:gd name="connsiteY10" fmla="*/ 1719870 h 3575969"/>
                <a:gd name="connsiteX11" fmla="*/ 1133785 w 1945746"/>
                <a:gd name="connsiteY11" fmla="*/ 1462695 h 3575969"/>
                <a:gd name="connsiteX12" fmla="*/ 940903 w 1945746"/>
                <a:gd name="connsiteY12" fmla="*/ 955488 h 3575969"/>
                <a:gd name="connsiteX13" fmla="*/ 1050441 w 1945746"/>
                <a:gd name="connsiteY13" fmla="*/ 841187 h 3575969"/>
                <a:gd name="connsiteX14" fmla="*/ 1224272 w 1945746"/>
                <a:gd name="connsiteY14" fmla="*/ 757844 h 3575969"/>
                <a:gd name="connsiteX15" fmla="*/ 1352859 w 1945746"/>
                <a:gd name="connsiteY15" fmla="*/ 786419 h 3575969"/>
                <a:gd name="connsiteX16" fmla="*/ 1869591 w 1945746"/>
                <a:gd name="connsiteY16" fmla="*/ 314933 h 3575969"/>
                <a:gd name="connsiteX17" fmla="*/ 1943754 w 1945746"/>
                <a:gd name="connsiteY17" fmla="*/ 124432 h 3575969"/>
                <a:gd name="connsiteX18" fmla="*/ 1938647 w 1945746"/>
                <a:gd name="connsiteY18" fmla="*/ 438758 h 3575969"/>
                <a:gd name="connsiteX19" fmla="*/ 1041260 w 1945746"/>
                <a:gd name="connsiteY19" fmla="*/ 3575969 h 3575969"/>
                <a:gd name="connsiteX20" fmla="*/ 9525 w 1945746"/>
                <a:gd name="connsiteY20" fmla="*/ 3575969 h 3575969"/>
                <a:gd name="connsiteX21" fmla="*/ 0 w 1945746"/>
                <a:gd name="connsiteY21" fmla="*/ 110144 h 3575969"/>
                <a:gd name="connsiteX0" fmla="*/ 0 w 1945746"/>
                <a:gd name="connsiteY0" fmla="*/ 268656 h 3734481"/>
                <a:gd name="connsiteX1" fmla="*/ 33646 w 1945746"/>
                <a:gd name="connsiteY1" fmla="*/ 230556 h 3734481"/>
                <a:gd name="connsiteX2" fmla="*/ 93178 w 1945746"/>
                <a:gd name="connsiteY2" fmla="*/ 185312 h 3734481"/>
                <a:gd name="connsiteX3" fmla="*/ 131278 w 1945746"/>
                <a:gd name="connsiteY3" fmla="*/ 163881 h 3734481"/>
                <a:gd name="connsiteX4" fmla="*/ 214622 w 1945746"/>
                <a:gd name="connsiteY4" fmla="*/ 244845 h 3734481"/>
                <a:gd name="connsiteX5" fmla="*/ 178903 w 1945746"/>
                <a:gd name="connsiteY5" fmla="*/ 409151 h 3734481"/>
                <a:gd name="connsiteX6" fmla="*/ 443222 w 1945746"/>
                <a:gd name="connsiteY6" fmla="*/ 828251 h 3734481"/>
                <a:gd name="connsiteX7" fmla="*/ 543235 w 1945746"/>
                <a:gd name="connsiteY7" fmla="*/ 847301 h 3734481"/>
                <a:gd name="connsiteX8" fmla="*/ 769453 w 1945746"/>
                <a:gd name="connsiteY8" fmla="*/ 949695 h 3734481"/>
                <a:gd name="connsiteX9" fmla="*/ 490847 w 1945746"/>
                <a:gd name="connsiteY9" fmla="*/ 1337838 h 3734481"/>
                <a:gd name="connsiteX10" fmla="*/ 438460 w 1945746"/>
                <a:gd name="connsiteY10" fmla="*/ 1816470 h 3734481"/>
                <a:gd name="connsiteX11" fmla="*/ 1064728 w 1945746"/>
                <a:gd name="connsiteY11" fmla="*/ 1878382 h 3734481"/>
                <a:gd name="connsiteX12" fmla="*/ 1133785 w 1945746"/>
                <a:gd name="connsiteY12" fmla="*/ 1621207 h 3734481"/>
                <a:gd name="connsiteX13" fmla="*/ 940903 w 1945746"/>
                <a:gd name="connsiteY13" fmla="*/ 1114000 h 3734481"/>
                <a:gd name="connsiteX14" fmla="*/ 1050441 w 1945746"/>
                <a:gd name="connsiteY14" fmla="*/ 999699 h 3734481"/>
                <a:gd name="connsiteX15" fmla="*/ 1224272 w 1945746"/>
                <a:gd name="connsiteY15" fmla="*/ 916356 h 3734481"/>
                <a:gd name="connsiteX16" fmla="*/ 1352859 w 1945746"/>
                <a:gd name="connsiteY16" fmla="*/ 944931 h 3734481"/>
                <a:gd name="connsiteX17" fmla="*/ 1869591 w 1945746"/>
                <a:gd name="connsiteY17" fmla="*/ 473445 h 3734481"/>
                <a:gd name="connsiteX18" fmla="*/ 1943754 w 1945746"/>
                <a:gd name="connsiteY18" fmla="*/ 282944 h 3734481"/>
                <a:gd name="connsiteX19" fmla="*/ 1938647 w 1945746"/>
                <a:gd name="connsiteY19" fmla="*/ 597270 h 3734481"/>
                <a:gd name="connsiteX20" fmla="*/ 1041260 w 1945746"/>
                <a:gd name="connsiteY20" fmla="*/ 3734481 h 3734481"/>
                <a:gd name="connsiteX21" fmla="*/ 9525 w 1945746"/>
                <a:gd name="connsiteY21" fmla="*/ 3734481 h 3734481"/>
                <a:gd name="connsiteX22" fmla="*/ 0 w 1945746"/>
                <a:gd name="connsiteY22" fmla="*/ 268656 h 3734481"/>
                <a:gd name="connsiteX0" fmla="*/ 0 w 1945746"/>
                <a:gd name="connsiteY0" fmla="*/ 108649 h 3574474"/>
                <a:gd name="connsiteX1" fmla="*/ 33646 w 1945746"/>
                <a:gd name="connsiteY1" fmla="*/ 70549 h 3574474"/>
                <a:gd name="connsiteX2" fmla="*/ 93178 w 1945746"/>
                <a:gd name="connsiteY2" fmla="*/ 25305 h 3574474"/>
                <a:gd name="connsiteX3" fmla="*/ 131278 w 1945746"/>
                <a:gd name="connsiteY3" fmla="*/ 3874 h 3574474"/>
                <a:gd name="connsiteX4" fmla="*/ 214622 w 1945746"/>
                <a:gd name="connsiteY4" fmla="*/ 84838 h 3574474"/>
                <a:gd name="connsiteX5" fmla="*/ 178903 w 1945746"/>
                <a:gd name="connsiteY5" fmla="*/ 249144 h 3574474"/>
                <a:gd name="connsiteX6" fmla="*/ 443222 w 1945746"/>
                <a:gd name="connsiteY6" fmla="*/ 668244 h 3574474"/>
                <a:gd name="connsiteX7" fmla="*/ 543235 w 1945746"/>
                <a:gd name="connsiteY7" fmla="*/ 687294 h 3574474"/>
                <a:gd name="connsiteX8" fmla="*/ 769453 w 1945746"/>
                <a:gd name="connsiteY8" fmla="*/ 789688 h 3574474"/>
                <a:gd name="connsiteX9" fmla="*/ 490847 w 1945746"/>
                <a:gd name="connsiteY9" fmla="*/ 1177831 h 3574474"/>
                <a:gd name="connsiteX10" fmla="*/ 438460 w 1945746"/>
                <a:gd name="connsiteY10" fmla="*/ 1656463 h 3574474"/>
                <a:gd name="connsiteX11" fmla="*/ 1064728 w 1945746"/>
                <a:gd name="connsiteY11" fmla="*/ 1718375 h 3574474"/>
                <a:gd name="connsiteX12" fmla="*/ 1133785 w 1945746"/>
                <a:gd name="connsiteY12" fmla="*/ 1461200 h 3574474"/>
                <a:gd name="connsiteX13" fmla="*/ 940903 w 1945746"/>
                <a:gd name="connsiteY13" fmla="*/ 953993 h 3574474"/>
                <a:gd name="connsiteX14" fmla="*/ 1050441 w 1945746"/>
                <a:gd name="connsiteY14" fmla="*/ 839692 h 3574474"/>
                <a:gd name="connsiteX15" fmla="*/ 1224272 w 1945746"/>
                <a:gd name="connsiteY15" fmla="*/ 756349 h 3574474"/>
                <a:gd name="connsiteX16" fmla="*/ 1352859 w 1945746"/>
                <a:gd name="connsiteY16" fmla="*/ 784924 h 3574474"/>
                <a:gd name="connsiteX17" fmla="*/ 1869591 w 1945746"/>
                <a:gd name="connsiteY17" fmla="*/ 313438 h 3574474"/>
                <a:gd name="connsiteX18" fmla="*/ 1943754 w 1945746"/>
                <a:gd name="connsiteY18" fmla="*/ 122937 h 3574474"/>
                <a:gd name="connsiteX19" fmla="*/ 1938647 w 1945746"/>
                <a:gd name="connsiteY19" fmla="*/ 437263 h 3574474"/>
                <a:gd name="connsiteX20" fmla="*/ 1041260 w 1945746"/>
                <a:gd name="connsiteY20" fmla="*/ 3574474 h 3574474"/>
                <a:gd name="connsiteX21" fmla="*/ 9525 w 1945746"/>
                <a:gd name="connsiteY21" fmla="*/ 3574474 h 3574474"/>
                <a:gd name="connsiteX22" fmla="*/ 0 w 1945746"/>
                <a:gd name="connsiteY22" fmla="*/ 108649 h 3574474"/>
                <a:gd name="connsiteX0" fmla="*/ 0 w 1945746"/>
                <a:gd name="connsiteY0" fmla="*/ 108649 h 3574474"/>
                <a:gd name="connsiteX1" fmla="*/ 47934 w 1945746"/>
                <a:gd name="connsiteY1" fmla="*/ 58642 h 3574474"/>
                <a:gd name="connsiteX2" fmla="*/ 93178 w 1945746"/>
                <a:gd name="connsiteY2" fmla="*/ 25305 h 3574474"/>
                <a:gd name="connsiteX3" fmla="*/ 131278 w 1945746"/>
                <a:gd name="connsiteY3" fmla="*/ 3874 h 3574474"/>
                <a:gd name="connsiteX4" fmla="*/ 214622 w 1945746"/>
                <a:gd name="connsiteY4" fmla="*/ 84838 h 3574474"/>
                <a:gd name="connsiteX5" fmla="*/ 178903 w 1945746"/>
                <a:gd name="connsiteY5" fmla="*/ 249144 h 3574474"/>
                <a:gd name="connsiteX6" fmla="*/ 443222 w 1945746"/>
                <a:gd name="connsiteY6" fmla="*/ 668244 h 3574474"/>
                <a:gd name="connsiteX7" fmla="*/ 543235 w 1945746"/>
                <a:gd name="connsiteY7" fmla="*/ 687294 h 3574474"/>
                <a:gd name="connsiteX8" fmla="*/ 769453 w 1945746"/>
                <a:gd name="connsiteY8" fmla="*/ 789688 h 3574474"/>
                <a:gd name="connsiteX9" fmla="*/ 490847 w 1945746"/>
                <a:gd name="connsiteY9" fmla="*/ 1177831 h 3574474"/>
                <a:gd name="connsiteX10" fmla="*/ 438460 w 1945746"/>
                <a:gd name="connsiteY10" fmla="*/ 1656463 h 3574474"/>
                <a:gd name="connsiteX11" fmla="*/ 1064728 w 1945746"/>
                <a:gd name="connsiteY11" fmla="*/ 1718375 h 3574474"/>
                <a:gd name="connsiteX12" fmla="*/ 1133785 w 1945746"/>
                <a:gd name="connsiteY12" fmla="*/ 1461200 h 3574474"/>
                <a:gd name="connsiteX13" fmla="*/ 940903 w 1945746"/>
                <a:gd name="connsiteY13" fmla="*/ 953993 h 3574474"/>
                <a:gd name="connsiteX14" fmla="*/ 1050441 w 1945746"/>
                <a:gd name="connsiteY14" fmla="*/ 839692 h 3574474"/>
                <a:gd name="connsiteX15" fmla="*/ 1224272 w 1945746"/>
                <a:gd name="connsiteY15" fmla="*/ 756349 h 3574474"/>
                <a:gd name="connsiteX16" fmla="*/ 1352859 w 1945746"/>
                <a:gd name="connsiteY16" fmla="*/ 784924 h 3574474"/>
                <a:gd name="connsiteX17" fmla="*/ 1869591 w 1945746"/>
                <a:gd name="connsiteY17" fmla="*/ 313438 h 3574474"/>
                <a:gd name="connsiteX18" fmla="*/ 1943754 w 1945746"/>
                <a:gd name="connsiteY18" fmla="*/ 122937 h 3574474"/>
                <a:gd name="connsiteX19" fmla="*/ 1938647 w 1945746"/>
                <a:gd name="connsiteY19" fmla="*/ 437263 h 3574474"/>
                <a:gd name="connsiteX20" fmla="*/ 1041260 w 1945746"/>
                <a:gd name="connsiteY20" fmla="*/ 3574474 h 3574474"/>
                <a:gd name="connsiteX21" fmla="*/ 9525 w 1945746"/>
                <a:gd name="connsiteY21" fmla="*/ 3574474 h 3574474"/>
                <a:gd name="connsiteX22" fmla="*/ 0 w 1945746"/>
                <a:gd name="connsiteY22" fmla="*/ 108649 h 3574474"/>
                <a:gd name="connsiteX0" fmla="*/ 0 w 1945746"/>
                <a:gd name="connsiteY0" fmla="*/ 108649 h 3574474"/>
                <a:gd name="connsiteX1" fmla="*/ 47934 w 1945746"/>
                <a:gd name="connsiteY1" fmla="*/ 58642 h 3574474"/>
                <a:gd name="connsiteX2" fmla="*/ 93178 w 1945746"/>
                <a:gd name="connsiteY2" fmla="*/ 25305 h 3574474"/>
                <a:gd name="connsiteX3" fmla="*/ 131278 w 1945746"/>
                <a:gd name="connsiteY3" fmla="*/ 3874 h 3574474"/>
                <a:gd name="connsiteX4" fmla="*/ 214622 w 1945746"/>
                <a:gd name="connsiteY4" fmla="*/ 84838 h 3574474"/>
                <a:gd name="connsiteX5" fmla="*/ 178903 w 1945746"/>
                <a:gd name="connsiteY5" fmla="*/ 249144 h 3574474"/>
                <a:gd name="connsiteX6" fmla="*/ 443222 w 1945746"/>
                <a:gd name="connsiteY6" fmla="*/ 668244 h 3574474"/>
                <a:gd name="connsiteX7" fmla="*/ 543235 w 1945746"/>
                <a:gd name="connsiteY7" fmla="*/ 687294 h 3574474"/>
                <a:gd name="connsiteX8" fmla="*/ 769453 w 1945746"/>
                <a:gd name="connsiteY8" fmla="*/ 789688 h 3574474"/>
                <a:gd name="connsiteX9" fmla="*/ 490847 w 1945746"/>
                <a:gd name="connsiteY9" fmla="*/ 1177831 h 3574474"/>
                <a:gd name="connsiteX10" fmla="*/ 438460 w 1945746"/>
                <a:gd name="connsiteY10" fmla="*/ 1656463 h 3574474"/>
                <a:gd name="connsiteX11" fmla="*/ 1064728 w 1945746"/>
                <a:gd name="connsiteY11" fmla="*/ 1718375 h 3574474"/>
                <a:gd name="connsiteX12" fmla="*/ 1133785 w 1945746"/>
                <a:gd name="connsiteY12" fmla="*/ 1461200 h 3574474"/>
                <a:gd name="connsiteX13" fmla="*/ 940903 w 1945746"/>
                <a:gd name="connsiteY13" fmla="*/ 953993 h 3574474"/>
                <a:gd name="connsiteX14" fmla="*/ 1050441 w 1945746"/>
                <a:gd name="connsiteY14" fmla="*/ 839692 h 3574474"/>
                <a:gd name="connsiteX15" fmla="*/ 1224272 w 1945746"/>
                <a:gd name="connsiteY15" fmla="*/ 756349 h 3574474"/>
                <a:gd name="connsiteX16" fmla="*/ 1352859 w 1945746"/>
                <a:gd name="connsiteY16" fmla="*/ 784924 h 3574474"/>
                <a:gd name="connsiteX17" fmla="*/ 1869591 w 1945746"/>
                <a:gd name="connsiteY17" fmla="*/ 313438 h 3574474"/>
                <a:gd name="connsiteX18" fmla="*/ 1943754 w 1945746"/>
                <a:gd name="connsiteY18" fmla="*/ 122937 h 3574474"/>
                <a:gd name="connsiteX19" fmla="*/ 1938647 w 1945746"/>
                <a:gd name="connsiteY19" fmla="*/ 437263 h 3574474"/>
                <a:gd name="connsiteX20" fmla="*/ 1041260 w 1945746"/>
                <a:gd name="connsiteY20" fmla="*/ 3574474 h 3574474"/>
                <a:gd name="connsiteX21" fmla="*/ 9525 w 1945746"/>
                <a:gd name="connsiteY21" fmla="*/ 3574474 h 3574474"/>
                <a:gd name="connsiteX22" fmla="*/ 0 w 1945746"/>
                <a:gd name="connsiteY22" fmla="*/ 108649 h 3574474"/>
                <a:gd name="connsiteX0" fmla="*/ 0 w 1945746"/>
                <a:gd name="connsiteY0" fmla="*/ 108649 h 3574474"/>
                <a:gd name="connsiteX1" fmla="*/ 47934 w 1945746"/>
                <a:gd name="connsiteY1" fmla="*/ 58642 h 3574474"/>
                <a:gd name="connsiteX2" fmla="*/ 93178 w 1945746"/>
                <a:gd name="connsiteY2" fmla="*/ 25305 h 3574474"/>
                <a:gd name="connsiteX3" fmla="*/ 131278 w 1945746"/>
                <a:gd name="connsiteY3" fmla="*/ 3874 h 3574474"/>
                <a:gd name="connsiteX4" fmla="*/ 214622 w 1945746"/>
                <a:gd name="connsiteY4" fmla="*/ 84838 h 3574474"/>
                <a:gd name="connsiteX5" fmla="*/ 178903 w 1945746"/>
                <a:gd name="connsiteY5" fmla="*/ 249144 h 3574474"/>
                <a:gd name="connsiteX6" fmla="*/ 443222 w 1945746"/>
                <a:gd name="connsiteY6" fmla="*/ 668244 h 3574474"/>
                <a:gd name="connsiteX7" fmla="*/ 543235 w 1945746"/>
                <a:gd name="connsiteY7" fmla="*/ 687294 h 3574474"/>
                <a:gd name="connsiteX8" fmla="*/ 769453 w 1945746"/>
                <a:gd name="connsiteY8" fmla="*/ 789688 h 3574474"/>
                <a:gd name="connsiteX9" fmla="*/ 490847 w 1945746"/>
                <a:gd name="connsiteY9" fmla="*/ 1177831 h 3574474"/>
                <a:gd name="connsiteX10" fmla="*/ 438460 w 1945746"/>
                <a:gd name="connsiteY10" fmla="*/ 1656463 h 3574474"/>
                <a:gd name="connsiteX11" fmla="*/ 1064728 w 1945746"/>
                <a:gd name="connsiteY11" fmla="*/ 1718375 h 3574474"/>
                <a:gd name="connsiteX12" fmla="*/ 1133785 w 1945746"/>
                <a:gd name="connsiteY12" fmla="*/ 1461200 h 3574474"/>
                <a:gd name="connsiteX13" fmla="*/ 940903 w 1945746"/>
                <a:gd name="connsiteY13" fmla="*/ 953993 h 3574474"/>
                <a:gd name="connsiteX14" fmla="*/ 1050441 w 1945746"/>
                <a:gd name="connsiteY14" fmla="*/ 839692 h 3574474"/>
                <a:gd name="connsiteX15" fmla="*/ 1224272 w 1945746"/>
                <a:gd name="connsiteY15" fmla="*/ 756349 h 3574474"/>
                <a:gd name="connsiteX16" fmla="*/ 1352859 w 1945746"/>
                <a:gd name="connsiteY16" fmla="*/ 784924 h 3574474"/>
                <a:gd name="connsiteX17" fmla="*/ 1869591 w 1945746"/>
                <a:gd name="connsiteY17" fmla="*/ 313438 h 3574474"/>
                <a:gd name="connsiteX18" fmla="*/ 1943754 w 1945746"/>
                <a:gd name="connsiteY18" fmla="*/ 122937 h 3574474"/>
                <a:gd name="connsiteX19" fmla="*/ 1938647 w 1945746"/>
                <a:gd name="connsiteY19" fmla="*/ 437263 h 3574474"/>
                <a:gd name="connsiteX20" fmla="*/ 1041260 w 1945746"/>
                <a:gd name="connsiteY20" fmla="*/ 3574474 h 3574474"/>
                <a:gd name="connsiteX21" fmla="*/ 9525 w 1945746"/>
                <a:gd name="connsiteY21" fmla="*/ 3574474 h 3574474"/>
                <a:gd name="connsiteX22" fmla="*/ 0 w 1945746"/>
                <a:gd name="connsiteY22" fmla="*/ 108649 h 3574474"/>
                <a:gd name="connsiteX0" fmla="*/ 0 w 1945746"/>
                <a:gd name="connsiteY0" fmla="*/ 109117 h 3574942"/>
                <a:gd name="connsiteX1" fmla="*/ 47934 w 1945746"/>
                <a:gd name="connsiteY1" fmla="*/ 59110 h 3574942"/>
                <a:gd name="connsiteX2" fmla="*/ 93178 w 1945746"/>
                <a:gd name="connsiteY2" fmla="*/ 25773 h 3574942"/>
                <a:gd name="connsiteX3" fmla="*/ 131278 w 1945746"/>
                <a:gd name="connsiteY3" fmla="*/ 4342 h 3574942"/>
                <a:gd name="connsiteX4" fmla="*/ 214622 w 1945746"/>
                <a:gd name="connsiteY4" fmla="*/ 85306 h 3574942"/>
                <a:gd name="connsiteX5" fmla="*/ 178903 w 1945746"/>
                <a:gd name="connsiteY5" fmla="*/ 249612 h 3574942"/>
                <a:gd name="connsiteX6" fmla="*/ 443222 w 1945746"/>
                <a:gd name="connsiteY6" fmla="*/ 668712 h 3574942"/>
                <a:gd name="connsiteX7" fmla="*/ 543235 w 1945746"/>
                <a:gd name="connsiteY7" fmla="*/ 687762 h 3574942"/>
                <a:gd name="connsiteX8" fmla="*/ 769453 w 1945746"/>
                <a:gd name="connsiteY8" fmla="*/ 790156 h 3574942"/>
                <a:gd name="connsiteX9" fmla="*/ 490847 w 1945746"/>
                <a:gd name="connsiteY9" fmla="*/ 1178299 h 3574942"/>
                <a:gd name="connsiteX10" fmla="*/ 438460 w 1945746"/>
                <a:gd name="connsiteY10" fmla="*/ 1656931 h 3574942"/>
                <a:gd name="connsiteX11" fmla="*/ 1064728 w 1945746"/>
                <a:gd name="connsiteY11" fmla="*/ 1718843 h 3574942"/>
                <a:gd name="connsiteX12" fmla="*/ 1133785 w 1945746"/>
                <a:gd name="connsiteY12" fmla="*/ 1461668 h 3574942"/>
                <a:gd name="connsiteX13" fmla="*/ 940903 w 1945746"/>
                <a:gd name="connsiteY13" fmla="*/ 954461 h 3574942"/>
                <a:gd name="connsiteX14" fmla="*/ 1050441 w 1945746"/>
                <a:gd name="connsiteY14" fmla="*/ 840160 h 3574942"/>
                <a:gd name="connsiteX15" fmla="*/ 1224272 w 1945746"/>
                <a:gd name="connsiteY15" fmla="*/ 756817 h 3574942"/>
                <a:gd name="connsiteX16" fmla="*/ 1352859 w 1945746"/>
                <a:gd name="connsiteY16" fmla="*/ 785392 h 3574942"/>
                <a:gd name="connsiteX17" fmla="*/ 1869591 w 1945746"/>
                <a:gd name="connsiteY17" fmla="*/ 313906 h 3574942"/>
                <a:gd name="connsiteX18" fmla="*/ 1943754 w 1945746"/>
                <a:gd name="connsiteY18" fmla="*/ 123405 h 3574942"/>
                <a:gd name="connsiteX19" fmla="*/ 1938647 w 1945746"/>
                <a:gd name="connsiteY19" fmla="*/ 437731 h 3574942"/>
                <a:gd name="connsiteX20" fmla="*/ 1041260 w 1945746"/>
                <a:gd name="connsiteY20" fmla="*/ 3574942 h 3574942"/>
                <a:gd name="connsiteX21" fmla="*/ 9525 w 1945746"/>
                <a:gd name="connsiteY21" fmla="*/ 3574942 h 3574942"/>
                <a:gd name="connsiteX22" fmla="*/ 0 w 1945746"/>
                <a:gd name="connsiteY22" fmla="*/ 109117 h 3574942"/>
                <a:gd name="connsiteX0" fmla="*/ 0 w 1945746"/>
                <a:gd name="connsiteY0" fmla="*/ 109117 h 3574942"/>
                <a:gd name="connsiteX1" fmla="*/ 47934 w 1945746"/>
                <a:gd name="connsiteY1" fmla="*/ 59110 h 3574942"/>
                <a:gd name="connsiteX2" fmla="*/ 93178 w 1945746"/>
                <a:gd name="connsiteY2" fmla="*/ 25773 h 3574942"/>
                <a:gd name="connsiteX3" fmla="*/ 131278 w 1945746"/>
                <a:gd name="connsiteY3" fmla="*/ 4342 h 3574942"/>
                <a:gd name="connsiteX4" fmla="*/ 214622 w 1945746"/>
                <a:gd name="connsiteY4" fmla="*/ 85306 h 3574942"/>
                <a:gd name="connsiteX5" fmla="*/ 178903 w 1945746"/>
                <a:gd name="connsiteY5" fmla="*/ 249612 h 3574942"/>
                <a:gd name="connsiteX6" fmla="*/ 443222 w 1945746"/>
                <a:gd name="connsiteY6" fmla="*/ 668712 h 3574942"/>
                <a:gd name="connsiteX7" fmla="*/ 543235 w 1945746"/>
                <a:gd name="connsiteY7" fmla="*/ 687762 h 3574942"/>
                <a:gd name="connsiteX8" fmla="*/ 769453 w 1945746"/>
                <a:gd name="connsiteY8" fmla="*/ 790156 h 3574942"/>
                <a:gd name="connsiteX9" fmla="*/ 490847 w 1945746"/>
                <a:gd name="connsiteY9" fmla="*/ 1178299 h 3574942"/>
                <a:gd name="connsiteX10" fmla="*/ 438460 w 1945746"/>
                <a:gd name="connsiteY10" fmla="*/ 1656931 h 3574942"/>
                <a:gd name="connsiteX11" fmla="*/ 1064728 w 1945746"/>
                <a:gd name="connsiteY11" fmla="*/ 1718843 h 3574942"/>
                <a:gd name="connsiteX12" fmla="*/ 1133785 w 1945746"/>
                <a:gd name="connsiteY12" fmla="*/ 1461668 h 3574942"/>
                <a:gd name="connsiteX13" fmla="*/ 940903 w 1945746"/>
                <a:gd name="connsiteY13" fmla="*/ 954461 h 3574942"/>
                <a:gd name="connsiteX14" fmla="*/ 1050441 w 1945746"/>
                <a:gd name="connsiteY14" fmla="*/ 840160 h 3574942"/>
                <a:gd name="connsiteX15" fmla="*/ 1224272 w 1945746"/>
                <a:gd name="connsiteY15" fmla="*/ 756817 h 3574942"/>
                <a:gd name="connsiteX16" fmla="*/ 1352859 w 1945746"/>
                <a:gd name="connsiteY16" fmla="*/ 785392 h 3574942"/>
                <a:gd name="connsiteX17" fmla="*/ 1869591 w 1945746"/>
                <a:gd name="connsiteY17" fmla="*/ 313906 h 3574942"/>
                <a:gd name="connsiteX18" fmla="*/ 1943754 w 1945746"/>
                <a:gd name="connsiteY18" fmla="*/ 123405 h 3574942"/>
                <a:gd name="connsiteX19" fmla="*/ 1938647 w 1945746"/>
                <a:gd name="connsiteY19" fmla="*/ 437731 h 3574942"/>
                <a:gd name="connsiteX20" fmla="*/ 1041260 w 1945746"/>
                <a:gd name="connsiteY20" fmla="*/ 3574942 h 3574942"/>
                <a:gd name="connsiteX21" fmla="*/ 9525 w 1945746"/>
                <a:gd name="connsiteY21" fmla="*/ 3574942 h 3574942"/>
                <a:gd name="connsiteX22" fmla="*/ 0 w 1945746"/>
                <a:gd name="connsiteY22" fmla="*/ 109117 h 3574942"/>
                <a:gd name="connsiteX0" fmla="*/ 0 w 1945746"/>
                <a:gd name="connsiteY0" fmla="*/ 109117 h 3574942"/>
                <a:gd name="connsiteX1" fmla="*/ 47934 w 1945746"/>
                <a:gd name="connsiteY1" fmla="*/ 59110 h 3574942"/>
                <a:gd name="connsiteX2" fmla="*/ 93178 w 1945746"/>
                <a:gd name="connsiteY2" fmla="*/ 25773 h 3574942"/>
                <a:gd name="connsiteX3" fmla="*/ 131278 w 1945746"/>
                <a:gd name="connsiteY3" fmla="*/ 4342 h 3574942"/>
                <a:gd name="connsiteX4" fmla="*/ 214622 w 1945746"/>
                <a:gd name="connsiteY4" fmla="*/ 85306 h 3574942"/>
                <a:gd name="connsiteX5" fmla="*/ 178903 w 1945746"/>
                <a:gd name="connsiteY5" fmla="*/ 249612 h 3574942"/>
                <a:gd name="connsiteX6" fmla="*/ 443222 w 1945746"/>
                <a:gd name="connsiteY6" fmla="*/ 668712 h 3574942"/>
                <a:gd name="connsiteX7" fmla="*/ 543235 w 1945746"/>
                <a:gd name="connsiteY7" fmla="*/ 687762 h 3574942"/>
                <a:gd name="connsiteX8" fmla="*/ 769453 w 1945746"/>
                <a:gd name="connsiteY8" fmla="*/ 790156 h 3574942"/>
                <a:gd name="connsiteX9" fmla="*/ 490847 w 1945746"/>
                <a:gd name="connsiteY9" fmla="*/ 1178299 h 3574942"/>
                <a:gd name="connsiteX10" fmla="*/ 438460 w 1945746"/>
                <a:gd name="connsiteY10" fmla="*/ 1656931 h 3574942"/>
                <a:gd name="connsiteX11" fmla="*/ 1064728 w 1945746"/>
                <a:gd name="connsiteY11" fmla="*/ 1718843 h 3574942"/>
                <a:gd name="connsiteX12" fmla="*/ 1133785 w 1945746"/>
                <a:gd name="connsiteY12" fmla="*/ 1461668 h 3574942"/>
                <a:gd name="connsiteX13" fmla="*/ 940903 w 1945746"/>
                <a:gd name="connsiteY13" fmla="*/ 954461 h 3574942"/>
                <a:gd name="connsiteX14" fmla="*/ 1050441 w 1945746"/>
                <a:gd name="connsiteY14" fmla="*/ 840160 h 3574942"/>
                <a:gd name="connsiteX15" fmla="*/ 1224272 w 1945746"/>
                <a:gd name="connsiteY15" fmla="*/ 756817 h 3574942"/>
                <a:gd name="connsiteX16" fmla="*/ 1352859 w 1945746"/>
                <a:gd name="connsiteY16" fmla="*/ 785392 h 3574942"/>
                <a:gd name="connsiteX17" fmla="*/ 1869591 w 1945746"/>
                <a:gd name="connsiteY17" fmla="*/ 313906 h 3574942"/>
                <a:gd name="connsiteX18" fmla="*/ 1943754 w 1945746"/>
                <a:gd name="connsiteY18" fmla="*/ 123405 h 3574942"/>
                <a:gd name="connsiteX19" fmla="*/ 1938647 w 1945746"/>
                <a:gd name="connsiteY19" fmla="*/ 437731 h 3574942"/>
                <a:gd name="connsiteX20" fmla="*/ 1041260 w 1945746"/>
                <a:gd name="connsiteY20" fmla="*/ 3574942 h 3574942"/>
                <a:gd name="connsiteX21" fmla="*/ 9525 w 1945746"/>
                <a:gd name="connsiteY21" fmla="*/ 3574942 h 3574942"/>
                <a:gd name="connsiteX22" fmla="*/ 0 w 1945746"/>
                <a:gd name="connsiteY22" fmla="*/ 109117 h 3574942"/>
                <a:gd name="connsiteX0" fmla="*/ 19132 w 1936303"/>
                <a:gd name="connsiteY0" fmla="*/ 171030 h 3574942"/>
                <a:gd name="connsiteX1" fmla="*/ 38491 w 1936303"/>
                <a:gd name="connsiteY1" fmla="*/ 59110 h 3574942"/>
                <a:gd name="connsiteX2" fmla="*/ 83735 w 1936303"/>
                <a:gd name="connsiteY2" fmla="*/ 25773 h 3574942"/>
                <a:gd name="connsiteX3" fmla="*/ 121835 w 1936303"/>
                <a:gd name="connsiteY3" fmla="*/ 4342 h 3574942"/>
                <a:gd name="connsiteX4" fmla="*/ 205179 w 1936303"/>
                <a:gd name="connsiteY4" fmla="*/ 85306 h 3574942"/>
                <a:gd name="connsiteX5" fmla="*/ 169460 w 1936303"/>
                <a:gd name="connsiteY5" fmla="*/ 249612 h 3574942"/>
                <a:gd name="connsiteX6" fmla="*/ 433779 w 1936303"/>
                <a:gd name="connsiteY6" fmla="*/ 668712 h 3574942"/>
                <a:gd name="connsiteX7" fmla="*/ 533792 w 1936303"/>
                <a:gd name="connsiteY7" fmla="*/ 687762 h 3574942"/>
                <a:gd name="connsiteX8" fmla="*/ 760010 w 1936303"/>
                <a:gd name="connsiteY8" fmla="*/ 790156 h 3574942"/>
                <a:gd name="connsiteX9" fmla="*/ 481404 w 1936303"/>
                <a:gd name="connsiteY9" fmla="*/ 1178299 h 3574942"/>
                <a:gd name="connsiteX10" fmla="*/ 429017 w 1936303"/>
                <a:gd name="connsiteY10" fmla="*/ 1656931 h 3574942"/>
                <a:gd name="connsiteX11" fmla="*/ 1055285 w 1936303"/>
                <a:gd name="connsiteY11" fmla="*/ 1718843 h 3574942"/>
                <a:gd name="connsiteX12" fmla="*/ 1124342 w 1936303"/>
                <a:gd name="connsiteY12" fmla="*/ 1461668 h 3574942"/>
                <a:gd name="connsiteX13" fmla="*/ 931460 w 1936303"/>
                <a:gd name="connsiteY13" fmla="*/ 954461 h 3574942"/>
                <a:gd name="connsiteX14" fmla="*/ 1040998 w 1936303"/>
                <a:gd name="connsiteY14" fmla="*/ 840160 h 3574942"/>
                <a:gd name="connsiteX15" fmla="*/ 1214829 w 1936303"/>
                <a:gd name="connsiteY15" fmla="*/ 756817 h 3574942"/>
                <a:gd name="connsiteX16" fmla="*/ 1343416 w 1936303"/>
                <a:gd name="connsiteY16" fmla="*/ 785392 h 3574942"/>
                <a:gd name="connsiteX17" fmla="*/ 1860148 w 1936303"/>
                <a:gd name="connsiteY17" fmla="*/ 313906 h 3574942"/>
                <a:gd name="connsiteX18" fmla="*/ 1934311 w 1936303"/>
                <a:gd name="connsiteY18" fmla="*/ 123405 h 3574942"/>
                <a:gd name="connsiteX19" fmla="*/ 1929204 w 1936303"/>
                <a:gd name="connsiteY19" fmla="*/ 437731 h 3574942"/>
                <a:gd name="connsiteX20" fmla="*/ 1031817 w 1936303"/>
                <a:gd name="connsiteY20" fmla="*/ 3574942 h 3574942"/>
                <a:gd name="connsiteX21" fmla="*/ 82 w 1936303"/>
                <a:gd name="connsiteY21" fmla="*/ 3574942 h 3574942"/>
                <a:gd name="connsiteX22" fmla="*/ 19132 w 1936303"/>
                <a:gd name="connsiteY22" fmla="*/ 171030 h 3574942"/>
                <a:gd name="connsiteX0" fmla="*/ 19132 w 1936303"/>
                <a:gd name="connsiteY0" fmla="*/ 171030 h 3574942"/>
                <a:gd name="connsiteX1" fmla="*/ 38491 w 1936303"/>
                <a:gd name="connsiteY1" fmla="*/ 59110 h 3574942"/>
                <a:gd name="connsiteX2" fmla="*/ 83735 w 1936303"/>
                <a:gd name="connsiteY2" fmla="*/ 25773 h 3574942"/>
                <a:gd name="connsiteX3" fmla="*/ 121835 w 1936303"/>
                <a:gd name="connsiteY3" fmla="*/ 4342 h 3574942"/>
                <a:gd name="connsiteX4" fmla="*/ 205179 w 1936303"/>
                <a:gd name="connsiteY4" fmla="*/ 85306 h 3574942"/>
                <a:gd name="connsiteX5" fmla="*/ 169460 w 1936303"/>
                <a:gd name="connsiteY5" fmla="*/ 249612 h 3574942"/>
                <a:gd name="connsiteX6" fmla="*/ 433779 w 1936303"/>
                <a:gd name="connsiteY6" fmla="*/ 668712 h 3574942"/>
                <a:gd name="connsiteX7" fmla="*/ 533792 w 1936303"/>
                <a:gd name="connsiteY7" fmla="*/ 687762 h 3574942"/>
                <a:gd name="connsiteX8" fmla="*/ 760010 w 1936303"/>
                <a:gd name="connsiteY8" fmla="*/ 790156 h 3574942"/>
                <a:gd name="connsiteX9" fmla="*/ 481404 w 1936303"/>
                <a:gd name="connsiteY9" fmla="*/ 1178299 h 3574942"/>
                <a:gd name="connsiteX10" fmla="*/ 429017 w 1936303"/>
                <a:gd name="connsiteY10" fmla="*/ 1656931 h 3574942"/>
                <a:gd name="connsiteX11" fmla="*/ 1055285 w 1936303"/>
                <a:gd name="connsiteY11" fmla="*/ 1718843 h 3574942"/>
                <a:gd name="connsiteX12" fmla="*/ 1124342 w 1936303"/>
                <a:gd name="connsiteY12" fmla="*/ 1461668 h 3574942"/>
                <a:gd name="connsiteX13" fmla="*/ 931460 w 1936303"/>
                <a:gd name="connsiteY13" fmla="*/ 954461 h 3574942"/>
                <a:gd name="connsiteX14" fmla="*/ 1040998 w 1936303"/>
                <a:gd name="connsiteY14" fmla="*/ 840160 h 3574942"/>
                <a:gd name="connsiteX15" fmla="*/ 1214829 w 1936303"/>
                <a:gd name="connsiteY15" fmla="*/ 756817 h 3574942"/>
                <a:gd name="connsiteX16" fmla="*/ 1343416 w 1936303"/>
                <a:gd name="connsiteY16" fmla="*/ 785392 h 3574942"/>
                <a:gd name="connsiteX17" fmla="*/ 1860148 w 1936303"/>
                <a:gd name="connsiteY17" fmla="*/ 313906 h 3574942"/>
                <a:gd name="connsiteX18" fmla="*/ 1934311 w 1936303"/>
                <a:gd name="connsiteY18" fmla="*/ 123405 h 3574942"/>
                <a:gd name="connsiteX19" fmla="*/ 1929204 w 1936303"/>
                <a:gd name="connsiteY19" fmla="*/ 437731 h 3574942"/>
                <a:gd name="connsiteX20" fmla="*/ 1031817 w 1936303"/>
                <a:gd name="connsiteY20" fmla="*/ 3574942 h 3574942"/>
                <a:gd name="connsiteX21" fmla="*/ 82 w 1936303"/>
                <a:gd name="connsiteY21" fmla="*/ 3574942 h 3574942"/>
                <a:gd name="connsiteX22" fmla="*/ 19132 w 1936303"/>
                <a:gd name="connsiteY22" fmla="*/ 171030 h 3574942"/>
                <a:gd name="connsiteX0" fmla="*/ 19132 w 1936303"/>
                <a:gd name="connsiteY0" fmla="*/ 171030 h 3574942"/>
                <a:gd name="connsiteX1" fmla="*/ 38491 w 1936303"/>
                <a:gd name="connsiteY1" fmla="*/ 59110 h 3574942"/>
                <a:gd name="connsiteX2" fmla="*/ 83735 w 1936303"/>
                <a:gd name="connsiteY2" fmla="*/ 25773 h 3574942"/>
                <a:gd name="connsiteX3" fmla="*/ 121835 w 1936303"/>
                <a:gd name="connsiteY3" fmla="*/ 4342 h 3574942"/>
                <a:gd name="connsiteX4" fmla="*/ 205179 w 1936303"/>
                <a:gd name="connsiteY4" fmla="*/ 85306 h 3574942"/>
                <a:gd name="connsiteX5" fmla="*/ 169460 w 1936303"/>
                <a:gd name="connsiteY5" fmla="*/ 249612 h 3574942"/>
                <a:gd name="connsiteX6" fmla="*/ 433779 w 1936303"/>
                <a:gd name="connsiteY6" fmla="*/ 668712 h 3574942"/>
                <a:gd name="connsiteX7" fmla="*/ 533792 w 1936303"/>
                <a:gd name="connsiteY7" fmla="*/ 687762 h 3574942"/>
                <a:gd name="connsiteX8" fmla="*/ 760010 w 1936303"/>
                <a:gd name="connsiteY8" fmla="*/ 790156 h 3574942"/>
                <a:gd name="connsiteX9" fmla="*/ 481404 w 1936303"/>
                <a:gd name="connsiteY9" fmla="*/ 1178299 h 3574942"/>
                <a:gd name="connsiteX10" fmla="*/ 429017 w 1936303"/>
                <a:gd name="connsiteY10" fmla="*/ 1656931 h 3574942"/>
                <a:gd name="connsiteX11" fmla="*/ 1055285 w 1936303"/>
                <a:gd name="connsiteY11" fmla="*/ 1718843 h 3574942"/>
                <a:gd name="connsiteX12" fmla="*/ 1124342 w 1936303"/>
                <a:gd name="connsiteY12" fmla="*/ 1461668 h 3574942"/>
                <a:gd name="connsiteX13" fmla="*/ 931460 w 1936303"/>
                <a:gd name="connsiteY13" fmla="*/ 954461 h 3574942"/>
                <a:gd name="connsiteX14" fmla="*/ 1040998 w 1936303"/>
                <a:gd name="connsiteY14" fmla="*/ 840160 h 3574942"/>
                <a:gd name="connsiteX15" fmla="*/ 1214829 w 1936303"/>
                <a:gd name="connsiteY15" fmla="*/ 756817 h 3574942"/>
                <a:gd name="connsiteX16" fmla="*/ 1343416 w 1936303"/>
                <a:gd name="connsiteY16" fmla="*/ 785392 h 3574942"/>
                <a:gd name="connsiteX17" fmla="*/ 1860148 w 1936303"/>
                <a:gd name="connsiteY17" fmla="*/ 313906 h 3574942"/>
                <a:gd name="connsiteX18" fmla="*/ 1934311 w 1936303"/>
                <a:gd name="connsiteY18" fmla="*/ 123405 h 3574942"/>
                <a:gd name="connsiteX19" fmla="*/ 1929204 w 1936303"/>
                <a:gd name="connsiteY19" fmla="*/ 437731 h 3574942"/>
                <a:gd name="connsiteX20" fmla="*/ 1031817 w 1936303"/>
                <a:gd name="connsiteY20" fmla="*/ 3574942 h 3574942"/>
                <a:gd name="connsiteX21" fmla="*/ 82 w 1936303"/>
                <a:gd name="connsiteY21" fmla="*/ 3574942 h 3574942"/>
                <a:gd name="connsiteX22" fmla="*/ 19132 w 1936303"/>
                <a:gd name="connsiteY22" fmla="*/ 171030 h 3574942"/>
                <a:gd name="connsiteX0" fmla="*/ 19132 w 1936303"/>
                <a:gd name="connsiteY0" fmla="*/ 171030 h 3574942"/>
                <a:gd name="connsiteX1" fmla="*/ 38491 w 1936303"/>
                <a:gd name="connsiteY1" fmla="*/ 59110 h 3574942"/>
                <a:gd name="connsiteX2" fmla="*/ 83735 w 1936303"/>
                <a:gd name="connsiteY2" fmla="*/ 25773 h 3574942"/>
                <a:gd name="connsiteX3" fmla="*/ 121835 w 1936303"/>
                <a:gd name="connsiteY3" fmla="*/ 4342 h 3574942"/>
                <a:gd name="connsiteX4" fmla="*/ 205179 w 1936303"/>
                <a:gd name="connsiteY4" fmla="*/ 85306 h 3574942"/>
                <a:gd name="connsiteX5" fmla="*/ 169460 w 1936303"/>
                <a:gd name="connsiteY5" fmla="*/ 249612 h 3574942"/>
                <a:gd name="connsiteX6" fmla="*/ 433779 w 1936303"/>
                <a:gd name="connsiteY6" fmla="*/ 668712 h 3574942"/>
                <a:gd name="connsiteX7" fmla="*/ 533792 w 1936303"/>
                <a:gd name="connsiteY7" fmla="*/ 687762 h 3574942"/>
                <a:gd name="connsiteX8" fmla="*/ 760010 w 1936303"/>
                <a:gd name="connsiteY8" fmla="*/ 790156 h 3574942"/>
                <a:gd name="connsiteX9" fmla="*/ 481404 w 1936303"/>
                <a:gd name="connsiteY9" fmla="*/ 1178299 h 3574942"/>
                <a:gd name="connsiteX10" fmla="*/ 429017 w 1936303"/>
                <a:gd name="connsiteY10" fmla="*/ 1656931 h 3574942"/>
                <a:gd name="connsiteX11" fmla="*/ 1055285 w 1936303"/>
                <a:gd name="connsiteY11" fmla="*/ 1718843 h 3574942"/>
                <a:gd name="connsiteX12" fmla="*/ 1124342 w 1936303"/>
                <a:gd name="connsiteY12" fmla="*/ 1461668 h 3574942"/>
                <a:gd name="connsiteX13" fmla="*/ 931460 w 1936303"/>
                <a:gd name="connsiteY13" fmla="*/ 954461 h 3574942"/>
                <a:gd name="connsiteX14" fmla="*/ 1040998 w 1936303"/>
                <a:gd name="connsiteY14" fmla="*/ 840160 h 3574942"/>
                <a:gd name="connsiteX15" fmla="*/ 1214829 w 1936303"/>
                <a:gd name="connsiteY15" fmla="*/ 756817 h 3574942"/>
                <a:gd name="connsiteX16" fmla="*/ 1343416 w 1936303"/>
                <a:gd name="connsiteY16" fmla="*/ 785392 h 3574942"/>
                <a:gd name="connsiteX17" fmla="*/ 1860148 w 1936303"/>
                <a:gd name="connsiteY17" fmla="*/ 313906 h 3574942"/>
                <a:gd name="connsiteX18" fmla="*/ 1934311 w 1936303"/>
                <a:gd name="connsiteY18" fmla="*/ 123405 h 3574942"/>
                <a:gd name="connsiteX19" fmla="*/ 1929204 w 1936303"/>
                <a:gd name="connsiteY19" fmla="*/ 437731 h 3574942"/>
                <a:gd name="connsiteX20" fmla="*/ 1031817 w 1936303"/>
                <a:gd name="connsiteY20" fmla="*/ 3574942 h 3574942"/>
                <a:gd name="connsiteX21" fmla="*/ 82 w 1936303"/>
                <a:gd name="connsiteY21" fmla="*/ 3574942 h 3574942"/>
                <a:gd name="connsiteX22" fmla="*/ 19132 w 1936303"/>
                <a:gd name="connsiteY22" fmla="*/ 171030 h 3574942"/>
                <a:gd name="connsiteX0" fmla="*/ 80388 w 1997559"/>
                <a:gd name="connsiteY0" fmla="*/ 171030 h 3574942"/>
                <a:gd name="connsiteX1" fmla="*/ 99747 w 1997559"/>
                <a:gd name="connsiteY1" fmla="*/ 59110 h 3574942"/>
                <a:gd name="connsiteX2" fmla="*/ 144991 w 1997559"/>
                <a:gd name="connsiteY2" fmla="*/ 25773 h 3574942"/>
                <a:gd name="connsiteX3" fmla="*/ 183091 w 1997559"/>
                <a:gd name="connsiteY3" fmla="*/ 4342 h 3574942"/>
                <a:gd name="connsiteX4" fmla="*/ 266435 w 1997559"/>
                <a:gd name="connsiteY4" fmla="*/ 85306 h 3574942"/>
                <a:gd name="connsiteX5" fmla="*/ 230716 w 1997559"/>
                <a:gd name="connsiteY5" fmla="*/ 249612 h 3574942"/>
                <a:gd name="connsiteX6" fmla="*/ 495035 w 1997559"/>
                <a:gd name="connsiteY6" fmla="*/ 668712 h 3574942"/>
                <a:gd name="connsiteX7" fmla="*/ 595048 w 1997559"/>
                <a:gd name="connsiteY7" fmla="*/ 687762 h 3574942"/>
                <a:gd name="connsiteX8" fmla="*/ 821266 w 1997559"/>
                <a:gd name="connsiteY8" fmla="*/ 790156 h 3574942"/>
                <a:gd name="connsiteX9" fmla="*/ 542660 w 1997559"/>
                <a:gd name="connsiteY9" fmla="*/ 1178299 h 3574942"/>
                <a:gd name="connsiteX10" fmla="*/ 490273 w 1997559"/>
                <a:gd name="connsiteY10" fmla="*/ 1656931 h 3574942"/>
                <a:gd name="connsiteX11" fmla="*/ 1116541 w 1997559"/>
                <a:gd name="connsiteY11" fmla="*/ 1718843 h 3574942"/>
                <a:gd name="connsiteX12" fmla="*/ 1185598 w 1997559"/>
                <a:gd name="connsiteY12" fmla="*/ 1461668 h 3574942"/>
                <a:gd name="connsiteX13" fmla="*/ 992716 w 1997559"/>
                <a:gd name="connsiteY13" fmla="*/ 954461 h 3574942"/>
                <a:gd name="connsiteX14" fmla="*/ 1102254 w 1997559"/>
                <a:gd name="connsiteY14" fmla="*/ 840160 h 3574942"/>
                <a:gd name="connsiteX15" fmla="*/ 1276085 w 1997559"/>
                <a:gd name="connsiteY15" fmla="*/ 756817 h 3574942"/>
                <a:gd name="connsiteX16" fmla="*/ 1404672 w 1997559"/>
                <a:gd name="connsiteY16" fmla="*/ 785392 h 3574942"/>
                <a:gd name="connsiteX17" fmla="*/ 1921404 w 1997559"/>
                <a:gd name="connsiteY17" fmla="*/ 313906 h 3574942"/>
                <a:gd name="connsiteX18" fmla="*/ 1995567 w 1997559"/>
                <a:gd name="connsiteY18" fmla="*/ 123405 h 3574942"/>
                <a:gd name="connsiteX19" fmla="*/ 1990460 w 1997559"/>
                <a:gd name="connsiteY19" fmla="*/ 437731 h 3574942"/>
                <a:gd name="connsiteX20" fmla="*/ 1093073 w 1997559"/>
                <a:gd name="connsiteY20" fmla="*/ 3574942 h 3574942"/>
                <a:gd name="connsiteX21" fmla="*/ 61338 w 1997559"/>
                <a:gd name="connsiteY21" fmla="*/ 3574942 h 3574942"/>
                <a:gd name="connsiteX22" fmla="*/ 128322 w 1997559"/>
                <a:gd name="connsiteY22" fmla="*/ 292473 h 3574942"/>
                <a:gd name="connsiteX23" fmla="*/ 80388 w 1997559"/>
                <a:gd name="connsiteY23" fmla="*/ 171030 h 3574942"/>
                <a:gd name="connsiteX0" fmla="*/ 80388 w 1997559"/>
                <a:gd name="connsiteY0" fmla="*/ 171030 h 3574942"/>
                <a:gd name="connsiteX1" fmla="*/ 99747 w 1997559"/>
                <a:gd name="connsiteY1" fmla="*/ 59110 h 3574942"/>
                <a:gd name="connsiteX2" fmla="*/ 144991 w 1997559"/>
                <a:gd name="connsiteY2" fmla="*/ 25773 h 3574942"/>
                <a:gd name="connsiteX3" fmla="*/ 183091 w 1997559"/>
                <a:gd name="connsiteY3" fmla="*/ 4342 h 3574942"/>
                <a:gd name="connsiteX4" fmla="*/ 266435 w 1997559"/>
                <a:gd name="connsiteY4" fmla="*/ 85306 h 3574942"/>
                <a:gd name="connsiteX5" fmla="*/ 230716 w 1997559"/>
                <a:gd name="connsiteY5" fmla="*/ 249612 h 3574942"/>
                <a:gd name="connsiteX6" fmla="*/ 495035 w 1997559"/>
                <a:gd name="connsiteY6" fmla="*/ 668712 h 3574942"/>
                <a:gd name="connsiteX7" fmla="*/ 595048 w 1997559"/>
                <a:gd name="connsiteY7" fmla="*/ 687762 h 3574942"/>
                <a:gd name="connsiteX8" fmla="*/ 821266 w 1997559"/>
                <a:gd name="connsiteY8" fmla="*/ 790156 h 3574942"/>
                <a:gd name="connsiteX9" fmla="*/ 542660 w 1997559"/>
                <a:gd name="connsiteY9" fmla="*/ 1178299 h 3574942"/>
                <a:gd name="connsiteX10" fmla="*/ 490273 w 1997559"/>
                <a:gd name="connsiteY10" fmla="*/ 1656931 h 3574942"/>
                <a:gd name="connsiteX11" fmla="*/ 1116541 w 1997559"/>
                <a:gd name="connsiteY11" fmla="*/ 1718843 h 3574942"/>
                <a:gd name="connsiteX12" fmla="*/ 1185598 w 1997559"/>
                <a:gd name="connsiteY12" fmla="*/ 1461668 h 3574942"/>
                <a:gd name="connsiteX13" fmla="*/ 992716 w 1997559"/>
                <a:gd name="connsiteY13" fmla="*/ 954461 h 3574942"/>
                <a:gd name="connsiteX14" fmla="*/ 1102254 w 1997559"/>
                <a:gd name="connsiteY14" fmla="*/ 840160 h 3574942"/>
                <a:gd name="connsiteX15" fmla="*/ 1276085 w 1997559"/>
                <a:gd name="connsiteY15" fmla="*/ 756817 h 3574942"/>
                <a:gd name="connsiteX16" fmla="*/ 1404672 w 1997559"/>
                <a:gd name="connsiteY16" fmla="*/ 785392 h 3574942"/>
                <a:gd name="connsiteX17" fmla="*/ 1921404 w 1997559"/>
                <a:gd name="connsiteY17" fmla="*/ 313906 h 3574942"/>
                <a:gd name="connsiteX18" fmla="*/ 1995567 w 1997559"/>
                <a:gd name="connsiteY18" fmla="*/ 123405 h 3574942"/>
                <a:gd name="connsiteX19" fmla="*/ 1990460 w 1997559"/>
                <a:gd name="connsiteY19" fmla="*/ 437731 h 3574942"/>
                <a:gd name="connsiteX20" fmla="*/ 1093073 w 1997559"/>
                <a:gd name="connsiteY20" fmla="*/ 3574942 h 3574942"/>
                <a:gd name="connsiteX21" fmla="*/ 61338 w 1997559"/>
                <a:gd name="connsiteY21" fmla="*/ 3574942 h 3574942"/>
                <a:gd name="connsiteX22" fmla="*/ 128322 w 1997559"/>
                <a:gd name="connsiteY22" fmla="*/ 292473 h 3574942"/>
                <a:gd name="connsiteX23" fmla="*/ 80388 w 1997559"/>
                <a:gd name="connsiteY23" fmla="*/ 171030 h 3574942"/>
                <a:gd name="connsiteX0" fmla="*/ 89010 w 2006181"/>
                <a:gd name="connsiteY0" fmla="*/ 171030 h 3574942"/>
                <a:gd name="connsiteX1" fmla="*/ 108369 w 2006181"/>
                <a:gd name="connsiteY1" fmla="*/ 59110 h 3574942"/>
                <a:gd name="connsiteX2" fmla="*/ 153613 w 2006181"/>
                <a:gd name="connsiteY2" fmla="*/ 25773 h 3574942"/>
                <a:gd name="connsiteX3" fmla="*/ 191713 w 2006181"/>
                <a:gd name="connsiteY3" fmla="*/ 4342 h 3574942"/>
                <a:gd name="connsiteX4" fmla="*/ 275057 w 2006181"/>
                <a:gd name="connsiteY4" fmla="*/ 85306 h 3574942"/>
                <a:gd name="connsiteX5" fmla="*/ 239338 w 2006181"/>
                <a:gd name="connsiteY5" fmla="*/ 249612 h 3574942"/>
                <a:gd name="connsiteX6" fmla="*/ 503657 w 2006181"/>
                <a:gd name="connsiteY6" fmla="*/ 668712 h 3574942"/>
                <a:gd name="connsiteX7" fmla="*/ 603670 w 2006181"/>
                <a:gd name="connsiteY7" fmla="*/ 687762 h 3574942"/>
                <a:gd name="connsiteX8" fmla="*/ 829888 w 2006181"/>
                <a:gd name="connsiteY8" fmla="*/ 790156 h 3574942"/>
                <a:gd name="connsiteX9" fmla="*/ 551282 w 2006181"/>
                <a:gd name="connsiteY9" fmla="*/ 1178299 h 3574942"/>
                <a:gd name="connsiteX10" fmla="*/ 498895 w 2006181"/>
                <a:gd name="connsiteY10" fmla="*/ 1656931 h 3574942"/>
                <a:gd name="connsiteX11" fmla="*/ 1125163 w 2006181"/>
                <a:gd name="connsiteY11" fmla="*/ 1718843 h 3574942"/>
                <a:gd name="connsiteX12" fmla="*/ 1194220 w 2006181"/>
                <a:gd name="connsiteY12" fmla="*/ 1461668 h 3574942"/>
                <a:gd name="connsiteX13" fmla="*/ 1001338 w 2006181"/>
                <a:gd name="connsiteY13" fmla="*/ 954461 h 3574942"/>
                <a:gd name="connsiteX14" fmla="*/ 1110876 w 2006181"/>
                <a:gd name="connsiteY14" fmla="*/ 840160 h 3574942"/>
                <a:gd name="connsiteX15" fmla="*/ 1284707 w 2006181"/>
                <a:gd name="connsiteY15" fmla="*/ 756817 h 3574942"/>
                <a:gd name="connsiteX16" fmla="*/ 1413294 w 2006181"/>
                <a:gd name="connsiteY16" fmla="*/ 785392 h 3574942"/>
                <a:gd name="connsiteX17" fmla="*/ 1930026 w 2006181"/>
                <a:gd name="connsiteY17" fmla="*/ 313906 h 3574942"/>
                <a:gd name="connsiteX18" fmla="*/ 2004189 w 2006181"/>
                <a:gd name="connsiteY18" fmla="*/ 123405 h 3574942"/>
                <a:gd name="connsiteX19" fmla="*/ 1999082 w 2006181"/>
                <a:gd name="connsiteY19" fmla="*/ 437731 h 3574942"/>
                <a:gd name="connsiteX20" fmla="*/ 1101695 w 2006181"/>
                <a:gd name="connsiteY20" fmla="*/ 3574942 h 3574942"/>
                <a:gd name="connsiteX21" fmla="*/ 69960 w 2006181"/>
                <a:gd name="connsiteY21" fmla="*/ 3574942 h 3574942"/>
                <a:gd name="connsiteX22" fmla="*/ 86937 w 2006181"/>
                <a:gd name="connsiteY22" fmla="*/ 352004 h 3574942"/>
                <a:gd name="connsiteX23" fmla="*/ 136944 w 2006181"/>
                <a:gd name="connsiteY23" fmla="*/ 292473 h 3574942"/>
                <a:gd name="connsiteX24" fmla="*/ 89010 w 2006181"/>
                <a:gd name="connsiteY24" fmla="*/ 171030 h 3574942"/>
                <a:gd name="connsiteX0" fmla="*/ 89010 w 2006181"/>
                <a:gd name="connsiteY0" fmla="*/ 171030 h 3574942"/>
                <a:gd name="connsiteX1" fmla="*/ 108369 w 2006181"/>
                <a:gd name="connsiteY1" fmla="*/ 59110 h 3574942"/>
                <a:gd name="connsiteX2" fmla="*/ 153613 w 2006181"/>
                <a:gd name="connsiteY2" fmla="*/ 25773 h 3574942"/>
                <a:gd name="connsiteX3" fmla="*/ 191713 w 2006181"/>
                <a:gd name="connsiteY3" fmla="*/ 4342 h 3574942"/>
                <a:gd name="connsiteX4" fmla="*/ 275057 w 2006181"/>
                <a:gd name="connsiteY4" fmla="*/ 85306 h 3574942"/>
                <a:gd name="connsiteX5" fmla="*/ 239338 w 2006181"/>
                <a:gd name="connsiteY5" fmla="*/ 249612 h 3574942"/>
                <a:gd name="connsiteX6" fmla="*/ 503657 w 2006181"/>
                <a:gd name="connsiteY6" fmla="*/ 668712 h 3574942"/>
                <a:gd name="connsiteX7" fmla="*/ 603670 w 2006181"/>
                <a:gd name="connsiteY7" fmla="*/ 687762 h 3574942"/>
                <a:gd name="connsiteX8" fmla="*/ 829888 w 2006181"/>
                <a:gd name="connsiteY8" fmla="*/ 790156 h 3574942"/>
                <a:gd name="connsiteX9" fmla="*/ 551282 w 2006181"/>
                <a:gd name="connsiteY9" fmla="*/ 1178299 h 3574942"/>
                <a:gd name="connsiteX10" fmla="*/ 498895 w 2006181"/>
                <a:gd name="connsiteY10" fmla="*/ 1656931 h 3574942"/>
                <a:gd name="connsiteX11" fmla="*/ 1125163 w 2006181"/>
                <a:gd name="connsiteY11" fmla="*/ 1718843 h 3574942"/>
                <a:gd name="connsiteX12" fmla="*/ 1194220 w 2006181"/>
                <a:gd name="connsiteY12" fmla="*/ 1461668 h 3574942"/>
                <a:gd name="connsiteX13" fmla="*/ 1001338 w 2006181"/>
                <a:gd name="connsiteY13" fmla="*/ 954461 h 3574942"/>
                <a:gd name="connsiteX14" fmla="*/ 1110876 w 2006181"/>
                <a:gd name="connsiteY14" fmla="*/ 840160 h 3574942"/>
                <a:gd name="connsiteX15" fmla="*/ 1284707 w 2006181"/>
                <a:gd name="connsiteY15" fmla="*/ 756817 h 3574942"/>
                <a:gd name="connsiteX16" fmla="*/ 1413294 w 2006181"/>
                <a:gd name="connsiteY16" fmla="*/ 785392 h 3574942"/>
                <a:gd name="connsiteX17" fmla="*/ 1930026 w 2006181"/>
                <a:gd name="connsiteY17" fmla="*/ 313906 h 3574942"/>
                <a:gd name="connsiteX18" fmla="*/ 2004189 w 2006181"/>
                <a:gd name="connsiteY18" fmla="*/ 123405 h 3574942"/>
                <a:gd name="connsiteX19" fmla="*/ 1999082 w 2006181"/>
                <a:gd name="connsiteY19" fmla="*/ 437731 h 3574942"/>
                <a:gd name="connsiteX20" fmla="*/ 1101695 w 2006181"/>
                <a:gd name="connsiteY20" fmla="*/ 3574942 h 3574942"/>
                <a:gd name="connsiteX21" fmla="*/ 69960 w 2006181"/>
                <a:gd name="connsiteY21" fmla="*/ 3574942 h 3574942"/>
                <a:gd name="connsiteX22" fmla="*/ 86937 w 2006181"/>
                <a:gd name="connsiteY22" fmla="*/ 352004 h 3574942"/>
                <a:gd name="connsiteX23" fmla="*/ 136944 w 2006181"/>
                <a:gd name="connsiteY23" fmla="*/ 292473 h 3574942"/>
                <a:gd name="connsiteX24" fmla="*/ 89010 w 2006181"/>
                <a:gd name="connsiteY24"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49591 w 1968835"/>
                <a:gd name="connsiteY23" fmla="*/ 352004 h 3574942"/>
                <a:gd name="connsiteX24" fmla="*/ 99598 w 1968835"/>
                <a:gd name="connsiteY24" fmla="*/ 292473 h 3574942"/>
                <a:gd name="connsiteX25" fmla="*/ 51664 w 1968835"/>
                <a:gd name="connsiteY25"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49591 w 1968835"/>
                <a:gd name="connsiteY23" fmla="*/ 352004 h 3574942"/>
                <a:gd name="connsiteX24" fmla="*/ 99598 w 1968835"/>
                <a:gd name="connsiteY24" fmla="*/ 292473 h 3574942"/>
                <a:gd name="connsiteX25" fmla="*/ 51664 w 1968835"/>
                <a:gd name="connsiteY25"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39729 w 1956900"/>
                <a:gd name="connsiteY0" fmla="*/ 171030 h 3574942"/>
                <a:gd name="connsiteX1" fmla="*/ 59088 w 1956900"/>
                <a:gd name="connsiteY1" fmla="*/ 59110 h 3574942"/>
                <a:gd name="connsiteX2" fmla="*/ 104332 w 1956900"/>
                <a:gd name="connsiteY2" fmla="*/ 25773 h 3574942"/>
                <a:gd name="connsiteX3" fmla="*/ 142432 w 1956900"/>
                <a:gd name="connsiteY3" fmla="*/ 4342 h 3574942"/>
                <a:gd name="connsiteX4" fmla="*/ 225776 w 1956900"/>
                <a:gd name="connsiteY4" fmla="*/ 85306 h 3574942"/>
                <a:gd name="connsiteX5" fmla="*/ 190057 w 1956900"/>
                <a:gd name="connsiteY5" fmla="*/ 249612 h 3574942"/>
                <a:gd name="connsiteX6" fmla="*/ 454376 w 1956900"/>
                <a:gd name="connsiteY6" fmla="*/ 668712 h 3574942"/>
                <a:gd name="connsiteX7" fmla="*/ 554389 w 1956900"/>
                <a:gd name="connsiteY7" fmla="*/ 687762 h 3574942"/>
                <a:gd name="connsiteX8" fmla="*/ 780607 w 1956900"/>
                <a:gd name="connsiteY8" fmla="*/ 790156 h 3574942"/>
                <a:gd name="connsiteX9" fmla="*/ 502001 w 1956900"/>
                <a:gd name="connsiteY9" fmla="*/ 1178299 h 3574942"/>
                <a:gd name="connsiteX10" fmla="*/ 449614 w 1956900"/>
                <a:gd name="connsiteY10" fmla="*/ 1656931 h 3574942"/>
                <a:gd name="connsiteX11" fmla="*/ 1075882 w 1956900"/>
                <a:gd name="connsiteY11" fmla="*/ 1718843 h 3574942"/>
                <a:gd name="connsiteX12" fmla="*/ 1144939 w 1956900"/>
                <a:gd name="connsiteY12" fmla="*/ 1461668 h 3574942"/>
                <a:gd name="connsiteX13" fmla="*/ 952057 w 1956900"/>
                <a:gd name="connsiteY13" fmla="*/ 954461 h 3574942"/>
                <a:gd name="connsiteX14" fmla="*/ 1061595 w 1956900"/>
                <a:gd name="connsiteY14" fmla="*/ 840160 h 3574942"/>
                <a:gd name="connsiteX15" fmla="*/ 1235426 w 1956900"/>
                <a:gd name="connsiteY15" fmla="*/ 756817 h 3574942"/>
                <a:gd name="connsiteX16" fmla="*/ 1364013 w 1956900"/>
                <a:gd name="connsiteY16" fmla="*/ 785392 h 3574942"/>
                <a:gd name="connsiteX17" fmla="*/ 1880745 w 1956900"/>
                <a:gd name="connsiteY17" fmla="*/ 313906 h 3574942"/>
                <a:gd name="connsiteX18" fmla="*/ 1954908 w 1956900"/>
                <a:gd name="connsiteY18" fmla="*/ 123405 h 3574942"/>
                <a:gd name="connsiteX19" fmla="*/ 1949801 w 1956900"/>
                <a:gd name="connsiteY19" fmla="*/ 437731 h 3574942"/>
                <a:gd name="connsiteX20" fmla="*/ 1052414 w 1956900"/>
                <a:gd name="connsiteY20" fmla="*/ 3574942 h 3574942"/>
                <a:gd name="connsiteX21" fmla="*/ 20679 w 1956900"/>
                <a:gd name="connsiteY21" fmla="*/ 3574942 h 3574942"/>
                <a:gd name="connsiteX22" fmla="*/ 380556 w 1956900"/>
                <a:gd name="connsiteY22" fmla="*/ 1523579 h 3574942"/>
                <a:gd name="connsiteX23" fmla="*/ 437706 w 1956900"/>
                <a:gd name="connsiteY23" fmla="*/ 997323 h 3574942"/>
                <a:gd name="connsiteX24" fmla="*/ 156719 w 1956900"/>
                <a:gd name="connsiteY24" fmla="*/ 652041 h 3574942"/>
                <a:gd name="connsiteX25" fmla="*/ 37656 w 1956900"/>
                <a:gd name="connsiteY25" fmla="*/ 352004 h 3574942"/>
                <a:gd name="connsiteX26" fmla="*/ 87663 w 1956900"/>
                <a:gd name="connsiteY26" fmla="*/ 292473 h 3574942"/>
                <a:gd name="connsiteX27" fmla="*/ 39729 w 1956900"/>
                <a:gd name="connsiteY27" fmla="*/ 171030 h 3574942"/>
                <a:gd name="connsiteX0" fmla="*/ 39729 w 1956900"/>
                <a:gd name="connsiteY0" fmla="*/ 171030 h 3574942"/>
                <a:gd name="connsiteX1" fmla="*/ 59088 w 1956900"/>
                <a:gd name="connsiteY1" fmla="*/ 59110 h 3574942"/>
                <a:gd name="connsiteX2" fmla="*/ 104332 w 1956900"/>
                <a:gd name="connsiteY2" fmla="*/ 25773 h 3574942"/>
                <a:gd name="connsiteX3" fmla="*/ 142432 w 1956900"/>
                <a:gd name="connsiteY3" fmla="*/ 4342 h 3574942"/>
                <a:gd name="connsiteX4" fmla="*/ 225776 w 1956900"/>
                <a:gd name="connsiteY4" fmla="*/ 85306 h 3574942"/>
                <a:gd name="connsiteX5" fmla="*/ 190057 w 1956900"/>
                <a:gd name="connsiteY5" fmla="*/ 249612 h 3574942"/>
                <a:gd name="connsiteX6" fmla="*/ 454376 w 1956900"/>
                <a:gd name="connsiteY6" fmla="*/ 668712 h 3574942"/>
                <a:gd name="connsiteX7" fmla="*/ 554389 w 1956900"/>
                <a:gd name="connsiteY7" fmla="*/ 687762 h 3574942"/>
                <a:gd name="connsiteX8" fmla="*/ 780607 w 1956900"/>
                <a:gd name="connsiteY8" fmla="*/ 790156 h 3574942"/>
                <a:gd name="connsiteX9" fmla="*/ 502001 w 1956900"/>
                <a:gd name="connsiteY9" fmla="*/ 1178299 h 3574942"/>
                <a:gd name="connsiteX10" fmla="*/ 449614 w 1956900"/>
                <a:gd name="connsiteY10" fmla="*/ 1656931 h 3574942"/>
                <a:gd name="connsiteX11" fmla="*/ 1075882 w 1956900"/>
                <a:gd name="connsiteY11" fmla="*/ 1718843 h 3574942"/>
                <a:gd name="connsiteX12" fmla="*/ 1144939 w 1956900"/>
                <a:gd name="connsiteY12" fmla="*/ 1461668 h 3574942"/>
                <a:gd name="connsiteX13" fmla="*/ 952057 w 1956900"/>
                <a:gd name="connsiteY13" fmla="*/ 954461 h 3574942"/>
                <a:gd name="connsiteX14" fmla="*/ 1061595 w 1956900"/>
                <a:gd name="connsiteY14" fmla="*/ 840160 h 3574942"/>
                <a:gd name="connsiteX15" fmla="*/ 1235426 w 1956900"/>
                <a:gd name="connsiteY15" fmla="*/ 756817 h 3574942"/>
                <a:gd name="connsiteX16" fmla="*/ 1364013 w 1956900"/>
                <a:gd name="connsiteY16" fmla="*/ 785392 h 3574942"/>
                <a:gd name="connsiteX17" fmla="*/ 1880745 w 1956900"/>
                <a:gd name="connsiteY17" fmla="*/ 313906 h 3574942"/>
                <a:gd name="connsiteX18" fmla="*/ 1954908 w 1956900"/>
                <a:gd name="connsiteY18" fmla="*/ 123405 h 3574942"/>
                <a:gd name="connsiteX19" fmla="*/ 1949801 w 1956900"/>
                <a:gd name="connsiteY19" fmla="*/ 437731 h 3574942"/>
                <a:gd name="connsiteX20" fmla="*/ 1052414 w 1956900"/>
                <a:gd name="connsiteY20" fmla="*/ 3574942 h 3574942"/>
                <a:gd name="connsiteX21" fmla="*/ 20679 w 1956900"/>
                <a:gd name="connsiteY21" fmla="*/ 3574942 h 3574942"/>
                <a:gd name="connsiteX22" fmla="*/ 380556 w 1956900"/>
                <a:gd name="connsiteY22" fmla="*/ 1523579 h 3574942"/>
                <a:gd name="connsiteX23" fmla="*/ 325787 w 1956900"/>
                <a:gd name="connsiteY23" fmla="*/ 1337841 h 3574942"/>
                <a:gd name="connsiteX24" fmla="*/ 437706 w 1956900"/>
                <a:gd name="connsiteY24" fmla="*/ 997323 h 3574942"/>
                <a:gd name="connsiteX25" fmla="*/ 156719 w 1956900"/>
                <a:gd name="connsiteY25" fmla="*/ 652041 h 3574942"/>
                <a:gd name="connsiteX26" fmla="*/ 37656 w 1956900"/>
                <a:gd name="connsiteY26" fmla="*/ 352004 h 3574942"/>
                <a:gd name="connsiteX27" fmla="*/ 87663 w 1956900"/>
                <a:gd name="connsiteY27" fmla="*/ 292473 h 3574942"/>
                <a:gd name="connsiteX28" fmla="*/ 39729 w 1956900"/>
                <a:gd name="connsiteY28" fmla="*/ 171030 h 3574942"/>
                <a:gd name="connsiteX0" fmla="*/ 39729 w 1956900"/>
                <a:gd name="connsiteY0" fmla="*/ 171030 h 3574942"/>
                <a:gd name="connsiteX1" fmla="*/ 59088 w 1956900"/>
                <a:gd name="connsiteY1" fmla="*/ 59110 h 3574942"/>
                <a:gd name="connsiteX2" fmla="*/ 104332 w 1956900"/>
                <a:gd name="connsiteY2" fmla="*/ 25773 h 3574942"/>
                <a:gd name="connsiteX3" fmla="*/ 142432 w 1956900"/>
                <a:gd name="connsiteY3" fmla="*/ 4342 h 3574942"/>
                <a:gd name="connsiteX4" fmla="*/ 225776 w 1956900"/>
                <a:gd name="connsiteY4" fmla="*/ 85306 h 3574942"/>
                <a:gd name="connsiteX5" fmla="*/ 190057 w 1956900"/>
                <a:gd name="connsiteY5" fmla="*/ 249612 h 3574942"/>
                <a:gd name="connsiteX6" fmla="*/ 454376 w 1956900"/>
                <a:gd name="connsiteY6" fmla="*/ 668712 h 3574942"/>
                <a:gd name="connsiteX7" fmla="*/ 554389 w 1956900"/>
                <a:gd name="connsiteY7" fmla="*/ 687762 h 3574942"/>
                <a:gd name="connsiteX8" fmla="*/ 780607 w 1956900"/>
                <a:gd name="connsiteY8" fmla="*/ 790156 h 3574942"/>
                <a:gd name="connsiteX9" fmla="*/ 502001 w 1956900"/>
                <a:gd name="connsiteY9" fmla="*/ 1178299 h 3574942"/>
                <a:gd name="connsiteX10" fmla="*/ 449614 w 1956900"/>
                <a:gd name="connsiteY10" fmla="*/ 1656931 h 3574942"/>
                <a:gd name="connsiteX11" fmla="*/ 1075882 w 1956900"/>
                <a:gd name="connsiteY11" fmla="*/ 1718843 h 3574942"/>
                <a:gd name="connsiteX12" fmla="*/ 1144939 w 1956900"/>
                <a:gd name="connsiteY12" fmla="*/ 1461668 h 3574942"/>
                <a:gd name="connsiteX13" fmla="*/ 952057 w 1956900"/>
                <a:gd name="connsiteY13" fmla="*/ 954461 h 3574942"/>
                <a:gd name="connsiteX14" fmla="*/ 1061595 w 1956900"/>
                <a:gd name="connsiteY14" fmla="*/ 840160 h 3574942"/>
                <a:gd name="connsiteX15" fmla="*/ 1235426 w 1956900"/>
                <a:gd name="connsiteY15" fmla="*/ 756817 h 3574942"/>
                <a:gd name="connsiteX16" fmla="*/ 1364013 w 1956900"/>
                <a:gd name="connsiteY16" fmla="*/ 785392 h 3574942"/>
                <a:gd name="connsiteX17" fmla="*/ 1880745 w 1956900"/>
                <a:gd name="connsiteY17" fmla="*/ 313906 h 3574942"/>
                <a:gd name="connsiteX18" fmla="*/ 1954908 w 1956900"/>
                <a:gd name="connsiteY18" fmla="*/ 123405 h 3574942"/>
                <a:gd name="connsiteX19" fmla="*/ 1949801 w 1956900"/>
                <a:gd name="connsiteY19" fmla="*/ 437731 h 3574942"/>
                <a:gd name="connsiteX20" fmla="*/ 1052414 w 1956900"/>
                <a:gd name="connsiteY20" fmla="*/ 3574942 h 3574942"/>
                <a:gd name="connsiteX21" fmla="*/ 20679 w 1956900"/>
                <a:gd name="connsiteY21" fmla="*/ 3574942 h 3574942"/>
                <a:gd name="connsiteX22" fmla="*/ 380556 w 1956900"/>
                <a:gd name="connsiteY22" fmla="*/ 1523579 h 3574942"/>
                <a:gd name="connsiteX23" fmla="*/ 325787 w 1956900"/>
                <a:gd name="connsiteY23" fmla="*/ 1337841 h 3574942"/>
                <a:gd name="connsiteX24" fmla="*/ 437706 w 1956900"/>
                <a:gd name="connsiteY24" fmla="*/ 997323 h 3574942"/>
                <a:gd name="connsiteX25" fmla="*/ 156719 w 1956900"/>
                <a:gd name="connsiteY25" fmla="*/ 652041 h 3574942"/>
                <a:gd name="connsiteX26" fmla="*/ 37656 w 1956900"/>
                <a:gd name="connsiteY26" fmla="*/ 352004 h 3574942"/>
                <a:gd name="connsiteX27" fmla="*/ 87663 w 1956900"/>
                <a:gd name="connsiteY27" fmla="*/ 292473 h 3574942"/>
                <a:gd name="connsiteX28" fmla="*/ 39729 w 1956900"/>
                <a:gd name="connsiteY28" fmla="*/ 171030 h 3574942"/>
                <a:gd name="connsiteX0" fmla="*/ 39729 w 1956900"/>
                <a:gd name="connsiteY0" fmla="*/ 171030 h 3574942"/>
                <a:gd name="connsiteX1" fmla="*/ 59088 w 1956900"/>
                <a:gd name="connsiteY1" fmla="*/ 59110 h 3574942"/>
                <a:gd name="connsiteX2" fmla="*/ 104332 w 1956900"/>
                <a:gd name="connsiteY2" fmla="*/ 25773 h 3574942"/>
                <a:gd name="connsiteX3" fmla="*/ 142432 w 1956900"/>
                <a:gd name="connsiteY3" fmla="*/ 4342 h 3574942"/>
                <a:gd name="connsiteX4" fmla="*/ 225776 w 1956900"/>
                <a:gd name="connsiteY4" fmla="*/ 85306 h 3574942"/>
                <a:gd name="connsiteX5" fmla="*/ 190057 w 1956900"/>
                <a:gd name="connsiteY5" fmla="*/ 249612 h 3574942"/>
                <a:gd name="connsiteX6" fmla="*/ 454376 w 1956900"/>
                <a:gd name="connsiteY6" fmla="*/ 668712 h 3574942"/>
                <a:gd name="connsiteX7" fmla="*/ 554389 w 1956900"/>
                <a:gd name="connsiteY7" fmla="*/ 687762 h 3574942"/>
                <a:gd name="connsiteX8" fmla="*/ 780607 w 1956900"/>
                <a:gd name="connsiteY8" fmla="*/ 790156 h 3574942"/>
                <a:gd name="connsiteX9" fmla="*/ 502001 w 1956900"/>
                <a:gd name="connsiteY9" fmla="*/ 1178299 h 3574942"/>
                <a:gd name="connsiteX10" fmla="*/ 449614 w 1956900"/>
                <a:gd name="connsiteY10" fmla="*/ 1656931 h 3574942"/>
                <a:gd name="connsiteX11" fmla="*/ 1075882 w 1956900"/>
                <a:gd name="connsiteY11" fmla="*/ 1718843 h 3574942"/>
                <a:gd name="connsiteX12" fmla="*/ 1144939 w 1956900"/>
                <a:gd name="connsiteY12" fmla="*/ 1461668 h 3574942"/>
                <a:gd name="connsiteX13" fmla="*/ 952057 w 1956900"/>
                <a:gd name="connsiteY13" fmla="*/ 954461 h 3574942"/>
                <a:gd name="connsiteX14" fmla="*/ 1061595 w 1956900"/>
                <a:gd name="connsiteY14" fmla="*/ 840160 h 3574942"/>
                <a:gd name="connsiteX15" fmla="*/ 1235426 w 1956900"/>
                <a:gd name="connsiteY15" fmla="*/ 756817 h 3574942"/>
                <a:gd name="connsiteX16" fmla="*/ 1364013 w 1956900"/>
                <a:gd name="connsiteY16" fmla="*/ 785392 h 3574942"/>
                <a:gd name="connsiteX17" fmla="*/ 1880745 w 1956900"/>
                <a:gd name="connsiteY17" fmla="*/ 313906 h 3574942"/>
                <a:gd name="connsiteX18" fmla="*/ 1954908 w 1956900"/>
                <a:gd name="connsiteY18" fmla="*/ 123405 h 3574942"/>
                <a:gd name="connsiteX19" fmla="*/ 1949801 w 1956900"/>
                <a:gd name="connsiteY19" fmla="*/ 437731 h 3574942"/>
                <a:gd name="connsiteX20" fmla="*/ 1052414 w 1956900"/>
                <a:gd name="connsiteY20" fmla="*/ 3574942 h 3574942"/>
                <a:gd name="connsiteX21" fmla="*/ 20679 w 1956900"/>
                <a:gd name="connsiteY21" fmla="*/ 3574942 h 3574942"/>
                <a:gd name="connsiteX22" fmla="*/ 380556 w 1956900"/>
                <a:gd name="connsiteY22" fmla="*/ 1523579 h 3574942"/>
                <a:gd name="connsiteX23" fmla="*/ 325787 w 1956900"/>
                <a:gd name="connsiteY23" fmla="*/ 1337841 h 3574942"/>
                <a:gd name="connsiteX24" fmla="*/ 437706 w 1956900"/>
                <a:gd name="connsiteY24" fmla="*/ 997323 h 3574942"/>
                <a:gd name="connsiteX25" fmla="*/ 156719 w 1956900"/>
                <a:gd name="connsiteY25" fmla="*/ 652041 h 3574942"/>
                <a:gd name="connsiteX26" fmla="*/ 37656 w 1956900"/>
                <a:gd name="connsiteY26" fmla="*/ 352004 h 3574942"/>
                <a:gd name="connsiteX27" fmla="*/ 87663 w 1956900"/>
                <a:gd name="connsiteY27" fmla="*/ 292473 h 3574942"/>
                <a:gd name="connsiteX28" fmla="*/ 39729 w 1956900"/>
                <a:gd name="connsiteY28" fmla="*/ 171030 h 3574942"/>
                <a:gd name="connsiteX0" fmla="*/ 39729 w 1952678"/>
                <a:gd name="connsiteY0" fmla="*/ 171030 h 3574942"/>
                <a:gd name="connsiteX1" fmla="*/ 59088 w 1952678"/>
                <a:gd name="connsiteY1" fmla="*/ 59110 h 3574942"/>
                <a:gd name="connsiteX2" fmla="*/ 104332 w 1952678"/>
                <a:gd name="connsiteY2" fmla="*/ 25773 h 3574942"/>
                <a:gd name="connsiteX3" fmla="*/ 142432 w 1952678"/>
                <a:gd name="connsiteY3" fmla="*/ 4342 h 3574942"/>
                <a:gd name="connsiteX4" fmla="*/ 225776 w 1952678"/>
                <a:gd name="connsiteY4" fmla="*/ 85306 h 3574942"/>
                <a:gd name="connsiteX5" fmla="*/ 190057 w 1952678"/>
                <a:gd name="connsiteY5" fmla="*/ 249612 h 3574942"/>
                <a:gd name="connsiteX6" fmla="*/ 454376 w 1952678"/>
                <a:gd name="connsiteY6" fmla="*/ 668712 h 3574942"/>
                <a:gd name="connsiteX7" fmla="*/ 554389 w 1952678"/>
                <a:gd name="connsiteY7" fmla="*/ 687762 h 3574942"/>
                <a:gd name="connsiteX8" fmla="*/ 780607 w 1952678"/>
                <a:gd name="connsiteY8" fmla="*/ 790156 h 3574942"/>
                <a:gd name="connsiteX9" fmla="*/ 502001 w 1952678"/>
                <a:gd name="connsiteY9" fmla="*/ 1178299 h 3574942"/>
                <a:gd name="connsiteX10" fmla="*/ 449614 w 1952678"/>
                <a:gd name="connsiteY10" fmla="*/ 1656931 h 3574942"/>
                <a:gd name="connsiteX11" fmla="*/ 1075882 w 1952678"/>
                <a:gd name="connsiteY11" fmla="*/ 1718843 h 3574942"/>
                <a:gd name="connsiteX12" fmla="*/ 1144939 w 1952678"/>
                <a:gd name="connsiteY12" fmla="*/ 1461668 h 3574942"/>
                <a:gd name="connsiteX13" fmla="*/ 952057 w 1952678"/>
                <a:gd name="connsiteY13" fmla="*/ 954461 h 3574942"/>
                <a:gd name="connsiteX14" fmla="*/ 1061595 w 1952678"/>
                <a:gd name="connsiteY14" fmla="*/ 840160 h 3574942"/>
                <a:gd name="connsiteX15" fmla="*/ 1235426 w 1952678"/>
                <a:gd name="connsiteY15" fmla="*/ 756817 h 3574942"/>
                <a:gd name="connsiteX16" fmla="*/ 1364013 w 1952678"/>
                <a:gd name="connsiteY16" fmla="*/ 785392 h 3574942"/>
                <a:gd name="connsiteX17" fmla="*/ 1880745 w 1952678"/>
                <a:gd name="connsiteY17" fmla="*/ 313906 h 3574942"/>
                <a:gd name="connsiteX18" fmla="*/ 1878708 w 1952678"/>
                <a:gd name="connsiteY18" fmla="*/ 166267 h 3574942"/>
                <a:gd name="connsiteX19" fmla="*/ 1949801 w 1952678"/>
                <a:gd name="connsiteY19" fmla="*/ 437731 h 3574942"/>
                <a:gd name="connsiteX20" fmla="*/ 1052414 w 1952678"/>
                <a:gd name="connsiteY20" fmla="*/ 3574942 h 3574942"/>
                <a:gd name="connsiteX21" fmla="*/ 20679 w 1952678"/>
                <a:gd name="connsiteY21" fmla="*/ 3574942 h 3574942"/>
                <a:gd name="connsiteX22" fmla="*/ 380556 w 1952678"/>
                <a:gd name="connsiteY22" fmla="*/ 1523579 h 3574942"/>
                <a:gd name="connsiteX23" fmla="*/ 325787 w 1952678"/>
                <a:gd name="connsiteY23" fmla="*/ 1337841 h 3574942"/>
                <a:gd name="connsiteX24" fmla="*/ 437706 w 1952678"/>
                <a:gd name="connsiteY24" fmla="*/ 997323 h 3574942"/>
                <a:gd name="connsiteX25" fmla="*/ 156719 w 1952678"/>
                <a:gd name="connsiteY25" fmla="*/ 652041 h 3574942"/>
                <a:gd name="connsiteX26" fmla="*/ 37656 w 1952678"/>
                <a:gd name="connsiteY26" fmla="*/ 352004 h 3574942"/>
                <a:gd name="connsiteX27" fmla="*/ 87663 w 1952678"/>
                <a:gd name="connsiteY27" fmla="*/ 292473 h 3574942"/>
                <a:gd name="connsiteX28" fmla="*/ 39729 w 1952678"/>
                <a:gd name="connsiteY28" fmla="*/ 171030 h 3574942"/>
                <a:gd name="connsiteX0" fmla="*/ 39729 w 1989343"/>
                <a:gd name="connsiteY0" fmla="*/ 171030 h 3574942"/>
                <a:gd name="connsiteX1" fmla="*/ 59088 w 1989343"/>
                <a:gd name="connsiteY1" fmla="*/ 59110 h 3574942"/>
                <a:gd name="connsiteX2" fmla="*/ 104332 w 1989343"/>
                <a:gd name="connsiteY2" fmla="*/ 25773 h 3574942"/>
                <a:gd name="connsiteX3" fmla="*/ 142432 w 1989343"/>
                <a:gd name="connsiteY3" fmla="*/ 4342 h 3574942"/>
                <a:gd name="connsiteX4" fmla="*/ 225776 w 1989343"/>
                <a:gd name="connsiteY4" fmla="*/ 85306 h 3574942"/>
                <a:gd name="connsiteX5" fmla="*/ 190057 w 1989343"/>
                <a:gd name="connsiteY5" fmla="*/ 249612 h 3574942"/>
                <a:gd name="connsiteX6" fmla="*/ 454376 w 1989343"/>
                <a:gd name="connsiteY6" fmla="*/ 668712 h 3574942"/>
                <a:gd name="connsiteX7" fmla="*/ 554389 w 1989343"/>
                <a:gd name="connsiteY7" fmla="*/ 687762 h 3574942"/>
                <a:gd name="connsiteX8" fmla="*/ 780607 w 1989343"/>
                <a:gd name="connsiteY8" fmla="*/ 790156 h 3574942"/>
                <a:gd name="connsiteX9" fmla="*/ 502001 w 1989343"/>
                <a:gd name="connsiteY9" fmla="*/ 1178299 h 3574942"/>
                <a:gd name="connsiteX10" fmla="*/ 449614 w 1989343"/>
                <a:gd name="connsiteY10" fmla="*/ 1656931 h 3574942"/>
                <a:gd name="connsiteX11" fmla="*/ 1075882 w 1989343"/>
                <a:gd name="connsiteY11" fmla="*/ 1718843 h 3574942"/>
                <a:gd name="connsiteX12" fmla="*/ 1144939 w 1989343"/>
                <a:gd name="connsiteY12" fmla="*/ 1461668 h 3574942"/>
                <a:gd name="connsiteX13" fmla="*/ 952057 w 1989343"/>
                <a:gd name="connsiteY13" fmla="*/ 954461 h 3574942"/>
                <a:gd name="connsiteX14" fmla="*/ 1061595 w 1989343"/>
                <a:gd name="connsiteY14" fmla="*/ 840160 h 3574942"/>
                <a:gd name="connsiteX15" fmla="*/ 1235426 w 1989343"/>
                <a:gd name="connsiteY15" fmla="*/ 756817 h 3574942"/>
                <a:gd name="connsiteX16" fmla="*/ 1364013 w 1989343"/>
                <a:gd name="connsiteY16" fmla="*/ 785392 h 3574942"/>
                <a:gd name="connsiteX17" fmla="*/ 1880745 w 1989343"/>
                <a:gd name="connsiteY17" fmla="*/ 313906 h 3574942"/>
                <a:gd name="connsiteX18" fmla="*/ 1878708 w 1989343"/>
                <a:gd name="connsiteY18" fmla="*/ 166267 h 3574942"/>
                <a:gd name="connsiteX19" fmla="*/ 1949801 w 1989343"/>
                <a:gd name="connsiteY19" fmla="*/ 437731 h 3574942"/>
                <a:gd name="connsiteX20" fmla="*/ 1052414 w 1989343"/>
                <a:gd name="connsiteY20" fmla="*/ 3574942 h 3574942"/>
                <a:gd name="connsiteX21" fmla="*/ 20679 w 1989343"/>
                <a:gd name="connsiteY21" fmla="*/ 3574942 h 3574942"/>
                <a:gd name="connsiteX22" fmla="*/ 380556 w 1989343"/>
                <a:gd name="connsiteY22" fmla="*/ 1523579 h 3574942"/>
                <a:gd name="connsiteX23" fmla="*/ 325787 w 1989343"/>
                <a:gd name="connsiteY23" fmla="*/ 1337841 h 3574942"/>
                <a:gd name="connsiteX24" fmla="*/ 437706 w 1989343"/>
                <a:gd name="connsiteY24" fmla="*/ 997323 h 3574942"/>
                <a:gd name="connsiteX25" fmla="*/ 156719 w 1989343"/>
                <a:gd name="connsiteY25" fmla="*/ 652041 h 3574942"/>
                <a:gd name="connsiteX26" fmla="*/ 37656 w 1989343"/>
                <a:gd name="connsiteY26" fmla="*/ 352004 h 3574942"/>
                <a:gd name="connsiteX27" fmla="*/ 87663 w 1989343"/>
                <a:gd name="connsiteY27" fmla="*/ 292473 h 3574942"/>
                <a:gd name="connsiteX28" fmla="*/ 39729 w 1989343"/>
                <a:gd name="connsiteY28" fmla="*/ 171030 h 3574942"/>
                <a:gd name="connsiteX0" fmla="*/ 39729 w 1989343"/>
                <a:gd name="connsiteY0" fmla="*/ 171030 h 3574942"/>
                <a:gd name="connsiteX1" fmla="*/ 59088 w 1989343"/>
                <a:gd name="connsiteY1" fmla="*/ 59110 h 3574942"/>
                <a:gd name="connsiteX2" fmla="*/ 104332 w 1989343"/>
                <a:gd name="connsiteY2" fmla="*/ 25773 h 3574942"/>
                <a:gd name="connsiteX3" fmla="*/ 142432 w 1989343"/>
                <a:gd name="connsiteY3" fmla="*/ 4342 h 3574942"/>
                <a:gd name="connsiteX4" fmla="*/ 225776 w 1989343"/>
                <a:gd name="connsiteY4" fmla="*/ 85306 h 3574942"/>
                <a:gd name="connsiteX5" fmla="*/ 190057 w 1989343"/>
                <a:gd name="connsiteY5" fmla="*/ 249612 h 3574942"/>
                <a:gd name="connsiteX6" fmla="*/ 454376 w 1989343"/>
                <a:gd name="connsiteY6" fmla="*/ 668712 h 3574942"/>
                <a:gd name="connsiteX7" fmla="*/ 554389 w 1989343"/>
                <a:gd name="connsiteY7" fmla="*/ 687762 h 3574942"/>
                <a:gd name="connsiteX8" fmla="*/ 780607 w 1989343"/>
                <a:gd name="connsiteY8" fmla="*/ 790156 h 3574942"/>
                <a:gd name="connsiteX9" fmla="*/ 502001 w 1989343"/>
                <a:gd name="connsiteY9" fmla="*/ 1178299 h 3574942"/>
                <a:gd name="connsiteX10" fmla="*/ 449614 w 1989343"/>
                <a:gd name="connsiteY10" fmla="*/ 1656931 h 3574942"/>
                <a:gd name="connsiteX11" fmla="*/ 1075882 w 1989343"/>
                <a:gd name="connsiteY11" fmla="*/ 1718843 h 3574942"/>
                <a:gd name="connsiteX12" fmla="*/ 1144939 w 1989343"/>
                <a:gd name="connsiteY12" fmla="*/ 1461668 h 3574942"/>
                <a:gd name="connsiteX13" fmla="*/ 952057 w 1989343"/>
                <a:gd name="connsiteY13" fmla="*/ 954461 h 3574942"/>
                <a:gd name="connsiteX14" fmla="*/ 1061595 w 1989343"/>
                <a:gd name="connsiteY14" fmla="*/ 840160 h 3574942"/>
                <a:gd name="connsiteX15" fmla="*/ 1235426 w 1989343"/>
                <a:gd name="connsiteY15" fmla="*/ 756817 h 3574942"/>
                <a:gd name="connsiteX16" fmla="*/ 1364013 w 1989343"/>
                <a:gd name="connsiteY16" fmla="*/ 785392 h 3574942"/>
                <a:gd name="connsiteX17" fmla="*/ 1880745 w 1989343"/>
                <a:gd name="connsiteY17" fmla="*/ 313906 h 3574942"/>
                <a:gd name="connsiteX18" fmla="*/ 1878708 w 1989343"/>
                <a:gd name="connsiteY18" fmla="*/ 166267 h 3574942"/>
                <a:gd name="connsiteX19" fmla="*/ 1949801 w 1989343"/>
                <a:gd name="connsiteY19" fmla="*/ 437731 h 3574942"/>
                <a:gd name="connsiteX20" fmla="*/ 1052414 w 1989343"/>
                <a:gd name="connsiteY20" fmla="*/ 3574942 h 3574942"/>
                <a:gd name="connsiteX21" fmla="*/ 20679 w 1989343"/>
                <a:gd name="connsiteY21" fmla="*/ 3574942 h 3574942"/>
                <a:gd name="connsiteX22" fmla="*/ 380556 w 1989343"/>
                <a:gd name="connsiteY22" fmla="*/ 1523579 h 3574942"/>
                <a:gd name="connsiteX23" fmla="*/ 325787 w 1989343"/>
                <a:gd name="connsiteY23" fmla="*/ 1337841 h 3574942"/>
                <a:gd name="connsiteX24" fmla="*/ 437706 w 1989343"/>
                <a:gd name="connsiteY24" fmla="*/ 997323 h 3574942"/>
                <a:gd name="connsiteX25" fmla="*/ 156719 w 1989343"/>
                <a:gd name="connsiteY25" fmla="*/ 652041 h 3574942"/>
                <a:gd name="connsiteX26" fmla="*/ 37656 w 1989343"/>
                <a:gd name="connsiteY26" fmla="*/ 352004 h 3574942"/>
                <a:gd name="connsiteX27" fmla="*/ 87663 w 1989343"/>
                <a:gd name="connsiteY27" fmla="*/ 292473 h 3574942"/>
                <a:gd name="connsiteX28" fmla="*/ 39729 w 1989343"/>
                <a:gd name="connsiteY28" fmla="*/ 171030 h 3574942"/>
                <a:gd name="connsiteX0" fmla="*/ 39729 w 1989343"/>
                <a:gd name="connsiteY0" fmla="*/ 171030 h 3574942"/>
                <a:gd name="connsiteX1" fmla="*/ 59088 w 1989343"/>
                <a:gd name="connsiteY1" fmla="*/ 59110 h 3574942"/>
                <a:gd name="connsiteX2" fmla="*/ 104332 w 1989343"/>
                <a:gd name="connsiteY2" fmla="*/ 25773 h 3574942"/>
                <a:gd name="connsiteX3" fmla="*/ 142432 w 1989343"/>
                <a:gd name="connsiteY3" fmla="*/ 4342 h 3574942"/>
                <a:gd name="connsiteX4" fmla="*/ 225776 w 1989343"/>
                <a:gd name="connsiteY4" fmla="*/ 85306 h 3574942"/>
                <a:gd name="connsiteX5" fmla="*/ 190057 w 1989343"/>
                <a:gd name="connsiteY5" fmla="*/ 249612 h 3574942"/>
                <a:gd name="connsiteX6" fmla="*/ 454376 w 1989343"/>
                <a:gd name="connsiteY6" fmla="*/ 668712 h 3574942"/>
                <a:gd name="connsiteX7" fmla="*/ 554389 w 1989343"/>
                <a:gd name="connsiteY7" fmla="*/ 687762 h 3574942"/>
                <a:gd name="connsiteX8" fmla="*/ 780607 w 1989343"/>
                <a:gd name="connsiteY8" fmla="*/ 790156 h 3574942"/>
                <a:gd name="connsiteX9" fmla="*/ 502001 w 1989343"/>
                <a:gd name="connsiteY9" fmla="*/ 1178299 h 3574942"/>
                <a:gd name="connsiteX10" fmla="*/ 449614 w 1989343"/>
                <a:gd name="connsiteY10" fmla="*/ 1656931 h 3574942"/>
                <a:gd name="connsiteX11" fmla="*/ 1075882 w 1989343"/>
                <a:gd name="connsiteY11" fmla="*/ 1718843 h 3574942"/>
                <a:gd name="connsiteX12" fmla="*/ 1144939 w 1989343"/>
                <a:gd name="connsiteY12" fmla="*/ 1461668 h 3574942"/>
                <a:gd name="connsiteX13" fmla="*/ 952057 w 1989343"/>
                <a:gd name="connsiteY13" fmla="*/ 954461 h 3574942"/>
                <a:gd name="connsiteX14" fmla="*/ 1061595 w 1989343"/>
                <a:gd name="connsiteY14" fmla="*/ 840160 h 3574942"/>
                <a:gd name="connsiteX15" fmla="*/ 1235426 w 1989343"/>
                <a:gd name="connsiteY15" fmla="*/ 756817 h 3574942"/>
                <a:gd name="connsiteX16" fmla="*/ 1364013 w 1989343"/>
                <a:gd name="connsiteY16" fmla="*/ 785392 h 3574942"/>
                <a:gd name="connsiteX17" fmla="*/ 1880745 w 1989343"/>
                <a:gd name="connsiteY17" fmla="*/ 313906 h 3574942"/>
                <a:gd name="connsiteX18" fmla="*/ 1878708 w 1989343"/>
                <a:gd name="connsiteY18" fmla="*/ 166267 h 3574942"/>
                <a:gd name="connsiteX19" fmla="*/ 1949801 w 1989343"/>
                <a:gd name="connsiteY19" fmla="*/ 437731 h 3574942"/>
                <a:gd name="connsiteX20" fmla="*/ 1052414 w 1989343"/>
                <a:gd name="connsiteY20" fmla="*/ 3574942 h 3574942"/>
                <a:gd name="connsiteX21" fmla="*/ 20679 w 1989343"/>
                <a:gd name="connsiteY21" fmla="*/ 3574942 h 3574942"/>
                <a:gd name="connsiteX22" fmla="*/ 380556 w 1989343"/>
                <a:gd name="connsiteY22" fmla="*/ 1523579 h 3574942"/>
                <a:gd name="connsiteX23" fmla="*/ 325787 w 1989343"/>
                <a:gd name="connsiteY23" fmla="*/ 1337841 h 3574942"/>
                <a:gd name="connsiteX24" fmla="*/ 437706 w 1989343"/>
                <a:gd name="connsiteY24" fmla="*/ 997323 h 3574942"/>
                <a:gd name="connsiteX25" fmla="*/ 156719 w 1989343"/>
                <a:gd name="connsiteY25" fmla="*/ 652041 h 3574942"/>
                <a:gd name="connsiteX26" fmla="*/ 37656 w 1989343"/>
                <a:gd name="connsiteY26" fmla="*/ 352004 h 3574942"/>
                <a:gd name="connsiteX27" fmla="*/ 87663 w 1989343"/>
                <a:gd name="connsiteY27" fmla="*/ 292473 h 3574942"/>
                <a:gd name="connsiteX28" fmla="*/ 39729 w 1989343"/>
                <a:gd name="connsiteY28" fmla="*/ 171030 h 3574942"/>
                <a:gd name="connsiteX0" fmla="*/ 39729 w 2020155"/>
                <a:gd name="connsiteY0" fmla="*/ 171030 h 3574942"/>
                <a:gd name="connsiteX1" fmla="*/ 59088 w 2020155"/>
                <a:gd name="connsiteY1" fmla="*/ 59110 h 3574942"/>
                <a:gd name="connsiteX2" fmla="*/ 104332 w 2020155"/>
                <a:gd name="connsiteY2" fmla="*/ 25773 h 3574942"/>
                <a:gd name="connsiteX3" fmla="*/ 142432 w 2020155"/>
                <a:gd name="connsiteY3" fmla="*/ 4342 h 3574942"/>
                <a:gd name="connsiteX4" fmla="*/ 225776 w 2020155"/>
                <a:gd name="connsiteY4" fmla="*/ 85306 h 3574942"/>
                <a:gd name="connsiteX5" fmla="*/ 190057 w 2020155"/>
                <a:gd name="connsiteY5" fmla="*/ 249612 h 3574942"/>
                <a:gd name="connsiteX6" fmla="*/ 454376 w 2020155"/>
                <a:gd name="connsiteY6" fmla="*/ 668712 h 3574942"/>
                <a:gd name="connsiteX7" fmla="*/ 554389 w 2020155"/>
                <a:gd name="connsiteY7" fmla="*/ 687762 h 3574942"/>
                <a:gd name="connsiteX8" fmla="*/ 780607 w 2020155"/>
                <a:gd name="connsiteY8" fmla="*/ 790156 h 3574942"/>
                <a:gd name="connsiteX9" fmla="*/ 502001 w 2020155"/>
                <a:gd name="connsiteY9" fmla="*/ 1178299 h 3574942"/>
                <a:gd name="connsiteX10" fmla="*/ 449614 w 2020155"/>
                <a:gd name="connsiteY10" fmla="*/ 1656931 h 3574942"/>
                <a:gd name="connsiteX11" fmla="*/ 1075882 w 2020155"/>
                <a:gd name="connsiteY11" fmla="*/ 1718843 h 3574942"/>
                <a:gd name="connsiteX12" fmla="*/ 1144939 w 2020155"/>
                <a:gd name="connsiteY12" fmla="*/ 1461668 h 3574942"/>
                <a:gd name="connsiteX13" fmla="*/ 952057 w 2020155"/>
                <a:gd name="connsiteY13" fmla="*/ 954461 h 3574942"/>
                <a:gd name="connsiteX14" fmla="*/ 1061595 w 2020155"/>
                <a:gd name="connsiteY14" fmla="*/ 840160 h 3574942"/>
                <a:gd name="connsiteX15" fmla="*/ 1235426 w 2020155"/>
                <a:gd name="connsiteY15" fmla="*/ 756817 h 3574942"/>
                <a:gd name="connsiteX16" fmla="*/ 1364013 w 2020155"/>
                <a:gd name="connsiteY16" fmla="*/ 785392 h 3574942"/>
                <a:gd name="connsiteX17" fmla="*/ 1880745 w 2020155"/>
                <a:gd name="connsiteY17" fmla="*/ 313906 h 3574942"/>
                <a:gd name="connsiteX18" fmla="*/ 1878708 w 2020155"/>
                <a:gd name="connsiteY18" fmla="*/ 166267 h 3574942"/>
                <a:gd name="connsiteX19" fmla="*/ 1954562 w 2020155"/>
                <a:gd name="connsiteY19" fmla="*/ 125785 h 3574942"/>
                <a:gd name="connsiteX20" fmla="*/ 1949801 w 2020155"/>
                <a:gd name="connsiteY20" fmla="*/ 437731 h 3574942"/>
                <a:gd name="connsiteX21" fmla="*/ 1052414 w 2020155"/>
                <a:gd name="connsiteY21" fmla="*/ 3574942 h 3574942"/>
                <a:gd name="connsiteX22" fmla="*/ 20679 w 2020155"/>
                <a:gd name="connsiteY22" fmla="*/ 3574942 h 3574942"/>
                <a:gd name="connsiteX23" fmla="*/ 380556 w 2020155"/>
                <a:gd name="connsiteY23" fmla="*/ 1523579 h 3574942"/>
                <a:gd name="connsiteX24" fmla="*/ 325787 w 2020155"/>
                <a:gd name="connsiteY24" fmla="*/ 1337841 h 3574942"/>
                <a:gd name="connsiteX25" fmla="*/ 437706 w 2020155"/>
                <a:gd name="connsiteY25" fmla="*/ 997323 h 3574942"/>
                <a:gd name="connsiteX26" fmla="*/ 156719 w 2020155"/>
                <a:gd name="connsiteY26" fmla="*/ 652041 h 3574942"/>
                <a:gd name="connsiteX27" fmla="*/ 37656 w 2020155"/>
                <a:gd name="connsiteY27" fmla="*/ 352004 h 3574942"/>
                <a:gd name="connsiteX28" fmla="*/ 87663 w 2020155"/>
                <a:gd name="connsiteY28" fmla="*/ 292473 h 3574942"/>
                <a:gd name="connsiteX29" fmla="*/ 39729 w 2020155"/>
                <a:gd name="connsiteY29" fmla="*/ 171030 h 3574942"/>
                <a:gd name="connsiteX0" fmla="*/ 39729 w 2020155"/>
                <a:gd name="connsiteY0" fmla="*/ 171030 h 3574942"/>
                <a:gd name="connsiteX1" fmla="*/ 59088 w 2020155"/>
                <a:gd name="connsiteY1" fmla="*/ 59110 h 3574942"/>
                <a:gd name="connsiteX2" fmla="*/ 104332 w 2020155"/>
                <a:gd name="connsiteY2" fmla="*/ 25773 h 3574942"/>
                <a:gd name="connsiteX3" fmla="*/ 142432 w 2020155"/>
                <a:gd name="connsiteY3" fmla="*/ 4342 h 3574942"/>
                <a:gd name="connsiteX4" fmla="*/ 225776 w 2020155"/>
                <a:gd name="connsiteY4" fmla="*/ 85306 h 3574942"/>
                <a:gd name="connsiteX5" fmla="*/ 190057 w 2020155"/>
                <a:gd name="connsiteY5" fmla="*/ 249612 h 3574942"/>
                <a:gd name="connsiteX6" fmla="*/ 454376 w 2020155"/>
                <a:gd name="connsiteY6" fmla="*/ 668712 h 3574942"/>
                <a:gd name="connsiteX7" fmla="*/ 554389 w 2020155"/>
                <a:gd name="connsiteY7" fmla="*/ 687762 h 3574942"/>
                <a:gd name="connsiteX8" fmla="*/ 780607 w 2020155"/>
                <a:gd name="connsiteY8" fmla="*/ 790156 h 3574942"/>
                <a:gd name="connsiteX9" fmla="*/ 502001 w 2020155"/>
                <a:gd name="connsiteY9" fmla="*/ 1178299 h 3574942"/>
                <a:gd name="connsiteX10" fmla="*/ 449614 w 2020155"/>
                <a:gd name="connsiteY10" fmla="*/ 1656931 h 3574942"/>
                <a:gd name="connsiteX11" fmla="*/ 1075882 w 2020155"/>
                <a:gd name="connsiteY11" fmla="*/ 1718843 h 3574942"/>
                <a:gd name="connsiteX12" fmla="*/ 1144939 w 2020155"/>
                <a:gd name="connsiteY12" fmla="*/ 1461668 h 3574942"/>
                <a:gd name="connsiteX13" fmla="*/ 952057 w 2020155"/>
                <a:gd name="connsiteY13" fmla="*/ 954461 h 3574942"/>
                <a:gd name="connsiteX14" fmla="*/ 1061595 w 2020155"/>
                <a:gd name="connsiteY14" fmla="*/ 840160 h 3574942"/>
                <a:gd name="connsiteX15" fmla="*/ 1235426 w 2020155"/>
                <a:gd name="connsiteY15" fmla="*/ 756817 h 3574942"/>
                <a:gd name="connsiteX16" fmla="*/ 1364013 w 2020155"/>
                <a:gd name="connsiteY16" fmla="*/ 785392 h 3574942"/>
                <a:gd name="connsiteX17" fmla="*/ 1880745 w 2020155"/>
                <a:gd name="connsiteY17" fmla="*/ 313906 h 3574942"/>
                <a:gd name="connsiteX18" fmla="*/ 1878708 w 2020155"/>
                <a:gd name="connsiteY18" fmla="*/ 166267 h 3574942"/>
                <a:gd name="connsiteX19" fmla="*/ 1954562 w 2020155"/>
                <a:gd name="connsiteY19" fmla="*/ 125785 h 3574942"/>
                <a:gd name="connsiteX20" fmla="*/ 1949801 w 2020155"/>
                <a:gd name="connsiteY20" fmla="*/ 437731 h 3574942"/>
                <a:gd name="connsiteX21" fmla="*/ 1052414 w 2020155"/>
                <a:gd name="connsiteY21" fmla="*/ 3574942 h 3574942"/>
                <a:gd name="connsiteX22" fmla="*/ 20679 w 2020155"/>
                <a:gd name="connsiteY22" fmla="*/ 3574942 h 3574942"/>
                <a:gd name="connsiteX23" fmla="*/ 380556 w 2020155"/>
                <a:gd name="connsiteY23" fmla="*/ 1523579 h 3574942"/>
                <a:gd name="connsiteX24" fmla="*/ 325787 w 2020155"/>
                <a:gd name="connsiteY24" fmla="*/ 1337841 h 3574942"/>
                <a:gd name="connsiteX25" fmla="*/ 437706 w 2020155"/>
                <a:gd name="connsiteY25" fmla="*/ 997323 h 3574942"/>
                <a:gd name="connsiteX26" fmla="*/ 156719 w 2020155"/>
                <a:gd name="connsiteY26" fmla="*/ 652041 h 3574942"/>
                <a:gd name="connsiteX27" fmla="*/ 37656 w 2020155"/>
                <a:gd name="connsiteY27" fmla="*/ 352004 h 3574942"/>
                <a:gd name="connsiteX28" fmla="*/ 87663 w 2020155"/>
                <a:gd name="connsiteY28" fmla="*/ 292473 h 3574942"/>
                <a:gd name="connsiteX29" fmla="*/ 39729 w 2020155"/>
                <a:gd name="connsiteY29" fmla="*/ 171030 h 3574942"/>
                <a:gd name="connsiteX0" fmla="*/ 39729 w 2010224"/>
                <a:gd name="connsiteY0" fmla="*/ 171030 h 3574942"/>
                <a:gd name="connsiteX1" fmla="*/ 59088 w 2010224"/>
                <a:gd name="connsiteY1" fmla="*/ 59110 h 3574942"/>
                <a:gd name="connsiteX2" fmla="*/ 104332 w 2010224"/>
                <a:gd name="connsiteY2" fmla="*/ 25773 h 3574942"/>
                <a:gd name="connsiteX3" fmla="*/ 142432 w 2010224"/>
                <a:gd name="connsiteY3" fmla="*/ 4342 h 3574942"/>
                <a:gd name="connsiteX4" fmla="*/ 225776 w 2010224"/>
                <a:gd name="connsiteY4" fmla="*/ 85306 h 3574942"/>
                <a:gd name="connsiteX5" fmla="*/ 190057 w 2010224"/>
                <a:gd name="connsiteY5" fmla="*/ 249612 h 3574942"/>
                <a:gd name="connsiteX6" fmla="*/ 454376 w 2010224"/>
                <a:gd name="connsiteY6" fmla="*/ 668712 h 3574942"/>
                <a:gd name="connsiteX7" fmla="*/ 554389 w 2010224"/>
                <a:gd name="connsiteY7" fmla="*/ 687762 h 3574942"/>
                <a:gd name="connsiteX8" fmla="*/ 780607 w 2010224"/>
                <a:gd name="connsiteY8" fmla="*/ 790156 h 3574942"/>
                <a:gd name="connsiteX9" fmla="*/ 502001 w 2010224"/>
                <a:gd name="connsiteY9" fmla="*/ 1178299 h 3574942"/>
                <a:gd name="connsiteX10" fmla="*/ 449614 w 2010224"/>
                <a:gd name="connsiteY10" fmla="*/ 1656931 h 3574942"/>
                <a:gd name="connsiteX11" fmla="*/ 1075882 w 2010224"/>
                <a:gd name="connsiteY11" fmla="*/ 1718843 h 3574942"/>
                <a:gd name="connsiteX12" fmla="*/ 1144939 w 2010224"/>
                <a:gd name="connsiteY12" fmla="*/ 1461668 h 3574942"/>
                <a:gd name="connsiteX13" fmla="*/ 952057 w 2010224"/>
                <a:gd name="connsiteY13" fmla="*/ 954461 h 3574942"/>
                <a:gd name="connsiteX14" fmla="*/ 1061595 w 2010224"/>
                <a:gd name="connsiteY14" fmla="*/ 840160 h 3574942"/>
                <a:gd name="connsiteX15" fmla="*/ 1235426 w 2010224"/>
                <a:gd name="connsiteY15" fmla="*/ 756817 h 3574942"/>
                <a:gd name="connsiteX16" fmla="*/ 1364013 w 2010224"/>
                <a:gd name="connsiteY16" fmla="*/ 785392 h 3574942"/>
                <a:gd name="connsiteX17" fmla="*/ 1880745 w 2010224"/>
                <a:gd name="connsiteY17" fmla="*/ 313906 h 3574942"/>
                <a:gd name="connsiteX18" fmla="*/ 1878708 w 2010224"/>
                <a:gd name="connsiteY18" fmla="*/ 166267 h 3574942"/>
                <a:gd name="connsiteX19" fmla="*/ 1954562 w 2010224"/>
                <a:gd name="connsiteY19" fmla="*/ 125785 h 3574942"/>
                <a:gd name="connsiteX20" fmla="*/ 1935513 w 2010224"/>
                <a:gd name="connsiteY20" fmla="*/ 440112 h 3574942"/>
                <a:gd name="connsiteX21" fmla="*/ 1052414 w 2010224"/>
                <a:gd name="connsiteY21" fmla="*/ 3574942 h 3574942"/>
                <a:gd name="connsiteX22" fmla="*/ 20679 w 2010224"/>
                <a:gd name="connsiteY22" fmla="*/ 3574942 h 3574942"/>
                <a:gd name="connsiteX23" fmla="*/ 380556 w 2010224"/>
                <a:gd name="connsiteY23" fmla="*/ 1523579 h 3574942"/>
                <a:gd name="connsiteX24" fmla="*/ 325787 w 2010224"/>
                <a:gd name="connsiteY24" fmla="*/ 1337841 h 3574942"/>
                <a:gd name="connsiteX25" fmla="*/ 437706 w 2010224"/>
                <a:gd name="connsiteY25" fmla="*/ 997323 h 3574942"/>
                <a:gd name="connsiteX26" fmla="*/ 156719 w 2010224"/>
                <a:gd name="connsiteY26" fmla="*/ 652041 h 3574942"/>
                <a:gd name="connsiteX27" fmla="*/ 37656 w 2010224"/>
                <a:gd name="connsiteY27" fmla="*/ 352004 h 3574942"/>
                <a:gd name="connsiteX28" fmla="*/ 87663 w 2010224"/>
                <a:gd name="connsiteY28" fmla="*/ 292473 h 3574942"/>
                <a:gd name="connsiteX29" fmla="*/ 39729 w 2010224"/>
                <a:gd name="connsiteY29" fmla="*/ 171030 h 3574942"/>
                <a:gd name="connsiteX0" fmla="*/ 39729 w 1990527"/>
                <a:gd name="connsiteY0" fmla="*/ 171030 h 3574942"/>
                <a:gd name="connsiteX1" fmla="*/ 59088 w 1990527"/>
                <a:gd name="connsiteY1" fmla="*/ 59110 h 3574942"/>
                <a:gd name="connsiteX2" fmla="*/ 104332 w 1990527"/>
                <a:gd name="connsiteY2" fmla="*/ 25773 h 3574942"/>
                <a:gd name="connsiteX3" fmla="*/ 142432 w 1990527"/>
                <a:gd name="connsiteY3" fmla="*/ 4342 h 3574942"/>
                <a:gd name="connsiteX4" fmla="*/ 225776 w 1990527"/>
                <a:gd name="connsiteY4" fmla="*/ 85306 h 3574942"/>
                <a:gd name="connsiteX5" fmla="*/ 190057 w 1990527"/>
                <a:gd name="connsiteY5" fmla="*/ 249612 h 3574942"/>
                <a:gd name="connsiteX6" fmla="*/ 454376 w 1990527"/>
                <a:gd name="connsiteY6" fmla="*/ 668712 h 3574942"/>
                <a:gd name="connsiteX7" fmla="*/ 554389 w 1990527"/>
                <a:gd name="connsiteY7" fmla="*/ 687762 h 3574942"/>
                <a:gd name="connsiteX8" fmla="*/ 780607 w 1990527"/>
                <a:gd name="connsiteY8" fmla="*/ 790156 h 3574942"/>
                <a:gd name="connsiteX9" fmla="*/ 502001 w 1990527"/>
                <a:gd name="connsiteY9" fmla="*/ 1178299 h 3574942"/>
                <a:gd name="connsiteX10" fmla="*/ 449614 w 1990527"/>
                <a:gd name="connsiteY10" fmla="*/ 1656931 h 3574942"/>
                <a:gd name="connsiteX11" fmla="*/ 1075882 w 1990527"/>
                <a:gd name="connsiteY11" fmla="*/ 1718843 h 3574942"/>
                <a:gd name="connsiteX12" fmla="*/ 1144939 w 1990527"/>
                <a:gd name="connsiteY12" fmla="*/ 1461668 h 3574942"/>
                <a:gd name="connsiteX13" fmla="*/ 952057 w 1990527"/>
                <a:gd name="connsiteY13" fmla="*/ 954461 h 3574942"/>
                <a:gd name="connsiteX14" fmla="*/ 1061595 w 1990527"/>
                <a:gd name="connsiteY14" fmla="*/ 840160 h 3574942"/>
                <a:gd name="connsiteX15" fmla="*/ 1235426 w 1990527"/>
                <a:gd name="connsiteY15" fmla="*/ 756817 h 3574942"/>
                <a:gd name="connsiteX16" fmla="*/ 1364013 w 1990527"/>
                <a:gd name="connsiteY16" fmla="*/ 785392 h 3574942"/>
                <a:gd name="connsiteX17" fmla="*/ 1880745 w 1990527"/>
                <a:gd name="connsiteY17" fmla="*/ 313906 h 3574942"/>
                <a:gd name="connsiteX18" fmla="*/ 1878708 w 1990527"/>
                <a:gd name="connsiteY18" fmla="*/ 166267 h 3574942"/>
                <a:gd name="connsiteX19" fmla="*/ 1954562 w 1990527"/>
                <a:gd name="connsiteY19" fmla="*/ 125785 h 3574942"/>
                <a:gd name="connsiteX20" fmla="*/ 1935513 w 1990527"/>
                <a:gd name="connsiteY20" fmla="*/ 440112 h 3574942"/>
                <a:gd name="connsiteX21" fmla="*/ 1052414 w 1990527"/>
                <a:gd name="connsiteY21" fmla="*/ 3574942 h 3574942"/>
                <a:gd name="connsiteX22" fmla="*/ 20679 w 1990527"/>
                <a:gd name="connsiteY22" fmla="*/ 3574942 h 3574942"/>
                <a:gd name="connsiteX23" fmla="*/ 380556 w 1990527"/>
                <a:gd name="connsiteY23" fmla="*/ 1523579 h 3574942"/>
                <a:gd name="connsiteX24" fmla="*/ 325787 w 1990527"/>
                <a:gd name="connsiteY24" fmla="*/ 1337841 h 3574942"/>
                <a:gd name="connsiteX25" fmla="*/ 437706 w 1990527"/>
                <a:gd name="connsiteY25" fmla="*/ 997323 h 3574942"/>
                <a:gd name="connsiteX26" fmla="*/ 156719 w 1990527"/>
                <a:gd name="connsiteY26" fmla="*/ 652041 h 3574942"/>
                <a:gd name="connsiteX27" fmla="*/ 37656 w 1990527"/>
                <a:gd name="connsiteY27" fmla="*/ 352004 h 3574942"/>
                <a:gd name="connsiteX28" fmla="*/ 87663 w 1990527"/>
                <a:gd name="connsiteY28" fmla="*/ 292473 h 3574942"/>
                <a:gd name="connsiteX29" fmla="*/ 39729 w 1990527"/>
                <a:gd name="connsiteY29" fmla="*/ 171030 h 3574942"/>
                <a:gd name="connsiteX0" fmla="*/ 39729 w 2034900"/>
                <a:gd name="connsiteY0" fmla="*/ 171030 h 3574942"/>
                <a:gd name="connsiteX1" fmla="*/ 59088 w 2034900"/>
                <a:gd name="connsiteY1" fmla="*/ 59110 h 3574942"/>
                <a:gd name="connsiteX2" fmla="*/ 104332 w 2034900"/>
                <a:gd name="connsiteY2" fmla="*/ 25773 h 3574942"/>
                <a:gd name="connsiteX3" fmla="*/ 142432 w 2034900"/>
                <a:gd name="connsiteY3" fmla="*/ 4342 h 3574942"/>
                <a:gd name="connsiteX4" fmla="*/ 225776 w 2034900"/>
                <a:gd name="connsiteY4" fmla="*/ 85306 h 3574942"/>
                <a:gd name="connsiteX5" fmla="*/ 190057 w 2034900"/>
                <a:gd name="connsiteY5" fmla="*/ 249612 h 3574942"/>
                <a:gd name="connsiteX6" fmla="*/ 454376 w 2034900"/>
                <a:gd name="connsiteY6" fmla="*/ 668712 h 3574942"/>
                <a:gd name="connsiteX7" fmla="*/ 554389 w 2034900"/>
                <a:gd name="connsiteY7" fmla="*/ 687762 h 3574942"/>
                <a:gd name="connsiteX8" fmla="*/ 780607 w 2034900"/>
                <a:gd name="connsiteY8" fmla="*/ 790156 h 3574942"/>
                <a:gd name="connsiteX9" fmla="*/ 502001 w 2034900"/>
                <a:gd name="connsiteY9" fmla="*/ 1178299 h 3574942"/>
                <a:gd name="connsiteX10" fmla="*/ 449614 w 2034900"/>
                <a:gd name="connsiteY10" fmla="*/ 1656931 h 3574942"/>
                <a:gd name="connsiteX11" fmla="*/ 1075882 w 2034900"/>
                <a:gd name="connsiteY11" fmla="*/ 1718843 h 3574942"/>
                <a:gd name="connsiteX12" fmla="*/ 1144939 w 2034900"/>
                <a:gd name="connsiteY12" fmla="*/ 1461668 h 3574942"/>
                <a:gd name="connsiteX13" fmla="*/ 952057 w 2034900"/>
                <a:gd name="connsiteY13" fmla="*/ 954461 h 3574942"/>
                <a:gd name="connsiteX14" fmla="*/ 1061595 w 2034900"/>
                <a:gd name="connsiteY14" fmla="*/ 840160 h 3574942"/>
                <a:gd name="connsiteX15" fmla="*/ 1235426 w 2034900"/>
                <a:gd name="connsiteY15" fmla="*/ 756817 h 3574942"/>
                <a:gd name="connsiteX16" fmla="*/ 1364013 w 2034900"/>
                <a:gd name="connsiteY16" fmla="*/ 785392 h 3574942"/>
                <a:gd name="connsiteX17" fmla="*/ 1880745 w 2034900"/>
                <a:gd name="connsiteY17" fmla="*/ 313906 h 3574942"/>
                <a:gd name="connsiteX18" fmla="*/ 1878708 w 2034900"/>
                <a:gd name="connsiteY18" fmla="*/ 166267 h 3574942"/>
                <a:gd name="connsiteX19" fmla="*/ 1954562 w 2034900"/>
                <a:gd name="connsiteY19" fmla="*/ 125785 h 3574942"/>
                <a:gd name="connsiteX20" fmla="*/ 2021238 w 2034900"/>
                <a:gd name="connsiteY20" fmla="*/ 178173 h 3574942"/>
                <a:gd name="connsiteX21" fmla="*/ 1935513 w 2034900"/>
                <a:gd name="connsiteY21" fmla="*/ 440112 h 3574942"/>
                <a:gd name="connsiteX22" fmla="*/ 1052414 w 2034900"/>
                <a:gd name="connsiteY22" fmla="*/ 3574942 h 3574942"/>
                <a:gd name="connsiteX23" fmla="*/ 20679 w 2034900"/>
                <a:gd name="connsiteY23" fmla="*/ 3574942 h 3574942"/>
                <a:gd name="connsiteX24" fmla="*/ 380556 w 2034900"/>
                <a:gd name="connsiteY24" fmla="*/ 1523579 h 3574942"/>
                <a:gd name="connsiteX25" fmla="*/ 325787 w 2034900"/>
                <a:gd name="connsiteY25" fmla="*/ 1337841 h 3574942"/>
                <a:gd name="connsiteX26" fmla="*/ 437706 w 2034900"/>
                <a:gd name="connsiteY26" fmla="*/ 997323 h 3574942"/>
                <a:gd name="connsiteX27" fmla="*/ 156719 w 2034900"/>
                <a:gd name="connsiteY27" fmla="*/ 652041 h 3574942"/>
                <a:gd name="connsiteX28" fmla="*/ 37656 w 2034900"/>
                <a:gd name="connsiteY28" fmla="*/ 352004 h 3574942"/>
                <a:gd name="connsiteX29" fmla="*/ 87663 w 2034900"/>
                <a:gd name="connsiteY29" fmla="*/ 292473 h 3574942"/>
                <a:gd name="connsiteX30" fmla="*/ 39729 w 2034900"/>
                <a:gd name="connsiteY30" fmla="*/ 171030 h 3574942"/>
                <a:gd name="connsiteX0" fmla="*/ 39729 w 2034900"/>
                <a:gd name="connsiteY0" fmla="*/ 171030 h 3574942"/>
                <a:gd name="connsiteX1" fmla="*/ 59088 w 2034900"/>
                <a:gd name="connsiteY1" fmla="*/ 59110 h 3574942"/>
                <a:gd name="connsiteX2" fmla="*/ 104332 w 2034900"/>
                <a:gd name="connsiteY2" fmla="*/ 25773 h 3574942"/>
                <a:gd name="connsiteX3" fmla="*/ 142432 w 2034900"/>
                <a:gd name="connsiteY3" fmla="*/ 4342 h 3574942"/>
                <a:gd name="connsiteX4" fmla="*/ 225776 w 2034900"/>
                <a:gd name="connsiteY4" fmla="*/ 85306 h 3574942"/>
                <a:gd name="connsiteX5" fmla="*/ 190057 w 2034900"/>
                <a:gd name="connsiteY5" fmla="*/ 249612 h 3574942"/>
                <a:gd name="connsiteX6" fmla="*/ 454376 w 2034900"/>
                <a:gd name="connsiteY6" fmla="*/ 668712 h 3574942"/>
                <a:gd name="connsiteX7" fmla="*/ 554389 w 2034900"/>
                <a:gd name="connsiteY7" fmla="*/ 687762 h 3574942"/>
                <a:gd name="connsiteX8" fmla="*/ 780607 w 2034900"/>
                <a:gd name="connsiteY8" fmla="*/ 790156 h 3574942"/>
                <a:gd name="connsiteX9" fmla="*/ 502001 w 2034900"/>
                <a:gd name="connsiteY9" fmla="*/ 1178299 h 3574942"/>
                <a:gd name="connsiteX10" fmla="*/ 449614 w 2034900"/>
                <a:gd name="connsiteY10" fmla="*/ 1656931 h 3574942"/>
                <a:gd name="connsiteX11" fmla="*/ 1075882 w 2034900"/>
                <a:gd name="connsiteY11" fmla="*/ 1718843 h 3574942"/>
                <a:gd name="connsiteX12" fmla="*/ 1144939 w 2034900"/>
                <a:gd name="connsiteY12" fmla="*/ 1461668 h 3574942"/>
                <a:gd name="connsiteX13" fmla="*/ 952057 w 2034900"/>
                <a:gd name="connsiteY13" fmla="*/ 954461 h 3574942"/>
                <a:gd name="connsiteX14" fmla="*/ 1061595 w 2034900"/>
                <a:gd name="connsiteY14" fmla="*/ 840160 h 3574942"/>
                <a:gd name="connsiteX15" fmla="*/ 1235426 w 2034900"/>
                <a:gd name="connsiteY15" fmla="*/ 756817 h 3574942"/>
                <a:gd name="connsiteX16" fmla="*/ 1364013 w 2034900"/>
                <a:gd name="connsiteY16" fmla="*/ 785392 h 3574942"/>
                <a:gd name="connsiteX17" fmla="*/ 1880745 w 2034900"/>
                <a:gd name="connsiteY17" fmla="*/ 313906 h 3574942"/>
                <a:gd name="connsiteX18" fmla="*/ 1878708 w 2034900"/>
                <a:gd name="connsiteY18" fmla="*/ 166267 h 3574942"/>
                <a:gd name="connsiteX19" fmla="*/ 1954562 w 2034900"/>
                <a:gd name="connsiteY19" fmla="*/ 125785 h 3574942"/>
                <a:gd name="connsiteX20" fmla="*/ 2021238 w 2034900"/>
                <a:gd name="connsiteY20" fmla="*/ 178173 h 3574942"/>
                <a:gd name="connsiteX21" fmla="*/ 1935513 w 2034900"/>
                <a:gd name="connsiteY21" fmla="*/ 440112 h 3574942"/>
                <a:gd name="connsiteX22" fmla="*/ 1052414 w 2034900"/>
                <a:gd name="connsiteY22" fmla="*/ 3574942 h 3574942"/>
                <a:gd name="connsiteX23" fmla="*/ 20679 w 2034900"/>
                <a:gd name="connsiteY23" fmla="*/ 3574942 h 3574942"/>
                <a:gd name="connsiteX24" fmla="*/ 380556 w 2034900"/>
                <a:gd name="connsiteY24" fmla="*/ 1523579 h 3574942"/>
                <a:gd name="connsiteX25" fmla="*/ 325787 w 2034900"/>
                <a:gd name="connsiteY25" fmla="*/ 1337841 h 3574942"/>
                <a:gd name="connsiteX26" fmla="*/ 437706 w 2034900"/>
                <a:gd name="connsiteY26" fmla="*/ 997323 h 3574942"/>
                <a:gd name="connsiteX27" fmla="*/ 156719 w 2034900"/>
                <a:gd name="connsiteY27" fmla="*/ 652041 h 3574942"/>
                <a:gd name="connsiteX28" fmla="*/ 37656 w 2034900"/>
                <a:gd name="connsiteY28" fmla="*/ 352004 h 3574942"/>
                <a:gd name="connsiteX29" fmla="*/ 87663 w 2034900"/>
                <a:gd name="connsiteY29" fmla="*/ 292473 h 3574942"/>
                <a:gd name="connsiteX30" fmla="*/ 39729 w 2034900"/>
                <a:gd name="connsiteY30" fmla="*/ 171030 h 3574942"/>
                <a:gd name="connsiteX0" fmla="*/ 39729 w 2047505"/>
                <a:gd name="connsiteY0" fmla="*/ 171030 h 3574942"/>
                <a:gd name="connsiteX1" fmla="*/ 59088 w 2047505"/>
                <a:gd name="connsiteY1" fmla="*/ 59110 h 3574942"/>
                <a:gd name="connsiteX2" fmla="*/ 104332 w 2047505"/>
                <a:gd name="connsiteY2" fmla="*/ 25773 h 3574942"/>
                <a:gd name="connsiteX3" fmla="*/ 142432 w 2047505"/>
                <a:gd name="connsiteY3" fmla="*/ 4342 h 3574942"/>
                <a:gd name="connsiteX4" fmla="*/ 225776 w 2047505"/>
                <a:gd name="connsiteY4" fmla="*/ 85306 h 3574942"/>
                <a:gd name="connsiteX5" fmla="*/ 190057 w 2047505"/>
                <a:gd name="connsiteY5" fmla="*/ 249612 h 3574942"/>
                <a:gd name="connsiteX6" fmla="*/ 454376 w 2047505"/>
                <a:gd name="connsiteY6" fmla="*/ 668712 h 3574942"/>
                <a:gd name="connsiteX7" fmla="*/ 554389 w 2047505"/>
                <a:gd name="connsiteY7" fmla="*/ 687762 h 3574942"/>
                <a:gd name="connsiteX8" fmla="*/ 780607 w 2047505"/>
                <a:gd name="connsiteY8" fmla="*/ 790156 h 3574942"/>
                <a:gd name="connsiteX9" fmla="*/ 502001 w 2047505"/>
                <a:gd name="connsiteY9" fmla="*/ 1178299 h 3574942"/>
                <a:gd name="connsiteX10" fmla="*/ 449614 w 2047505"/>
                <a:gd name="connsiteY10" fmla="*/ 1656931 h 3574942"/>
                <a:gd name="connsiteX11" fmla="*/ 1075882 w 2047505"/>
                <a:gd name="connsiteY11" fmla="*/ 1718843 h 3574942"/>
                <a:gd name="connsiteX12" fmla="*/ 1144939 w 2047505"/>
                <a:gd name="connsiteY12" fmla="*/ 1461668 h 3574942"/>
                <a:gd name="connsiteX13" fmla="*/ 952057 w 2047505"/>
                <a:gd name="connsiteY13" fmla="*/ 954461 h 3574942"/>
                <a:gd name="connsiteX14" fmla="*/ 1061595 w 2047505"/>
                <a:gd name="connsiteY14" fmla="*/ 840160 h 3574942"/>
                <a:gd name="connsiteX15" fmla="*/ 1235426 w 2047505"/>
                <a:gd name="connsiteY15" fmla="*/ 756817 h 3574942"/>
                <a:gd name="connsiteX16" fmla="*/ 1364013 w 2047505"/>
                <a:gd name="connsiteY16" fmla="*/ 785392 h 3574942"/>
                <a:gd name="connsiteX17" fmla="*/ 1880745 w 2047505"/>
                <a:gd name="connsiteY17" fmla="*/ 313906 h 3574942"/>
                <a:gd name="connsiteX18" fmla="*/ 1878708 w 2047505"/>
                <a:gd name="connsiteY18" fmla="*/ 166267 h 3574942"/>
                <a:gd name="connsiteX19" fmla="*/ 1954562 w 2047505"/>
                <a:gd name="connsiteY19" fmla="*/ 125785 h 3574942"/>
                <a:gd name="connsiteX20" fmla="*/ 2021238 w 2047505"/>
                <a:gd name="connsiteY20" fmla="*/ 178173 h 3574942"/>
                <a:gd name="connsiteX21" fmla="*/ 1935513 w 2047505"/>
                <a:gd name="connsiteY21" fmla="*/ 440112 h 3574942"/>
                <a:gd name="connsiteX22" fmla="*/ 1052414 w 2047505"/>
                <a:gd name="connsiteY22" fmla="*/ 3574942 h 3574942"/>
                <a:gd name="connsiteX23" fmla="*/ 20679 w 2047505"/>
                <a:gd name="connsiteY23" fmla="*/ 3574942 h 3574942"/>
                <a:gd name="connsiteX24" fmla="*/ 380556 w 2047505"/>
                <a:gd name="connsiteY24" fmla="*/ 1523579 h 3574942"/>
                <a:gd name="connsiteX25" fmla="*/ 325787 w 2047505"/>
                <a:gd name="connsiteY25" fmla="*/ 1337841 h 3574942"/>
                <a:gd name="connsiteX26" fmla="*/ 437706 w 2047505"/>
                <a:gd name="connsiteY26" fmla="*/ 997323 h 3574942"/>
                <a:gd name="connsiteX27" fmla="*/ 156719 w 2047505"/>
                <a:gd name="connsiteY27" fmla="*/ 652041 h 3574942"/>
                <a:gd name="connsiteX28" fmla="*/ 37656 w 2047505"/>
                <a:gd name="connsiteY28" fmla="*/ 352004 h 3574942"/>
                <a:gd name="connsiteX29" fmla="*/ 87663 w 2047505"/>
                <a:gd name="connsiteY29" fmla="*/ 292473 h 3574942"/>
                <a:gd name="connsiteX30" fmla="*/ 39729 w 2047505"/>
                <a:gd name="connsiteY30" fmla="*/ 171030 h 3574942"/>
                <a:gd name="connsiteX0" fmla="*/ 39729 w 2029502"/>
                <a:gd name="connsiteY0" fmla="*/ 171030 h 3574942"/>
                <a:gd name="connsiteX1" fmla="*/ 59088 w 2029502"/>
                <a:gd name="connsiteY1" fmla="*/ 59110 h 3574942"/>
                <a:gd name="connsiteX2" fmla="*/ 104332 w 2029502"/>
                <a:gd name="connsiteY2" fmla="*/ 25773 h 3574942"/>
                <a:gd name="connsiteX3" fmla="*/ 142432 w 2029502"/>
                <a:gd name="connsiteY3" fmla="*/ 4342 h 3574942"/>
                <a:gd name="connsiteX4" fmla="*/ 225776 w 2029502"/>
                <a:gd name="connsiteY4" fmla="*/ 85306 h 3574942"/>
                <a:gd name="connsiteX5" fmla="*/ 190057 w 2029502"/>
                <a:gd name="connsiteY5" fmla="*/ 249612 h 3574942"/>
                <a:gd name="connsiteX6" fmla="*/ 454376 w 2029502"/>
                <a:gd name="connsiteY6" fmla="*/ 668712 h 3574942"/>
                <a:gd name="connsiteX7" fmla="*/ 554389 w 2029502"/>
                <a:gd name="connsiteY7" fmla="*/ 687762 h 3574942"/>
                <a:gd name="connsiteX8" fmla="*/ 780607 w 2029502"/>
                <a:gd name="connsiteY8" fmla="*/ 790156 h 3574942"/>
                <a:gd name="connsiteX9" fmla="*/ 502001 w 2029502"/>
                <a:gd name="connsiteY9" fmla="*/ 1178299 h 3574942"/>
                <a:gd name="connsiteX10" fmla="*/ 449614 w 2029502"/>
                <a:gd name="connsiteY10" fmla="*/ 1656931 h 3574942"/>
                <a:gd name="connsiteX11" fmla="*/ 1075882 w 2029502"/>
                <a:gd name="connsiteY11" fmla="*/ 1718843 h 3574942"/>
                <a:gd name="connsiteX12" fmla="*/ 1144939 w 2029502"/>
                <a:gd name="connsiteY12" fmla="*/ 1461668 h 3574942"/>
                <a:gd name="connsiteX13" fmla="*/ 952057 w 2029502"/>
                <a:gd name="connsiteY13" fmla="*/ 954461 h 3574942"/>
                <a:gd name="connsiteX14" fmla="*/ 1061595 w 2029502"/>
                <a:gd name="connsiteY14" fmla="*/ 840160 h 3574942"/>
                <a:gd name="connsiteX15" fmla="*/ 1235426 w 2029502"/>
                <a:gd name="connsiteY15" fmla="*/ 756817 h 3574942"/>
                <a:gd name="connsiteX16" fmla="*/ 1364013 w 2029502"/>
                <a:gd name="connsiteY16" fmla="*/ 785392 h 3574942"/>
                <a:gd name="connsiteX17" fmla="*/ 1880745 w 2029502"/>
                <a:gd name="connsiteY17" fmla="*/ 313906 h 3574942"/>
                <a:gd name="connsiteX18" fmla="*/ 1878708 w 2029502"/>
                <a:gd name="connsiteY18" fmla="*/ 166267 h 3574942"/>
                <a:gd name="connsiteX19" fmla="*/ 1954562 w 2029502"/>
                <a:gd name="connsiteY19" fmla="*/ 125785 h 3574942"/>
                <a:gd name="connsiteX20" fmla="*/ 2021238 w 2029502"/>
                <a:gd name="connsiteY20" fmla="*/ 178173 h 3574942"/>
                <a:gd name="connsiteX21" fmla="*/ 1935513 w 2029502"/>
                <a:gd name="connsiteY21" fmla="*/ 440112 h 3574942"/>
                <a:gd name="connsiteX22" fmla="*/ 1052414 w 2029502"/>
                <a:gd name="connsiteY22" fmla="*/ 3574942 h 3574942"/>
                <a:gd name="connsiteX23" fmla="*/ 20679 w 2029502"/>
                <a:gd name="connsiteY23" fmla="*/ 3574942 h 3574942"/>
                <a:gd name="connsiteX24" fmla="*/ 380556 w 2029502"/>
                <a:gd name="connsiteY24" fmla="*/ 1523579 h 3574942"/>
                <a:gd name="connsiteX25" fmla="*/ 325787 w 2029502"/>
                <a:gd name="connsiteY25" fmla="*/ 1337841 h 3574942"/>
                <a:gd name="connsiteX26" fmla="*/ 437706 w 2029502"/>
                <a:gd name="connsiteY26" fmla="*/ 997323 h 3574942"/>
                <a:gd name="connsiteX27" fmla="*/ 156719 w 2029502"/>
                <a:gd name="connsiteY27" fmla="*/ 652041 h 3574942"/>
                <a:gd name="connsiteX28" fmla="*/ 37656 w 2029502"/>
                <a:gd name="connsiteY28" fmla="*/ 352004 h 3574942"/>
                <a:gd name="connsiteX29" fmla="*/ 87663 w 2029502"/>
                <a:gd name="connsiteY29" fmla="*/ 292473 h 3574942"/>
                <a:gd name="connsiteX30" fmla="*/ 39729 w 2029502"/>
                <a:gd name="connsiteY30" fmla="*/ 171030 h 3574942"/>
                <a:gd name="connsiteX0" fmla="*/ 39729 w 2021125"/>
                <a:gd name="connsiteY0" fmla="*/ 171030 h 3574942"/>
                <a:gd name="connsiteX1" fmla="*/ 59088 w 2021125"/>
                <a:gd name="connsiteY1" fmla="*/ 59110 h 3574942"/>
                <a:gd name="connsiteX2" fmla="*/ 104332 w 2021125"/>
                <a:gd name="connsiteY2" fmla="*/ 25773 h 3574942"/>
                <a:gd name="connsiteX3" fmla="*/ 142432 w 2021125"/>
                <a:gd name="connsiteY3" fmla="*/ 4342 h 3574942"/>
                <a:gd name="connsiteX4" fmla="*/ 225776 w 2021125"/>
                <a:gd name="connsiteY4" fmla="*/ 85306 h 3574942"/>
                <a:gd name="connsiteX5" fmla="*/ 190057 w 2021125"/>
                <a:gd name="connsiteY5" fmla="*/ 249612 h 3574942"/>
                <a:gd name="connsiteX6" fmla="*/ 454376 w 2021125"/>
                <a:gd name="connsiteY6" fmla="*/ 668712 h 3574942"/>
                <a:gd name="connsiteX7" fmla="*/ 554389 w 2021125"/>
                <a:gd name="connsiteY7" fmla="*/ 687762 h 3574942"/>
                <a:gd name="connsiteX8" fmla="*/ 780607 w 2021125"/>
                <a:gd name="connsiteY8" fmla="*/ 790156 h 3574942"/>
                <a:gd name="connsiteX9" fmla="*/ 502001 w 2021125"/>
                <a:gd name="connsiteY9" fmla="*/ 1178299 h 3574942"/>
                <a:gd name="connsiteX10" fmla="*/ 449614 w 2021125"/>
                <a:gd name="connsiteY10" fmla="*/ 1656931 h 3574942"/>
                <a:gd name="connsiteX11" fmla="*/ 1075882 w 2021125"/>
                <a:gd name="connsiteY11" fmla="*/ 1718843 h 3574942"/>
                <a:gd name="connsiteX12" fmla="*/ 1144939 w 2021125"/>
                <a:gd name="connsiteY12" fmla="*/ 1461668 h 3574942"/>
                <a:gd name="connsiteX13" fmla="*/ 952057 w 2021125"/>
                <a:gd name="connsiteY13" fmla="*/ 954461 h 3574942"/>
                <a:gd name="connsiteX14" fmla="*/ 1061595 w 2021125"/>
                <a:gd name="connsiteY14" fmla="*/ 840160 h 3574942"/>
                <a:gd name="connsiteX15" fmla="*/ 1235426 w 2021125"/>
                <a:gd name="connsiteY15" fmla="*/ 756817 h 3574942"/>
                <a:gd name="connsiteX16" fmla="*/ 1364013 w 2021125"/>
                <a:gd name="connsiteY16" fmla="*/ 785392 h 3574942"/>
                <a:gd name="connsiteX17" fmla="*/ 1880745 w 2021125"/>
                <a:gd name="connsiteY17" fmla="*/ 313906 h 3574942"/>
                <a:gd name="connsiteX18" fmla="*/ 1878708 w 2021125"/>
                <a:gd name="connsiteY18" fmla="*/ 166267 h 3574942"/>
                <a:gd name="connsiteX19" fmla="*/ 1954562 w 2021125"/>
                <a:gd name="connsiteY19" fmla="*/ 125785 h 3574942"/>
                <a:gd name="connsiteX20" fmla="*/ 2011713 w 2021125"/>
                <a:gd name="connsiteY20" fmla="*/ 175792 h 3574942"/>
                <a:gd name="connsiteX21" fmla="*/ 1935513 w 2021125"/>
                <a:gd name="connsiteY21" fmla="*/ 440112 h 3574942"/>
                <a:gd name="connsiteX22" fmla="*/ 1052414 w 2021125"/>
                <a:gd name="connsiteY22" fmla="*/ 3574942 h 3574942"/>
                <a:gd name="connsiteX23" fmla="*/ 20679 w 2021125"/>
                <a:gd name="connsiteY23" fmla="*/ 3574942 h 3574942"/>
                <a:gd name="connsiteX24" fmla="*/ 380556 w 2021125"/>
                <a:gd name="connsiteY24" fmla="*/ 1523579 h 3574942"/>
                <a:gd name="connsiteX25" fmla="*/ 325787 w 2021125"/>
                <a:gd name="connsiteY25" fmla="*/ 1337841 h 3574942"/>
                <a:gd name="connsiteX26" fmla="*/ 437706 w 2021125"/>
                <a:gd name="connsiteY26" fmla="*/ 997323 h 3574942"/>
                <a:gd name="connsiteX27" fmla="*/ 156719 w 2021125"/>
                <a:gd name="connsiteY27" fmla="*/ 652041 h 3574942"/>
                <a:gd name="connsiteX28" fmla="*/ 37656 w 2021125"/>
                <a:gd name="connsiteY28" fmla="*/ 352004 h 3574942"/>
                <a:gd name="connsiteX29" fmla="*/ 87663 w 2021125"/>
                <a:gd name="connsiteY29" fmla="*/ 292473 h 3574942"/>
                <a:gd name="connsiteX30" fmla="*/ 39729 w 2021125"/>
                <a:gd name="connsiteY30" fmla="*/ 171030 h 3574942"/>
                <a:gd name="connsiteX0" fmla="*/ 39729 w 2052272"/>
                <a:gd name="connsiteY0" fmla="*/ 171030 h 3574942"/>
                <a:gd name="connsiteX1" fmla="*/ 59088 w 2052272"/>
                <a:gd name="connsiteY1" fmla="*/ 59110 h 3574942"/>
                <a:gd name="connsiteX2" fmla="*/ 104332 w 2052272"/>
                <a:gd name="connsiteY2" fmla="*/ 25773 h 3574942"/>
                <a:gd name="connsiteX3" fmla="*/ 142432 w 2052272"/>
                <a:gd name="connsiteY3" fmla="*/ 4342 h 3574942"/>
                <a:gd name="connsiteX4" fmla="*/ 225776 w 2052272"/>
                <a:gd name="connsiteY4" fmla="*/ 85306 h 3574942"/>
                <a:gd name="connsiteX5" fmla="*/ 190057 w 2052272"/>
                <a:gd name="connsiteY5" fmla="*/ 249612 h 3574942"/>
                <a:gd name="connsiteX6" fmla="*/ 454376 w 2052272"/>
                <a:gd name="connsiteY6" fmla="*/ 668712 h 3574942"/>
                <a:gd name="connsiteX7" fmla="*/ 554389 w 2052272"/>
                <a:gd name="connsiteY7" fmla="*/ 687762 h 3574942"/>
                <a:gd name="connsiteX8" fmla="*/ 780607 w 2052272"/>
                <a:gd name="connsiteY8" fmla="*/ 790156 h 3574942"/>
                <a:gd name="connsiteX9" fmla="*/ 502001 w 2052272"/>
                <a:gd name="connsiteY9" fmla="*/ 1178299 h 3574942"/>
                <a:gd name="connsiteX10" fmla="*/ 449614 w 2052272"/>
                <a:gd name="connsiteY10" fmla="*/ 1656931 h 3574942"/>
                <a:gd name="connsiteX11" fmla="*/ 1075882 w 2052272"/>
                <a:gd name="connsiteY11" fmla="*/ 1718843 h 3574942"/>
                <a:gd name="connsiteX12" fmla="*/ 1144939 w 2052272"/>
                <a:gd name="connsiteY12" fmla="*/ 1461668 h 3574942"/>
                <a:gd name="connsiteX13" fmla="*/ 952057 w 2052272"/>
                <a:gd name="connsiteY13" fmla="*/ 954461 h 3574942"/>
                <a:gd name="connsiteX14" fmla="*/ 1061595 w 2052272"/>
                <a:gd name="connsiteY14" fmla="*/ 840160 h 3574942"/>
                <a:gd name="connsiteX15" fmla="*/ 1235426 w 2052272"/>
                <a:gd name="connsiteY15" fmla="*/ 756817 h 3574942"/>
                <a:gd name="connsiteX16" fmla="*/ 1364013 w 2052272"/>
                <a:gd name="connsiteY16" fmla="*/ 785392 h 3574942"/>
                <a:gd name="connsiteX17" fmla="*/ 1880745 w 2052272"/>
                <a:gd name="connsiteY17" fmla="*/ 313906 h 3574942"/>
                <a:gd name="connsiteX18" fmla="*/ 1878708 w 2052272"/>
                <a:gd name="connsiteY18" fmla="*/ 166267 h 3574942"/>
                <a:gd name="connsiteX19" fmla="*/ 1954562 w 2052272"/>
                <a:gd name="connsiteY19" fmla="*/ 125785 h 3574942"/>
                <a:gd name="connsiteX20" fmla="*/ 2011713 w 2052272"/>
                <a:gd name="connsiteY20" fmla="*/ 175792 h 3574942"/>
                <a:gd name="connsiteX21" fmla="*/ 2049813 w 2052272"/>
                <a:gd name="connsiteY21" fmla="*/ 242466 h 3574942"/>
                <a:gd name="connsiteX22" fmla="*/ 1935513 w 2052272"/>
                <a:gd name="connsiteY22" fmla="*/ 440112 h 3574942"/>
                <a:gd name="connsiteX23" fmla="*/ 1052414 w 2052272"/>
                <a:gd name="connsiteY23" fmla="*/ 3574942 h 3574942"/>
                <a:gd name="connsiteX24" fmla="*/ 20679 w 2052272"/>
                <a:gd name="connsiteY24" fmla="*/ 3574942 h 3574942"/>
                <a:gd name="connsiteX25" fmla="*/ 380556 w 2052272"/>
                <a:gd name="connsiteY25" fmla="*/ 1523579 h 3574942"/>
                <a:gd name="connsiteX26" fmla="*/ 325787 w 2052272"/>
                <a:gd name="connsiteY26" fmla="*/ 1337841 h 3574942"/>
                <a:gd name="connsiteX27" fmla="*/ 437706 w 2052272"/>
                <a:gd name="connsiteY27" fmla="*/ 997323 h 3574942"/>
                <a:gd name="connsiteX28" fmla="*/ 156719 w 2052272"/>
                <a:gd name="connsiteY28" fmla="*/ 652041 h 3574942"/>
                <a:gd name="connsiteX29" fmla="*/ 37656 w 2052272"/>
                <a:gd name="connsiteY29" fmla="*/ 352004 h 3574942"/>
                <a:gd name="connsiteX30" fmla="*/ 87663 w 2052272"/>
                <a:gd name="connsiteY30" fmla="*/ 292473 h 3574942"/>
                <a:gd name="connsiteX31" fmla="*/ 39729 w 2052272"/>
                <a:gd name="connsiteY31" fmla="*/ 171030 h 3574942"/>
                <a:gd name="connsiteX0" fmla="*/ 39729 w 2052272"/>
                <a:gd name="connsiteY0" fmla="*/ 171030 h 3574942"/>
                <a:gd name="connsiteX1" fmla="*/ 59088 w 2052272"/>
                <a:gd name="connsiteY1" fmla="*/ 59110 h 3574942"/>
                <a:gd name="connsiteX2" fmla="*/ 104332 w 2052272"/>
                <a:gd name="connsiteY2" fmla="*/ 25773 h 3574942"/>
                <a:gd name="connsiteX3" fmla="*/ 142432 w 2052272"/>
                <a:gd name="connsiteY3" fmla="*/ 4342 h 3574942"/>
                <a:gd name="connsiteX4" fmla="*/ 225776 w 2052272"/>
                <a:gd name="connsiteY4" fmla="*/ 85306 h 3574942"/>
                <a:gd name="connsiteX5" fmla="*/ 190057 w 2052272"/>
                <a:gd name="connsiteY5" fmla="*/ 249612 h 3574942"/>
                <a:gd name="connsiteX6" fmla="*/ 454376 w 2052272"/>
                <a:gd name="connsiteY6" fmla="*/ 668712 h 3574942"/>
                <a:gd name="connsiteX7" fmla="*/ 554389 w 2052272"/>
                <a:gd name="connsiteY7" fmla="*/ 687762 h 3574942"/>
                <a:gd name="connsiteX8" fmla="*/ 780607 w 2052272"/>
                <a:gd name="connsiteY8" fmla="*/ 790156 h 3574942"/>
                <a:gd name="connsiteX9" fmla="*/ 502001 w 2052272"/>
                <a:gd name="connsiteY9" fmla="*/ 1178299 h 3574942"/>
                <a:gd name="connsiteX10" fmla="*/ 449614 w 2052272"/>
                <a:gd name="connsiteY10" fmla="*/ 1656931 h 3574942"/>
                <a:gd name="connsiteX11" fmla="*/ 1075882 w 2052272"/>
                <a:gd name="connsiteY11" fmla="*/ 1718843 h 3574942"/>
                <a:gd name="connsiteX12" fmla="*/ 1144939 w 2052272"/>
                <a:gd name="connsiteY12" fmla="*/ 1461668 h 3574942"/>
                <a:gd name="connsiteX13" fmla="*/ 952057 w 2052272"/>
                <a:gd name="connsiteY13" fmla="*/ 954461 h 3574942"/>
                <a:gd name="connsiteX14" fmla="*/ 1061595 w 2052272"/>
                <a:gd name="connsiteY14" fmla="*/ 840160 h 3574942"/>
                <a:gd name="connsiteX15" fmla="*/ 1235426 w 2052272"/>
                <a:gd name="connsiteY15" fmla="*/ 756817 h 3574942"/>
                <a:gd name="connsiteX16" fmla="*/ 1364013 w 2052272"/>
                <a:gd name="connsiteY16" fmla="*/ 785392 h 3574942"/>
                <a:gd name="connsiteX17" fmla="*/ 1880745 w 2052272"/>
                <a:gd name="connsiteY17" fmla="*/ 313906 h 3574942"/>
                <a:gd name="connsiteX18" fmla="*/ 1878708 w 2052272"/>
                <a:gd name="connsiteY18" fmla="*/ 166267 h 3574942"/>
                <a:gd name="connsiteX19" fmla="*/ 1954562 w 2052272"/>
                <a:gd name="connsiteY19" fmla="*/ 125785 h 3574942"/>
                <a:gd name="connsiteX20" fmla="*/ 2011713 w 2052272"/>
                <a:gd name="connsiteY20" fmla="*/ 175792 h 3574942"/>
                <a:gd name="connsiteX21" fmla="*/ 2049813 w 2052272"/>
                <a:gd name="connsiteY21" fmla="*/ 242466 h 3574942"/>
                <a:gd name="connsiteX22" fmla="*/ 1935513 w 2052272"/>
                <a:gd name="connsiteY22" fmla="*/ 440112 h 3574942"/>
                <a:gd name="connsiteX23" fmla="*/ 1052414 w 2052272"/>
                <a:gd name="connsiteY23" fmla="*/ 3574942 h 3574942"/>
                <a:gd name="connsiteX24" fmla="*/ 20679 w 2052272"/>
                <a:gd name="connsiteY24" fmla="*/ 3574942 h 3574942"/>
                <a:gd name="connsiteX25" fmla="*/ 380556 w 2052272"/>
                <a:gd name="connsiteY25" fmla="*/ 1523579 h 3574942"/>
                <a:gd name="connsiteX26" fmla="*/ 325787 w 2052272"/>
                <a:gd name="connsiteY26" fmla="*/ 1337841 h 3574942"/>
                <a:gd name="connsiteX27" fmla="*/ 437706 w 2052272"/>
                <a:gd name="connsiteY27" fmla="*/ 997323 h 3574942"/>
                <a:gd name="connsiteX28" fmla="*/ 156719 w 2052272"/>
                <a:gd name="connsiteY28" fmla="*/ 652041 h 3574942"/>
                <a:gd name="connsiteX29" fmla="*/ 37656 w 2052272"/>
                <a:gd name="connsiteY29" fmla="*/ 352004 h 3574942"/>
                <a:gd name="connsiteX30" fmla="*/ 87663 w 2052272"/>
                <a:gd name="connsiteY30" fmla="*/ 292473 h 3574942"/>
                <a:gd name="connsiteX31" fmla="*/ 39729 w 2052272"/>
                <a:gd name="connsiteY31" fmla="*/ 171030 h 3574942"/>
                <a:gd name="connsiteX0" fmla="*/ 39729 w 2052272"/>
                <a:gd name="connsiteY0" fmla="*/ 171030 h 3574942"/>
                <a:gd name="connsiteX1" fmla="*/ 59088 w 2052272"/>
                <a:gd name="connsiteY1" fmla="*/ 59110 h 3574942"/>
                <a:gd name="connsiteX2" fmla="*/ 104332 w 2052272"/>
                <a:gd name="connsiteY2" fmla="*/ 25773 h 3574942"/>
                <a:gd name="connsiteX3" fmla="*/ 142432 w 2052272"/>
                <a:gd name="connsiteY3" fmla="*/ 4342 h 3574942"/>
                <a:gd name="connsiteX4" fmla="*/ 225776 w 2052272"/>
                <a:gd name="connsiteY4" fmla="*/ 85306 h 3574942"/>
                <a:gd name="connsiteX5" fmla="*/ 190057 w 2052272"/>
                <a:gd name="connsiteY5" fmla="*/ 249612 h 3574942"/>
                <a:gd name="connsiteX6" fmla="*/ 454376 w 2052272"/>
                <a:gd name="connsiteY6" fmla="*/ 668712 h 3574942"/>
                <a:gd name="connsiteX7" fmla="*/ 554389 w 2052272"/>
                <a:gd name="connsiteY7" fmla="*/ 687762 h 3574942"/>
                <a:gd name="connsiteX8" fmla="*/ 780607 w 2052272"/>
                <a:gd name="connsiteY8" fmla="*/ 790156 h 3574942"/>
                <a:gd name="connsiteX9" fmla="*/ 502001 w 2052272"/>
                <a:gd name="connsiteY9" fmla="*/ 1178299 h 3574942"/>
                <a:gd name="connsiteX10" fmla="*/ 449614 w 2052272"/>
                <a:gd name="connsiteY10" fmla="*/ 1656931 h 3574942"/>
                <a:gd name="connsiteX11" fmla="*/ 1075882 w 2052272"/>
                <a:gd name="connsiteY11" fmla="*/ 1718843 h 3574942"/>
                <a:gd name="connsiteX12" fmla="*/ 1144939 w 2052272"/>
                <a:gd name="connsiteY12" fmla="*/ 1461668 h 3574942"/>
                <a:gd name="connsiteX13" fmla="*/ 952057 w 2052272"/>
                <a:gd name="connsiteY13" fmla="*/ 954461 h 3574942"/>
                <a:gd name="connsiteX14" fmla="*/ 1061595 w 2052272"/>
                <a:gd name="connsiteY14" fmla="*/ 840160 h 3574942"/>
                <a:gd name="connsiteX15" fmla="*/ 1235426 w 2052272"/>
                <a:gd name="connsiteY15" fmla="*/ 756817 h 3574942"/>
                <a:gd name="connsiteX16" fmla="*/ 1364013 w 2052272"/>
                <a:gd name="connsiteY16" fmla="*/ 785392 h 3574942"/>
                <a:gd name="connsiteX17" fmla="*/ 1880745 w 2052272"/>
                <a:gd name="connsiteY17" fmla="*/ 313906 h 3574942"/>
                <a:gd name="connsiteX18" fmla="*/ 1878708 w 2052272"/>
                <a:gd name="connsiteY18" fmla="*/ 166267 h 3574942"/>
                <a:gd name="connsiteX19" fmla="*/ 1954562 w 2052272"/>
                <a:gd name="connsiteY19" fmla="*/ 125785 h 3574942"/>
                <a:gd name="connsiteX20" fmla="*/ 2011713 w 2052272"/>
                <a:gd name="connsiteY20" fmla="*/ 175792 h 3574942"/>
                <a:gd name="connsiteX21" fmla="*/ 2049813 w 2052272"/>
                <a:gd name="connsiteY21" fmla="*/ 228178 h 3574942"/>
                <a:gd name="connsiteX22" fmla="*/ 1935513 w 2052272"/>
                <a:gd name="connsiteY22" fmla="*/ 440112 h 3574942"/>
                <a:gd name="connsiteX23" fmla="*/ 1052414 w 2052272"/>
                <a:gd name="connsiteY23" fmla="*/ 3574942 h 3574942"/>
                <a:gd name="connsiteX24" fmla="*/ 20679 w 2052272"/>
                <a:gd name="connsiteY24" fmla="*/ 3574942 h 3574942"/>
                <a:gd name="connsiteX25" fmla="*/ 380556 w 2052272"/>
                <a:gd name="connsiteY25" fmla="*/ 1523579 h 3574942"/>
                <a:gd name="connsiteX26" fmla="*/ 325787 w 2052272"/>
                <a:gd name="connsiteY26" fmla="*/ 1337841 h 3574942"/>
                <a:gd name="connsiteX27" fmla="*/ 437706 w 2052272"/>
                <a:gd name="connsiteY27" fmla="*/ 997323 h 3574942"/>
                <a:gd name="connsiteX28" fmla="*/ 156719 w 2052272"/>
                <a:gd name="connsiteY28" fmla="*/ 652041 h 3574942"/>
                <a:gd name="connsiteX29" fmla="*/ 37656 w 2052272"/>
                <a:gd name="connsiteY29" fmla="*/ 352004 h 3574942"/>
                <a:gd name="connsiteX30" fmla="*/ 87663 w 2052272"/>
                <a:gd name="connsiteY30" fmla="*/ 292473 h 3574942"/>
                <a:gd name="connsiteX31" fmla="*/ 39729 w 2052272"/>
                <a:gd name="connsiteY31" fmla="*/ 171030 h 3574942"/>
                <a:gd name="connsiteX0" fmla="*/ 39729 w 2051797"/>
                <a:gd name="connsiteY0" fmla="*/ 171030 h 3574942"/>
                <a:gd name="connsiteX1" fmla="*/ 59088 w 2051797"/>
                <a:gd name="connsiteY1" fmla="*/ 59110 h 3574942"/>
                <a:gd name="connsiteX2" fmla="*/ 104332 w 2051797"/>
                <a:gd name="connsiteY2" fmla="*/ 25773 h 3574942"/>
                <a:gd name="connsiteX3" fmla="*/ 142432 w 2051797"/>
                <a:gd name="connsiteY3" fmla="*/ 4342 h 3574942"/>
                <a:gd name="connsiteX4" fmla="*/ 225776 w 2051797"/>
                <a:gd name="connsiteY4" fmla="*/ 85306 h 3574942"/>
                <a:gd name="connsiteX5" fmla="*/ 190057 w 2051797"/>
                <a:gd name="connsiteY5" fmla="*/ 249612 h 3574942"/>
                <a:gd name="connsiteX6" fmla="*/ 454376 w 2051797"/>
                <a:gd name="connsiteY6" fmla="*/ 668712 h 3574942"/>
                <a:gd name="connsiteX7" fmla="*/ 554389 w 2051797"/>
                <a:gd name="connsiteY7" fmla="*/ 687762 h 3574942"/>
                <a:gd name="connsiteX8" fmla="*/ 780607 w 2051797"/>
                <a:gd name="connsiteY8" fmla="*/ 790156 h 3574942"/>
                <a:gd name="connsiteX9" fmla="*/ 502001 w 2051797"/>
                <a:gd name="connsiteY9" fmla="*/ 1178299 h 3574942"/>
                <a:gd name="connsiteX10" fmla="*/ 449614 w 2051797"/>
                <a:gd name="connsiteY10" fmla="*/ 1656931 h 3574942"/>
                <a:gd name="connsiteX11" fmla="*/ 1075882 w 2051797"/>
                <a:gd name="connsiteY11" fmla="*/ 1718843 h 3574942"/>
                <a:gd name="connsiteX12" fmla="*/ 1144939 w 2051797"/>
                <a:gd name="connsiteY12" fmla="*/ 1461668 h 3574942"/>
                <a:gd name="connsiteX13" fmla="*/ 952057 w 2051797"/>
                <a:gd name="connsiteY13" fmla="*/ 954461 h 3574942"/>
                <a:gd name="connsiteX14" fmla="*/ 1061595 w 2051797"/>
                <a:gd name="connsiteY14" fmla="*/ 840160 h 3574942"/>
                <a:gd name="connsiteX15" fmla="*/ 1235426 w 2051797"/>
                <a:gd name="connsiteY15" fmla="*/ 756817 h 3574942"/>
                <a:gd name="connsiteX16" fmla="*/ 1364013 w 2051797"/>
                <a:gd name="connsiteY16" fmla="*/ 785392 h 3574942"/>
                <a:gd name="connsiteX17" fmla="*/ 1880745 w 2051797"/>
                <a:gd name="connsiteY17" fmla="*/ 313906 h 3574942"/>
                <a:gd name="connsiteX18" fmla="*/ 1878708 w 2051797"/>
                <a:gd name="connsiteY18" fmla="*/ 166267 h 3574942"/>
                <a:gd name="connsiteX19" fmla="*/ 1954562 w 2051797"/>
                <a:gd name="connsiteY19" fmla="*/ 125785 h 3574942"/>
                <a:gd name="connsiteX20" fmla="*/ 1999807 w 2051797"/>
                <a:gd name="connsiteY20" fmla="*/ 168649 h 3574942"/>
                <a:gd name="connsiteX21" fmla="*/ 2049813 w 2051797"/>
                <a:gd name="connsiteY21" fmla="*/ 228178 h 3574942"/>
                <a:gd name="connsiteX22" fmla="*/ 1935513 w 2051797"/>
                <a:gd name="connsiteY22" fmla="*/ 440112 h 3574942"/>
                <a:gd name="connsiteX23" fmla="*/ 1052414 w 2051797"/>
                <a:gd name="connsiteY23" fmla="*/ 3574942 h 3574942"/>
                <a:gd name="connsiteX24" fmla="*/ 20679 w 2051797"/>
                <a:gd name="connsiteY24" fmla="*/ 3574942 h 3574942"/>
                <a:gd name="connsiteX25" fmla="*/ 380556 w 2051797"/>
                <a:gd name="connsiteY25" fmla="*/ 1523579 h 3574942"/>
                <a:gd name="connsiteX26" fmla="*/ 325787 w 2051797"/>
                <a:gd name="connsiteY26" fmla="*/ 1337841 h 3574942"/>
                <a:gd name="connsiteX27" fmla="*/ 437706 w 2051797"/>
                <a:gd name="connsiteY27" fmla="*/ 997323 h 3574942"/>
                <a:gd name="connsiteX28" fmla="*/ 156719 w 2051797"/>
                <a:gd name="connsiteY28" fmla="*/ 652041 h 3574942"/>
                <a:gd name="connsiteX29" fmla="*/ 37656 w 2051797"/>
                <a:gd name="connsiteY29" fmla="*/ 352004 h 3574942"/>
                <a:gd name="connsiteX30" fmla="*/ 87663 w 2051797"/>
                <a:gd name="connsiteY30" fmla="*/ 292473 h 3574942"/>
                <a:gd name="connsiteX31" fmla="*/ 39729 w 2051797"/>
                <a:gd name="connsiteY31" fmla="*/ 171030 h 3574942"/>
                <a:gd name="connsiteX0" fmla="*/ 39729 w 2038108"/>
                <a:gd name="connsiteY0" fmla="*/ 171030 h 3574942"/>
                <a:gd name="connsiteX1" fmla="*/ 59088 w 2038108"/>
                <a:gd name="connsiteY1" fmla="*/ 59110 h 3574942"/>
                <a:gd name="connsiteX2" fmla="*/ 104332 w 2038108"/>
                <a:gd name="connsiteY2" fmla="*/ 25773 h 3574942"/>
                <a:gd name="connsiteX3" fmla="*/ 142432 w 2038108"/>
                <a:gd name="connsiteY3" fmla="*/ 4342 h 3574942"/>
                <a:gd name="connsiteX4" fmla="*/ 225776 w 2038108"/>
                <a:gd name="connsiteY4" fmla="*/ 85306 h 3574942"/>
                <a:gd name="connsiteX5" fmla="*/ 190057 w 2038108"/>
                <a:gd name="connsiteY5" fmla="*/ 249612 h 3574942"/>
                <a:gd name="connsiteX6" fmla="*/ 454376 w 2038108"/>
                <a:gd name="connsiteY6" fmla="*/ 668712 h 3574942"/>
                <a:gd name="connsiteX7" fmla="*/ 554389 w 2038108"/>
                <a:gd name="connsiteY7" fmla="*/ 687762 h 3574942"/>
                <a:gd name="connsiteX8" fmla="*/ 780607 w 2038108"/>
                <a:gd name="connsiteY8" fmla="*/ 790156 h 3574942"/>
                <a:gd name="connsiteX9" fmla="*/ 502001 w 2038108"/>
                <a:gd name="connsiteY9" fmla="*/ 1178299 h 3574942"/>
                <a:gd name="connsiteX10" fmla="*/ 449614 w 2038108"/>
                <a:gd name="connsiteY10" fmla="*/ 1656931 h 3574942"/>
                <a:gd name="connsiteX11" fmla="*/ 1075882 w 2038108"/>
                <a:gd name="connsiteY11" fmla="*/ 1718843 h 3574942"/>
                <a:gd name="connsiteX12" fmla="*/ 1144939 w 2038108"/>
                <a:gd name="connsiteY12" fmla="*/ 1461668 h 3574942"/>
                <a:gd name="connsiteX13" fmla="*/ 952057 w 2038108"/>
                <a:gd name="connsiteY13" fmla="*/ 954461 h 3574942"/>
                <a:gd name="connsiteX14" fmla="*/ 1061595 w 2038108"/>
                <a:gd name="connsiteY14" fmla="*/ 840160 h 3574942"/>
                <a:gd name="connsiteX15" fmla="*/ 1235426 w 2038108"/>
                <a:gd name="connsiteY15" fmla="*/ 756817 h 3574942"/>
                <a:gd name="connsiteX16" fmla="*/ 1364013 w 2038108"/>
                <a:gd name="connsiteY16" fmla="*/ 785392 h 3574942"/>
                <a:gd name="connsiteX17" fmla="*/ 1880745 w 2038108"/>
                <a:gd name="connsiteY17" fmla="*/ 313906 h 3574942"/>
                <a:gd name="connsiteX18" fmla="*/ 1878708 w 2038108"/>
                <a:gd name="connsiteY18" fmla="*/ 166267 h 3574942"/>
                <a:gd name="connsiteX19" fmla="*/ 1954562 w 2038108"/>
                <a:gd name="connsiteY19" fmla="*/ 125785 h 3574942"/>
                <a:gd name="connsiteX20" fmla="*/ 1999807 w 2038108"/>
                <a:gd name="connsiteY20" fmla="*/ 168649 h 3574942"/>
                <a:gd name="connsiteX21" fmla="*/ 2035526 w 2038108"/>
                <a:gd name="connsiteY21" fmla="*/ 218653 h 3574942"/>
                <a:gd name="connsiteX22" fmla="*/ 1935513 w 2038108"/>
                <a:gd name="connsiteY22" fmla="*/ 440112 h 3574942"/>
                <a:gd name="connsiteX23" fmla="*/ 1052414 w 2038108"/>
                <a:gd name="connsiteY23" fmla="*/ 3574942 h 3574942"/>
                <a:gd name="connsiteX24" fmla="*/ 20679 w 2038108"/>
                <a:gd name="connsiteY24" fmla="*/ 3574942 h 3574942"/>
                <a:gd name="connsiteX25" fmla="*/ 380556 w 2038108"/>
                <a:gd name="connsiteY25" fmla="*/ 1523579 h 3574942"/>
                <a:gd name="connsiteX26" fmla="*/ 325787 w 2038108"/>
                <a:gd name="connsiteY26" fmla="*/ 1337841 h 3574942"/>
                <a:gd name="connsiteX27" fmla="*/ 437706 w 2038108"/>
                <a:gd name="connsiteY27" fmla="*/ 997323 h 3574942"/>
                <a:gd name="connsiteX28" fmla="*/ 156719 w 2038108"/>
                <a:gd name="connsiteY28" fmla="*/ 652041 h 3574942"/>
                <a:gd name="connsiteX29" fmla="*/ 37656 w 2038108"/>
                <a:gd name="connsiteY29" fmla="*/ 352004 h 3574942"/>
                <a:gd name="connsiteX30" fmla="*/ 87663 w 2038108"/>
                <a:gd name="connsiteY30" fmla="*/ 292473 h 3574942"/>
                <a:gd name="connsiteX31" fmla="*/ 39729 w 2038108"/>
                <a:gd name="connsiteY31" fmla="*/ 171030 h 3574942"/>
                <a:gd name="connsiteX0" fmla="*/ 39729 w 2055101"/>
                <a:gd name="connsiteY0" fmla="*/ 171030 h 3574942"/>
                <a:gd name="connsiteX1" fmla="*/ 59088 w 2055101"/>
                <a:gd name="connsiteY1" fmla="*/ 59110 h 3574942"/>
                <a:gd name="connsiteX2" fmla="*/ 104332 w 2055101"/>
                <a:gd name="connsiteY2" fmla="*/ 25773 h 3574942"/>
                <a:gd name="connsiteX3" fmla="*/ 142432 w 2055101"/>
                <a:gd name="connsiteY3" fmla="*/ 4342 h 3574942"/>
                <a:gd name="connsiteX4" fmla="*/ 225776 w 2055101"/>
                <a:gd name="connsiteY4" fmla="*/ 85306 h 3574942"/>
                <a:gd name="connsiteX5" fmla="*/ 190057 w 2055101"/>
                <a:gd name="connsiteY5" fmla="*/ 249612 h 3574942"/>
                <a:gd name="connsiteX6" fmla="*/ 454376 w 2055101"/>
                <a:gd name="connsiteY6" fmla="*/ 668712 h 3574942"/>
                <a:gd name="connsiteX7" fmla="*/ 554389 w 2055101"/>
                <a:gd name="connsiteY7" fmla="*/ 687762 h 3574942"/>
                <a:gd name="connsiteX8" fmla="*/ 780607 w 2055101"/>
                <a:gd name="connsiteY8" fmla="*/ 790156 h 3574942"/>
                <a:gd name="connsiteX9" fmla="*/ 502001 w 2055101"/>
                <a:gd name="connsiteY9" fmla="*/ 1178299 h 3574942"/>
                <a:gd name="connsiteX10" fmla="*/ 449614 w 2055101"/>
                <a:gd name="connsiteY10" fmla="*/ 1656931 h 3574942"/>
                <a:gd name="connsiteX11" fmla="*/ 1075882 w 2055101"/>
                <a:gd name="connsiteY11" fmla="*/ 1718843 h 3574942"/>
                <a:gd name="connsiteX12" fmla="*/ 1144939 w 2055101"/>
                <a:gd name="connsiteY12" fmla="*/ 1461668 h 3574942"/>
                <a:gd name="connsiteX13" fmla="*/ 952057 w 2055101"/>
                <a:gd name="connsiteY13" fmla="*/ 954461 h 3574942"/>
                <a:gd name="connsiteX14" fmla="*/ 1061595 w 2055101"/>
                <a:gd name="connsiteY14" fmla="*/ 840160 h 3574942"/>
                <a:gd name="connsiteX15" fmla="*/ 1235426 w 2055101"/>
                <a:gd name="connsiteY15" fmla="*/ 756817 h 3574942"/>
                <a:gd name="connsiteX16" fmla="*/ 1364013 w 2055101"/>
                <a:gd name="connsiteY16" fmla="*/ 785392 h 3574942"/>
                <a:gd name="connsiteX17" fmla="*/ 1880745 w 2055101"/>
                <a:gd name="connsiteY17" fmla="*/ 313906 h 3574942"/>
                <a:gd name="connsiteX18" fmla="*/ 1878708 w 2055101"/>
                <a:gd name="connsiteY18" fmla="*/ 166267 h 3574942"/>
                <a:gd name="connsiteX19" fmla="*/ 1954562 w 2055101"/>
                <a:gd name="connsiteY19" fmla="*/ 125785 h 3574942"/>
                <a:gd name="connsiteX20" fmla="*/ 1999807 w 2055101"/>
                <a:gd name="connsiteY20" fmla="*/ 168649 h 3574942"/>
                <a:gd name="connsiteX21" fmla="*/ 2035526 w 2055101"/>
                <a:gd name="connsiteY21" fmla="*/ 218653 h 3574942"/>
                <a:gd name="connsiteX22" fmla="*/ 2049813 w 2055101"/>
                <a:gd name="connsiteY22" fmla="*/ 299616 h 3574942"/>
                <a:gd name="connsiteX23" fmla="*/ 1935513 w 2055101"/>
                <a:gd name="connsiteY23" fmla="*/ 440112 h 3574942"/>
                <a:gd name="connsiteX24" fmla="*/ 1052414 w 2055101"/>
                <a:gd name="connsiteY24" fmla="*/ 3574942 h 3574942"/>
                <a:gd name="connsiteX25" fmla="*/ 20679 w 2055101"/>
                <a:gd name="connsiteY25" fmla="*/ 3574942 h 3574942"/>
                <a:gd name="connsiteX26" fmla="*/ 380556 w 2055101"/>
                <a:gd name="connsiteY26" fmla="*/ 1523579 h 3574942"/>
                <a:gd name="connsiteX27" fmla="*/ 325787 w 2055101"/>
                <a:gd name="connsiteY27" fmla="*/ 1337841 h 3574942"/>
                <a:gd name="connsiteX28" fmla="*/ 437706 w 2055101"/>
                <a:gd name="connsiteY28" fmla="*/ 997323 h 3574942"/>
                <a:gd name="connsiteX29" fmla="*/ 156719 w 2055101"/>
                <a:gd name="connsiteY29" fmla="*/ 652041 h 3574942"/>
                <a:gd name="connsiteX30" fmla="*/ 37656 w 2055101"/>
                <a:gd name="connsiteY30" fmla="*/ 352004 h 3574942"/>
                <a:gd name="connsiteX31" fmla="*/ 87663 w 2055101"/>
                <a:gd name="connsiteY31" fmla="*/ 292473 h 3574942"/>
                <a:gd name="connsiteX32" fmla="*/ 39729 w 2055101"/>
                <a:gd name="connsiteY32" fmla="*/ 171030 h 3574942"/>
                <a:gd name="connsiteX0" fmla="*/ 39729 w 2055101"/>
                <a:gd name="connsiteY0" fmla="*/ 171030 h 3574942"/>
                <a:gd name="connsiteX1" fmla="*/ 59088 w 2055101"/>
                <a:gd name="connsiteY1" fmla="*/ 59110 h 3574942"/>
                <a:gd name="connsiteX2" fmla="*/ 104332 w 2055101"/>
                <a:gd name="connsiteY2" fmla="*/ 25773 h 3574942"/>
                <a:gd name="connsiteX3" fmla="*/ 142432 w 2055101"/>
                <a:gd name="connsiteY3" fmla="*/ 4342 h 3574942"/>
                <a:gd name="connsiteX4" fmla="*/ 225776 w 2055101"/>
                <a:gd name="connsiteY4" fmla="*/ 85306 h 3574942"/>
                <a:gd name="connsiteX5" fmla="*/ 190057 w 2055101"/>
                <a:gd name="connsiteY5" fmla="*/ 249612 h 3574942"/>
                <a:gd name="connsiteX6" fmla="*/ 454376 w 2055101"/>
                <a:gd name="connsiteY6" fmla="*/ 668712 h 3574942"/>
                <a:gd name="connsiteX7" fmla="*/ 554389 w 2055101"/>
                <a:gd name="connsiteY7" fmla="*/ 687762 h 3574942"/>
                <a:gd name="connsiteX8" fmla="*/ 780607 w 2055101"/>
                <a:gd name="connsiteY8" fmla="*/ 790156 h 3574942"/>
                <a:gd name="connsiteX9" fmla="*/ 502001 w 2055101"/>
                <a:gd name="connsiteY9" fmla="*/ 1178299 h 3574942"/>
                <a:gd name="connsiteX10" fmla="*/ 449614 w 2055101"/>
                <a:gd name="connsiteY10" fmla="*/ 1656931 h 3574942"/>
                <a:gd name="connsiteX11" fmla="*/ 1075882 w 2055101"/>
                <a:gd name="connsiteY11" fmla="*/ 1718843 h 3574942"/>
                <a:gd name="connsiteX12" fmla="*/ 1144939 w 2055101"/>
                <a:gd name="connsiteY12" fmla="*/ 1461668 h 3574942"/>
                <a:gd name="connsiteX13" fmla="*/ 952057 w 2055101"/>
                <a:gd name="connsiteY13" fmla="*/ 954461 h 3574942"/>
                <a:gd name="connsiteX14" fmla="*/ 1061595 w 2055101"/>
                <a:gd name="connsiteY14" fmla="*/ 840160 h 3574942"/>
                <a:gd name="connsiteX15" fmla="*/ 1235426 w 2055101"/>
                <a:gd name="connsiteY15" fmla="*/ 756817 h 3574942"/>
                <a:gd name="connsiteX16" fmla="*/ 1364013 w 2055101"/>
                <a:gd name="connsiteY16" fmla="*/ 785392 h 3574942"/>
                <a:gd name="connsiteX17" fmla="*/ 1880745 w 2055101"/>
                <a:gd name="connsiteY17" fmla="*/ 313906 h 3574942"/>
                <a:gd name="connsiteX18" fmla="*/ 1878708 w 2055101"/>
                <a:gd name="connsiteY18" fmla="*/ 166267 h 3574942"/>
                <a:gd name="connsiteX19" fmla="*/ 1954562 w 2055101"/>
                <a:gd name="connsiteY19" fmla="*/ 125785 h 3574942"/>
                <a:gd name="connsiteX20" fmla="*/ 1999807 w 2055101"/>
                <a:gd name="connsiteY20" fmla="*/ 168649 h 3574942"/>
                <a:gd name="connsiteX21" fmla="*/ 2035526 w 2055101"/>
                <a:gd name="connsiteY21" fmla="*/ 218653 h 3574942"/>
                <a:gd name="connsiteX22" fmla="*/ 2049813 w 2055101"/>
                <a:gd name="connsiteY22" fmla="*/ 299616 h 3574942"/>
                <a:gd name="connsiteX23" fmla="*/ 1935513 w 2055101"/>
                <a:gd name="connsiteY23" fmla="*/ 440112 h 3574942"/>
                <a:gd name="connsiteX24" fmla="*/ 1052414 w 2055101"/>
                <a:gd name="connsiteY24" fmla="*/ 3574942 h 3574942"/>
                <a:gd name="connsiteX25" fmla="*/ 20679 w 2055101"/>
                <a:gd name="connsiteY25" fmla="*/ 3574942 h 3574942"/>
                <a:gd name="connsiteX26" fmla="*/ 380556 w 2055101"/>
                <a:gd name="connsiteY26" fmla="*/ 1523579 h 3574942"/>
                <a:gd name="connsiteX27" fmla="*/ 325787 w 2055101"/>
                <a:gd name="connsiteY27" fmla="*/ 1337841 h 3574942"/>
                <a:gd name="connsiteX28" fmla="*/ 437706 w 2055101"/>
                <a:gd name="connsiteY28" fmla="*/ 997323 h 3574942"/>
                <a:gd name="connsiteX29" fmla="*/ 156719 w 2055101"/>
                <a:gd name="connsiteY29" fmla="*/ 652041 h 3574942"/>
                <a:gd name="connsiteX30" fmla="*/ 37656 w 2055101"/>
                <a:gd name="connsiteY30" fmla="*/ 352004 h 3574942"/>
                <a:gd name="connsiteX31" fmla="*/ 87663 w 2055101"/>
                <a:gd name="connsiteY31" fmla="*/ 292473 h 3574942"/>
                <a:gd name="connsiteX32" fmla="*/ 39729 w 205510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66267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66267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052414 w 2056491"/>
                <a:gd name="connsiteY25" fmla="*/ 3574942 h 3574942"/>
                <a:gd name="connsiteX26" fmla="*/ 20679 w 2056491"/>
                <a:gd name="connsiteY26" fmla="*/ 3574942 h 3574942"/>
                <a:gd name="connsiteX27" fmla="*/ 380556 w 2056491"/>
                <a:gd name="connsiteY27" fmla="*/ 1523579 h 3574942"/>
                <a:gd name="connsiteX28" fmla="*/ 325787 w 2056491"/>
                <a:gd name="connsiteY28" fmla="*/ 1337841 h 3574942"/>
                <a:gd name="connsiteX29" fmla="*/ 437706 w 2056491"/>
                <a:gd name="connsiteY29" fmla="*/ 997323 h 3574942"/>
                <a:gd name="connsiteX30" fmla="*/ 156719 w 2056491"/>
                <a:gd name="connsiteY30" fmla="*/ 652041 h 3574942"/>
                <a:gd name="connsiteX31" fmla="*/ 37656 w 2056491"/>
                <a:gd name="connsiteY31" fmla="*/ 352004 h 3574942"/>
                <a:gd name="connsiteX32" fmla="*/ 87663 w 2056491"/>
                <a:gd name="connsiteY32" fmla="*/ 292473 h 3574942"/>
                <a:gd name="connsiteX33" fmla="*/ 39729 w 2056491"/>
                <a:gd name="connsiteY33"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344963 w 2056491"/>
                <a:gd name="connsiteY25" fmla="*/ 1090191 h 3574942"/>
                <a:gd name="connsiteX26" fmla="*/ 1052414 w 2056491"/>
                <a:gd name="connsiteY26" fmla="*/ 3574942 h 3574942"/>
                <a:gd name="connsiteX27" fmla="*/ 20679 w 2056491"/>
                <a:gd name="connsiteY27" fmla="*/ 3574942 h 3574942"/>
                <a:gd name="connsiteX28" fmla="*/ 380556 w 2056491"/>
                <a:gd name="connsiteY28" fmla="*/ 1523579 h 3574942"/>
                <a:gd name="connsiteX29" fmla="*/ 325787 w 2056491"/>
                <a:gd name="connsiteY29" fmla="*/ 1337841 h 3574942"/>
                <a:gd name="connsiteX30" fmla="*/ 437706 w 2056491"/>
                <a:gd name="connsiteY30" fmla="*/ 997323 h 3574942"/>
                <a:gd name="connsiteX31" fmla="*/ 156719 w 2056491"/>
                <a:gd name="connsiteY31" fmla="*/ 652041 h 3574942"/>
                <a:gd name="connsiteX32" fmla="*/ 37656 w 2056491"/>
                <a:gd name="connsiteY32" fmla="*/ 352004 h 3574942"/>
                <a:gd name="connsiteX33" fmla="*/ 87663 w 2056491"/>
                <a:gd name="connsiteY33" fmla="*/ 292473 h 3574942"/>
                <a:gd name="connsiteX34" fmla="*/ 39729 w 2056491"/>
                <a:gd name="connsiteY34"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4963 w 2056491"/>
                <a:gd name="connsiteY26" fmla="*/ 1090191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4963 w 2056491"/>
                <a:gd name="connsiteY26" fmla="*/ 1090191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4963 w 2056491"/>
                <a:gd name="connsiteY26" fmla="*/ 1090191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4963 w 2056491"/>
                <a:gd name="connsiteY26" fmla="*/ 1090191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052414 w 2056491"/>
                <a:gd name="connsiteY28" fmla="*/ 3574942 h 3574942"/>
                <a:gd name="connsiteX29" fmla="*/ 20679 w 2056491"/>
                <a:gd name="connsiteY29" fmla="*/ 3574942 h 3574942"/>
                <a:gd name="connsiteX30" fmla="*/ 380556 w 2056491"/>
                <a:gd name="connsiteY30" fmla="*/ 1523579 h 3574942"/>
                <a:gd name="connsiteX31" fmla="*/ 325787 w 2056491"/>
                <a:gd name="connsiteY31" fmla="*/ 1337841 h 3574942"/>
                <a:gd name="connsiteX32" fmla="*/ 437706 w 2056491"/>
                <a:gd name="connsiteY32" fmla="*/ 997323 h 3574942"/>
                <a:gd name="connsiteX33" fmla="*/ 156719 w 2056491"/>
                <a:gd name="connsiteY33" fmla="*/ 652041 h 3574942"/>
                <a:gd name="connsiteX34" fmla="*/ 37656 w 2056491"/>
                <a:gd name="connsiteY34" fmla="*/ 352004 h 3574942"/>
                <a:gd name="connsiteX35" fmla="*/ 87663 w 2056491"/>
                <a:gd name="connsiteY35" fmla="*/ 292473 h 3574942"/>
                <a:gd name="connsiteX36" fmla="*/ 39729 w 2056491"/>
                <a:gd name="connsiteY36"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052414 w 2056491"/>
                <a:gd name="connsiteY28" fmla="*/ 3574942 h 3574942"/>
                <a:gd name="connsiteX29" fmla="*/ 20679 w 2056491"/>
                <a:gd name="connsiteY29" fmla="*/ 3574942 h 3574942"/>
                <a:gd name="connsiteX30" fmla="*/ 380556 w 2056491"/>
                <a:gd name="connsiteY30" fmla="*/ 1523579 h 3574942"/>
                <a:gd name="connsiteX31" fmla="*/ 325787 w 2056491"/>
                <a:gd name="connsiteY31" fmla="*/ 1337841 h 3574942"/>
                <a:gd name="connsiteX32" fmla="*/ 437706 w 2056491"/>
                <a:gd name="connsiteY32" fmla="*/ 997323 h 3574942"/>
                <a:gd name="connsiteX33" fmla="*/ 156719 w 2056491"/>
                <a:gd name="connsiteY33" fmla="*/ 652041 h 3574942"/>
                <a:gd name="connsiteX34" fmla="*/ 37656 w 2056491"/>
                <a:gd name="connsiteY34" fmla="*/ 352004 h 3574942"/>
                <a:gd name="connsiteX35" fmla="*/ 87663 w 2056491"/>
                <a:gd name="connsiteY35" fmla="*/ 292473 h 3574942"/>
                <a:gd name="connsiteX36" fmla="*/ 39729 w 2056491"/>
                <a:gd name="connsiteY36"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052414 w 2056491"/>
                <a:gd name="connsiteY28" fmla="*/ 3574942 h 3574942"/>
                <a:gd name="connsiteX29" fmla="*/ 20679 w 2056491"/>
                <a:gd name="connsiteY29" fmla="*/ 3574942 h 3574942"/>
                <a:gd name="connsiteX30" fmla="*/ 380556 w 2056491"/>
                <a:gd name="connsiteY30" fmla="*/ 1523579 h 3574942"/>
                <a:gd name="connsiteX31" fmla="*/ 325787 w 2056491"/>
                <a:gd name="connsiteY31" fmla="*/ 1337841 h 3574942"/>
                <a:gd name="connsiteX32" fmla="*/ 437706 w 2056491"/>
                <a:gd name="connsiteY32" fmla="*/ 997323 h 3574942"/>
                <a:gd name="connsiteX33" fmla="*/ 156719 w 2056491"/>
                <a:gd name="connsiteY33" fmla="*/ 652041 h 3574942"/>
                <a:gd name="connsiteX34" fmla="*/ 37656 w 2056491"/>
                <a:gd name="connsiteY34" fmla="*/ 352004 h 3574942"/>
                <a:gd name="connsiteX35" fmla="*/ 87663 w 2056491"/>
                <a:gd name="connsiteY35" fmla="*/ 292473 h 3574942"/>
                <a:gd name="connsiteX36" fmla="*/ 39729 w 2056491"/>
                <a:gd name="connsiteY36"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052414 w 2056491"/>
                <a:gd name="connsiteY28" fmla="*/ 3574942 h 3574942"/>
                <a:gd name="connsiteX29" fmla="*/ 20679 w 2056491"/>
                <a:gd name="connsiteY29" fmla="*/ 3574942 h 3574942"/>
                <a:gd name="connsiteX30" fmla="*/ 380556 w 2056491"/>
                <a:gd name="connsiteY30" fmla="*/ 1523579 h 3574942"/>
                <a:gd name="connsiteX31" fmla="*/ 325787 w 2056491"/>
                <a:gd name="connsiteY31" fmla="*/ 1337841 h 3574942"/>
                <a:gd name="connsiteX32" fmla="*/ 437706 w 2056491"/>
                <a:gd name="connsiteY32" fmla="*/ 997323 h 3574942"/>
                <a:gd name="connsiteX33" fmla="*/ 156719 w 2056491"/>
                <a:gd name="connsiteY33" fmla="*/ 652041 h 3574942"/>
                <a:gd name="connsiteX34" fmla="*/ 37656 w 2056491"/>
                <a:gd name="connsiteY34" fmla="*/ 352004 h 3574942"/>
                <a:gd name="connsiteX35" fmla="*/ 87663 w 2056491"/>
                <a:gd name="connsiteY35" fmla="*/ 292473 h 3574942"/>
                <a:gd name="connsiteX36" fmla="*/ 39729 w 2056491"/>
                <a:gd name="connsiteY36"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113981 w 2056491"/>
                <a:gd name="connsiteY28" fmla="*/ 2018879 h 3574942"/>
                <a:gd name="connsiteX29" fmla="*/ 1052414 w 2056491"/>
                <a:gd name="connsiteY29" fmla="*/ 3574942 h 3574942"/>
                <a:gd name="connsiteX30" fmla="*/ 20679 w 2056491"/>
                <a:gd name="connsiteY30" fmla="*/ 3574942 h 3574942"/>
                <a:gd name="connsiteX31" fmla="*/ 380556 w 2056491"/>
                <a:gd name="connsiteY31" fmla="*/ 1523579 h 3574942"/>
                <a:gd name="connsiteX32" fmla="*/ 325787 w 2056491"/>
                <a:gd name="connsiteY32" fmla="*/ 1337841 h 3574942"/>
                <a:gd name="connsiteX33" fmla="*/ 437706 w 2056491"/>
                <a:gd name="connsiteY33" fmla="*/ 997323 h 3574942"/>
                <a:gd name="connsiteX34" fmla="*/ 156719 w 2056491"/>
                <a:gd name="connsiteY34" fmla="*/ 652041 h 3574942"/>
                <a:gd name="connsiteX35" fmla="*/ 37656 w 2056491"/>
                <a:gd name="connsiteY35" fmla="*/ 352004 h 3574942"/>
                <a:gd name="connsiteX36" fmla="*/ 87663 w 2056491"/>
                <a:gd name="connsiteY36" fmla="*/ 292473 h 3574942"/>
                <a:gd name="connsiteX37" fmla="*/ 39729 w 2056491"/>
                <a:gd name="connsiteY37"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113981 w 2056491"/>
                <a:gd name="connsiteY28" fmla="*/ 2018879 h 3574942"/>
                <a:gd name="connsiteX29" fmla="*/ 1052414 w 2056491"/>
                <a:gd name="connsiteY29" fmla="*/ 3574942 h 3574942"/>
                <a:gd name="connsiteX30" fmla="*/ 20679 w 2056491"/>
                <a:gd name="connsiteY30" fmla="*/ 3574942 h 3574942"/>
                <a:gd name="connsiteX31" fmla="*/ 380556 w 2056491"/>
                <a:gd name="connsiteY31" fmla="*/ 1523579 h 3574942"/>
                <a:gd name="connsiteX32" fmla="*/ 325787 w 2056491"/>
                <a:gd name="connsiteY32" fmla="*/ 1337841 h 3574942"/>
                <a:gd name="connsiteX33" fmla="*/ 437706 w 2056491"/>
                <a:gd name="connsiteY33" fmla="*/ 997323 h 3574942"/>
                <a:gd name="connsiteX34" fmla="*/ 156719 w 2056491"/>
                <a:gd name="connsiteY34" fmla="*/ 652041 h 3574942"/>
                <a:gd name="connsiteX35" fmla="*/ 37656 w 2056491"/>
                <a:gd name="connsiteY35" fmla="*/ 352004 h 3574942"/>
                <a:gd name="connsiteX36" fmla="*/ 87663 w 2056491"/>
                <a:gd name="connsiteY36" fmla="*/ 292473 h 3574942"/>
                <a:gd name="connsiteX37" fmla="*/ 39729 w 2056491"/>
                <a:gd name="connsiteY37"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113981 w 2056491"/>
                <a:gd name="connsiteY28" fmla="*/ 2018879 h 3574942"/>
                <a:gd name="connsiteX29" fmla="*/ 1052414 w 2056491"/>
                <a:gd name="connsiteY29" fmla="*/ 3574942 h 3574942"/>
                <a:gd name="connsiteX30" fmla="*/ 20679 w 2056491"/>
                <a:gd name="connsiteY30" fmla="*/ 3574942 h 3574942"/>
                <a:gd name="connsiteX31" fmla="*/ 380556 w 2056491"/>
                <a:gd name="connsiteY31" fmla="*/ 1523579 h 3574942"/>
                <a:gd name="connsiteX32" fmla="*/ 325787 w 2056491"/>
                <a:gd name="connsiteY32" fmla="*/ 1337841 h 3574942"/>
                <a:gd name="connsiteX33" fmla="*/ 437706 w 2056491"/>
                <a:gd name="connsiteY33" fmla="*/ 997323 h 3574942"/>
                <a:gd name="connsiteX34" fmla="*/ 156719 w 2056491"/>
                <a:gd name="connsiteY34" fmla="*/ 652041 h 3574942"/>
                <a:gd name="connsiteX35" fmla="*/ 37656 w 2056491"/>
                <a:gd name="connsiteY35" fmla="*/ 352004 h 3574942"/>
                <a:gd name="connsiteX36" fmla="*/ 87663 w 2056491"/>
                <a:gd name="connsiteY36" fmla="*/ 292473 h 3574942"/>
                <a:gd name="connsiteX37" fmla="*/ 39729 w 2056491"/>
                <a:gd name="connsiteY37" fmla="*/ 171030 h 3574942"/>
                <a:gd name="connsiteX0" fmla="*/ 44019 w 2060781"/>
                <a:gd name="connsiteY0" fmla="*/ 171030 h 3574942"/>
                <a:gd name="connsiteX1" fmla="*/ 63378 w 2060781"/>
                <a:gd name="connsiteY1" fmla="*/ 59110 h 3574942"/>
                <a:gd name="connsiteX2" fmla="*/ 108622 w 2060781"/>
                <a:gd name="connsiteY2" fmla="*/ 25773 h 3574942"/>
                <a:gd name="connsiteX3" fmla="*/ 146722 w 2060781"/>
                <a:gd name="connsiteY3" fmla="*/ 4342 h 3574942"/>
                <a:gd name="connsiteX4" fmla="*/ 230066 w 2060781"/>
                <a:gd name="connsiteY4" fmla="*/ 85306 h 3574942"/>
                <a:gd name="connsiteX5" fmla="*/ 194347 w 2060781"/>
                <a:gd name="connsiteY5" fmla="*/ 249612 h 3574942"/>
                <a:gd name="connsiteX6" fmla="*/ 458666 w 2060781"/>
                <a:gd name="connsiteY6" fmla="*/ 668712 h 3574942"/>
                <a:gd name="connsiteX7" fmla="*/ 558679 w 2060781"/>
                <a:gd name="connsiteY7" fmla="*/ 687762 h 3574942"/>
                <a:gd name="connsiteX8" fmla="*/ 784897 w 2060781"/>
                <a:gd name="connsiteY8" fmla="*/ 790156 h 3574942"/>
                <a:gd name="connsiteX9" fmla="*/ 506291 w 2060781"/>
                <a:gd name="connsiteY9" fmla="*/ 1178299 h 3574942"/>
                <a:gd name="connsiteX10" fmla="*/ 453904 w 2060781"/>
                <a:gd name="connsiteY10" fmla="*/ 1656931 h 3574942"/>
                <a:gd name="connsiteX11" fmla="*/ 1080172 w 2060781"/>
                <a:gd name="connsiteY11" fmla="*/ 1718843 h 3574942"/>
                <a:gd name="connsiteX12" fmla="*/ 1149229 w 2060781"/>
                <a:gd name="connsiteY12" fmla="*/ 1461668 h 3574942"/>
                <a:gd name="connsiteX13" fmla="*/ 956347 w 2060781"/>
                <a:gd name="connsiteY13" fmla="*/ 954461 h 3574942"/>
                <a:gd name="connsiteX14" fmla="*/ 1065885 w 2060781"/>
                <a:gd name="connsiteY14" fmla="*/ 840160 h 3574942"/>
                <a:gd name="connsiteX15" fmla="*/ 1239716 w 2060781"/>
                <a:gd name="connsiteY15" fmla="*/ 756817 h 3574942"/>
                <a:gd name="connsiteX16" fmla="*/ 1368303 w 2060781"/>
                <a:gd name="connsiteY16" fmla="*/ 785392 h 3574942"/>
                <a:gd name="connsiteX17" fmla="*/ 1885035 w 2060781"/>
                <a:gd name="connsiteY17" fmla="*/ 313906 h 3574942"/>
                <a:gd name="connsiteX18" fmla="*/ 1882998 w 2060781"/>
                <a:gd name="connsiteY18" fmla="*/ 175792 h 3574942"/>
                <a:gd name="connsiteX19" fmla="*/ 1958852 w 2060781"/>
                <a:gd name="connsiteY19" fmla="*/ 125785 h 3574942"/>
                <a:gd name="connsiteX20" fmla="*/ 2004097 w 2060781"/>
                <a:gd name="connsiteY20" fmla="*/ 168649 h 3574942"/>
                <a:gd name="connsiteX21" fmla="*/ 2039816 w 2060781"/>
                <a:gd name="connsiteY21" fmla="*/ 218653 h 3574942"/>
                <a:gd name="connsiteX22" fmla="*/ 2054103 w 2060781"/>
                <a:gd name="connsiteY22" fmla="*/ 299616 h 3574942"/>
                <a:gd name="connsiteX23" fmla="*/ 1939803 w 2060781"/>
                <a:gd name="connsiteY23" fmla="*/ 440112 h 3574942"/>
                <a:gd name="connsiteX24" fmla="*/ 1965996 w 2060781"/>
                <a:gd name="connsiteY24" fmla="*/ 502023 h 3574942"/>
                <a:gd name="connsiteX25" fmla="*/ 1577853 w 2060781"/>
                <a:gd name="connsiteY25" fmla="*/ 949698 h 3574942"/>
                <a:gd name="connsiteX26" fmla="*/ 1351634 w 2060781"/>
                <a:gd name="connsiteY26" fmla="*/ 1094954 h 3574942"/>
                <a:gd name="connsiteX27" fmla="*/ 1577853 w 2060781"/>
                <a:gd name="connsiteY27" fmla="*/ 2021260 h 3574942"/>
                <a:gd name="connsiteX28" fmla="*/ 1118271 w 2060781"/>
                <a:gd name="connsiteY28" fmla="*/ 2018879 h 3574942"/>
                <a:gd name="connsiteX29" fmla="*/ 1056704 w 2060781"/>
                <a:gd name="connsiteY29" fmla="*/ 3574942 h 3574942"/>
                <a:gd name="connsiteX30" fmla="*/ 24969 w 2060781"/>
                <a:gd name="connsiteY30" fmla="*/ 3574942 h 3574942"/>
                <a:gd name="connsiteX31" fmla="*/ 408659 w 2060781"/>
                <a:gd name="connsiteY31" fmla="*/ 1914104 h 3574942"/>
                <a:gd name="connsiteX32" fmla="*/ 384846 w 2060781"/>
                <a:gd name="connsiteY32" fmla="*/ 1523579 h 3574942"/>
                <a:gd name="connsiteX33" fmla="*/ 330077 w 2060781"/>
                <a:gd name="connsiteY33" fmla="*/ 1337841 h 3574942"/>
                <a:gd name="connsiteX34" fmla="*/ 441996 w 2060781"/>
                <a:gd name="connsiteY34" fmla="*/ 997323 h 3574942"/>
                <a:gd name="connsiteX35" fmla="*/ 161009 w 2060781"/>
                <a:gd name="connsiteY35" fmla="*/ 652041 h 3574942"/>
                <a:gd name="connsiteX36" fmla="*/ 41946 w 2060781"/>
                <a:gd name="connsiteY36" fmla="*/ 352004 h 3574942"/>
                <a:gd name="connsiteX37" fmla="*/ 91953 w 2060781"/>
                <a:gd name="connsiteY37" fmla="*/ 292473 h 3574942"/>
                <a:gd name="connsiteX38" fmla="*/ 44019 w 2060781"/>
                <a:gd name="connsiteY38" fmla="*/ 171030 h 3574942"/>
                <a:gd name="connsiteX0" fmla="*/ 44019 w 2060781"/>
                <a:gd name="connsiteY0" fmla="*/ 171030 h 3574942"/>
                <a:gd name="connsiteX1" fmla="*/ 63378 w 2060781"/>
                <a:gd name="connsiteY1" fmla="*/ 59110 h 3574942"/>
                <a:gd name="connsiteX2" fmla="*/ 108622 w 2060781"/>
                <a:gd name="connsiteY2" fmla="*/ 25773 h 3574942"/>
                <a:gd name="connsiteX3" fmla="*/ 146722 w 2060781"/>
                <a:gd name="connsiteY3" fmla="*/ 4342 h 3574942"/>
                <a:gd name="connsiteX4" fmla="*/ 230066 w 2060781"/>
                <a:gd name="connsiteY4" fmla="*/ 85306 h 3574942"/>
                <a:gd name="connsiteX5" fmla="*/ 194347 w 2060781"/>
                <a:gd name="connsiteY5" fmla="*/ 249612 h 3574942"/>
                <a:gd name="connsiteX6" fmla="*/ 458666 w 2060781"/>
                <a:gd name="connsiteY6" fmla="*/ 668712 h 3574942"/>
                <a:gd name="connsiteX7" fmla="*/ 558679 w 2060781"/>
                <a:gd name="connsiteY7" fmla="*/ 687762 h 3574942"/>
                <a:gd name="connsiteX8" fmla="*/ 784897 w 2060781"/>
                <a:gd name="connsiteY8" fmla="*/ 790156 h 3574942"/>
                <a:gd name="connsiteX9" fmla="*/ 506291 w 2060781"/>
                <a:gd name="connsiteY9" fmla="*/ 1178299 h 3574942"/>
                <a:gd name="connsiteX10" fmla="*/ 453904 w 2060781"/>
                <a:gd name="connsiteY10" fmla="*/ 1656931 h 3574942"/>
                <a:gd name="connsiteX11" fmla="*/ 1080172 w 2060781"/>
                <a:gd name="connsiteY11" fmla="*/ 1718843 h 3574942"/>
                <a:gd name="connsiteX12" fmla="*/ 1149229 w 2060781"/>
                <a:gd name="connsiteY12" fmla="*/ 1461668 h 3574942"/>
                <a:gd name="connsiteX13" fmla="*/ 956347 w 2060781"/>
                <a:gd name="connsiteY13" fmla="*/ 954461 h 3574942"/>
                <a:gd name="connsiteX14" fmla="*/ 1065885 w 2060781"/>
                <a:gd name="connsiteY14" fmla="*/ 840160 h 3574942"/>
                <a:gd name="connsiteX15" fmla="*/ 1239716 w 2060781"/>
                <a:gd name="connsiteY15" fmla="*/ 756817 h 3574942"/>
                <a:gd name="connsiteX16" fmla="*/ 1368303 w 2060781"/>
                <a:gd name="connsiteY16" fmla="*/ 785392 h 3574942"/>
                <a:gd name="connsiteX17" fmla="*/ 1885035 w 2060781"/>
                <a:gd name="connsiteY17" fmla="*/ 313906 h 3574942"/>
                <a:gd name="connsiteX18" fmla="*/ 1882998 w 2060781"/>
                <a:gd name="connsiteY18" fmla="*/ 175792 h 3574942"/>
                <a:gd name="connsiteX19" fmla="*/ 1958852 w 2060781"/>
                <a:gd name="connsiteY19" fmla="*/ 125785 h 3574942"/>
                <a:gd name="connsiteX20" fmla="*/ 2004097 w 2060781"/>
                <a:gd name="connsiteY20" fmla="*/ 168649 h 3574942"/>
                <a:gd name="connsiteX21" fmla="*/ 2039816 w 2060781"/>
                <a:gd name="connsiteY21" fmla="*/ 218653 h 3574942"/>
                <a:gd name="connsiteX22" fmla="*/ 2054103 w 2060781"/>
                <a:gd name="connsiteY22" fmla="*/ 299616 h 3574942"/>
                <a:gd name="connsiteX23" fmla="*/ 1939803 w 2060781"/>
                <a:gd name="connsiteY23" fmla="*/ 440112 h 3574942"/>
                <a:gd name="connsiteX24" fmla="*/ 1965996 w 2060781"/>
                <a:gd name="connsiteY24" fmla="*/ 502023 h 3574942"/>
                <a:gd name="connsiteX25" fmla="*/ 1577853 w 2060781"/>
                <a:gd name="connsiteY25" fmla="*/ 949698 h 3574942"/>
                <a:gd name="connsiteX26" fmla="*/ 1351634 w 2060781"/>
                <a:gd name="connsiteY26" fmla="*/ 1094954 h 3574942"/>
                <a:gd name="connsiteX27" fmla="*/ 1577853 w 2060781"/>
                <a:gd name="connsiteY27" fmla="*/ 2021260 h 3574942"/>
                <a:gd name="connsiteX28" fmla="*/ 1118271 w 2060781"/>
                <a:gd name="connsiteY28" fmla="*/ 2018879 h 3574942"/>
                <a:gd name="connsiteX29" fmla="*/ 1056704 w 2060781"/>
                <a:gd name="connsiteY29" fmla="*/ 3574942 h 3574942"/>
                <a:gd name="connsiteX30" fmla="*/ 24969 w 2060781"/>
                <a:gd name="connsiteY30" fmla="*/ 3574942 h 3574942"/>
                <a:gd name="connsiteX31" fmla="*/ 408659 w 2060781"/>
                <a:gd name="connsiteY31" fmla="*/ 1914104 h 3574942"/>
                <a:gd name="connsiteX32" fmla="*/ 384846 w 2060781"/>
                <a:gd name="connsiteY32" fmla="*/ 1523579 h 3574942"/>
                <a:gd name="connsiteX33" fmla="*/ 330077 w 2060781"/>
                <a:gd name="connsiteY33" fmla="*/ 1337841 h 3574942"/>
                <a:gd name="connsiteX34" fmla="*/ 441996 w 2060781"/>
                <a:gd name="connsiteY34" fmla="*/ 997323 h 3574942"/>
                <a:gd name="connsiteX35" fmla="*/ 161009 w 2060781"/>
                <a:gd name="connsiteY35" fmla="*/ 652041 h 3574942"/>
                <a:gd name="connsiteX36" fmla="*/ 41946 w 2060781"/>
                <a:gd name="connsiteY36" fmla="*/ 352004 h 3574942"/>
                <a:gd name="connsiteX37" fmla="*/ 91953 w 2060781"/>
                <a:gd name="connsiteY37" fmla="*/ 292473 h 3574942"/>
                <a:gd name="connsiteX38" fmla="*/ 44019 w 2060781"/>
                <a:gd name="connsiteY38" fmla="*/ 171030 h 3574942"/>
                <a:gd name="connsiteX0" fmla="*/ 44019 w 2060781"/>
                <a:gd name="connsiteY0" fmla="*/ 171030 h 3574942"/>
                <a:gd name="connsiteX1" fmla="*/ 63378 w 2060781"/>
                <a:gd name="connsiteY1" fmla="*/ 59110 h 3574942"/>
                <a:gd name="connsiteX2" fmla="*/ 108622 w 2060781"/>
                <a:gd name="connsiteY2" fmla="*/ 25773 h 3574942"/>
                <a:gd name="connsiteX3" fmla="*/ 146722 w 2060781"/>
                <a:gd name="connsiteY3" fmla="*/ 4342 h 3574942"/>
                <a:gd name="connsiteX4" fmla="*/ 230066 w 2060781"/>
                <a:gd name="connsiteY4" fmla="*/ 85306 h 3574942"/>
                <a:gd name="connsiteX5" fmla="*/ 194347 w 2060781"/>
                <a:gd name="connsiteY5" fmla="*/ 249612 h 3574942"/>
                <a:gd name="connsiteX6" fmla="*/ 458666 w 2060781"/>
                <a:gd name="connsiteY6" fmla="*/ 668712 h 3574942"/>
                <a:gd name="connsiteX7" fmla="*/ 558679 w 2060781"/>
                <a:gd name="connsiteY7" fmla="*/ 687762 h 3574942"/>
                <a:gd name="connsiteX8" fmla="*/ 784897 w 2060781"/>
                <a:gd name="connsiteY8" fmla="*/ 790156 h 3574942"/>
                <a:gd name="connsiteX9" fmla="*/ 506291 w 2060781"/>
                <a:gd name="connsiteY9" fmla="*/ 1178299 h 3574942"/>
                <a:gd name="connsiteX10" fmla="*/ 453904 w 2060781"/>
                <a:gd name="connsiteY10" fmla="*/ 1656931 h 3574942"/>
                <a:gd name="connsiteX11" fmla="*/ 1080172 w 2060781"/>
                <a:gd name="connsiteY11" fmla="*/ 1718843 h 3574942"/>
                <a:gd name="connsiteX12" fmla="*/ 1149229 w 2060781"/>
                <a:gd name="connsiteY12" fmla="*/ 1461668 h 3574942"/>
                <a:gd name="connsiteX13" fmla="*/ 956347 w 2060781"/>
                <a:gd name="connsiteY13" fmla="*/ 954461 h 3574942"/>
                <a:gd name="connsiteX14" fmla="*/ 1065885 w 2060781"/>
                <a:gd name="connsiteY14" fmla="*/ 840160 h 3574942"/>
                <a:gd name="connsiteX15" fmla="*/ 1239716 w 2060781"/>
                <a:gd name="connsiteY15" fmla="*/ 756817 h 3574942"/>
                <a:gd name="connsiteX16" fmla="*/ 1368303 w 2060781"/>
                <a:gd name="connsiteY16" fmla="*/ 785392 h 3574942"/>
                <a:gd name="connsiteX17" fmla="*/ 1885035 w 2060781"/>
                <a:gd name="connsiteY17" fmla="*/ 313906 h 3574942"/>
                <a:gd name="connsiteX18" fmla="*/ 1882998 w 2060781"/>
                <a:gd name="connsiteY18" fmla="*/ 175792 h 3574942"/>
                <a:gd name="connsiteX19" fmla="*/ 1958852 w 2060781"/>
                <a:gd name="connsiteY19" fmla="*/ 125785 h 3574942"/>
                <a:gd name="connsiteX20" fmla="*/ 2004097 w 2060781"/>
                <a:gd name="connsiteY20" fmla="*/ 168649 h 3574942"/>
                <a:gd name="connsiteX21" fmla="*/ 2039816 w 2060781"/>
                <a:gd name="connsiteY21" fmla="*/ 218653 h 3574942"/>
                <a:gd name="connsiteX22" fmla="*/ 2054103 w 2060781"/>
                <a:gd name="connsiteY22" fmla="*/ 299616 h 3574942"/>
                <a:gd name="connsiteX23" fmla="*/ 1939803 w 2060781"/>
                <a:gd name="connsiteY23" fmla="*/ 440112 h 3574942"/>
                <a:gd name="connsiteX24" fmla="*/ 1965996 w 2060781"/>
                <a:gd name="connsiteY24" fmla="*/ 502023 h 3574942"/>
                <a:gd name="connsiteX25" fmla="*/ 1577853 w 2060781"/>
                <a:gd name="connsiteY25" fmla="*/ 949698 h 3574942"/>
                <a:gd name="connsiteX26" fmla="*/ 1351634 w 2060781"/>
                <a:gd name="connsiteY26" fmla="*/ 1094954 h 3574942"/>
                <a:gd name="connsiteX27" fmla="*/ 1577853 w 2060781"/>
                <a:gd name="connsiteY27" fmla="*/ 2021260 h 3574942"/>
                <a:gd name="connsiteX28" fmla="*/ 1118271 w 2060781"/>
                <a:gd name="connsiteY28" fmla="*/ 2018879 h 3574942"/>
                <a:gd name="connsiteX29" fmla="*/ 1056704 w 2060781"/>
                <a:gd name="connsiteY29" fmla="*/ 3574942 h 3574942"/>
                <a:gd name="connsiteX30" fmla="*/ 24969 w 2060781"/>
                <a:gd name="connsiteY30" fmla="*/ 3574942 h 3574942"/>
                <a:gd name="connsiteX31" fmla="*/ 408659 w 2060781"/>
                <a:gd name="connsiteY31" fmla="*/ 1914104 h 3574942"/>
                <a:gd name="connsiteX32" fmla="*/ 334840 w 2060781"/>
                <a:gd name="connsiteY32" fmla="*/ 1861716 h 3574942"/>
                <a:gd name="connsiteX33" fmla="*/ 384846 w 2060781"/>
                <a:gd name="connsiteY33" fmla="*/ 1523579 h 3574942"/>
                <a:gd name="connsiteX34" fmla="*/ 330077 w 2060781"/>
                <a:gd name="connsiteY34" fmla="*/ 1337841 h 3574942"/>
                <a:gd name="connsiteX35" fmla="*/ 441996 w 2060781"/>
                <a:gd name="connsiteY35" fmla="*/ 997323 h 3574942"/>
                <a:gd name="connsiteX36" fmla="*/ 161009 w 2060781"/>
                <a:gd name="connsiteY36" fmla="*/ 652041 h 3574942"/>
                <a:gd name="connsiteX37" fmla="*/ 41946 w 2060781"/>
                <a:gd name="connsiteY37" fmla="*/ 352004 h 3574942"/>
                <a:gd name="connsiteX38" fmla="*/ 91953 w 2060781"/>
                <a:gd name="connsiteY38" fmla="*/ 292473 h 3574942"/>
                <a:gd name="connsiteX39" fmla="*/ 44019 w 2060781"/>
                <a:gd name="connsiteY39" fmla="*/ 171030 h 3574942"/>
                <a:gd name="connsiteX0" fmla="*/ 44019 w 2060781"/>
                <a:gd name="connsiteY0" fmla="*/ 171030 h 3574942"/>
                <a:gd name="connsiteX1" fmla="*/ 63378 w 2060781"/>
                <a:gd name="connsiteY1" fmla="*/ 59110 h 3574942"/>
                <a:gd name="connsiteX2" fmla="*/ 108622 w 2060781"/>
                <a:gd name="connsiteY2" fmla="*/ 25773 h 3574942"/>
                <a:gd name="connsiteX3" fmla="*/ 146722 w 2060781"/>
                <a:gd name="connsiteY3" fmla="*/ 4342 h 3574942"/>
                <a:gd name="connsiteX4" fmla="*/ 230066 w 2060781"/>
                <a:gd name="connsiteY4" fmla="*/ 85306 h 3574942"/>
                <a:gd name="connsiteX5" fmla="*/ 194347 w 2060781"/>
                <a:gd name="connsiteY5" fmla="*/ 249612 h 3574942"/>
                <a:gd name="connsiteX6" fmla="*/ 458666 w 2060781"/>
                <a:gd name="connsiteY6" fmla="*/ 668712 h 3574942"/>
                <a:gd name="connsiteX7" fmla="*/ 558679 w 2060781"/>
                <a:gd name="connsiteY7" fmla="*/ 687762 h 3574942"/>
                <a:gd name="connsiteX8" fmla="*/ 784897 w 2060781"/>
                <a:gd name="connsiteY8" fmla="*/ 790156 h 3574942"/>
                <a:gd name="connsiteX9" fmla="*/ 506291 w 2060781"/>
                <a:gd name="connsiteY9" fmla="*/ 1178299 h 3574942"/>
                <a:gd name="connsiteX10" fmla="*/ 453904 w 2060781"/>
                <a:gd name="connsiteY10" fmla="*/ 1656931 h 3574942"/>
                <a:gd name="connsiteX11" fmla="*/ 1080172 w 2060781"/>
                <a:gd name="connsiteY11" fmla="*/ 1718843 h 3574942"/>
                <a:gd name="connsiteX12" fmla="*/ 1149229 w 2060781"/>
                <a:gd name="connsiteY12" fmla="*/ 1461668 h 3574942"/>
                <a:gd name="connsiteX13" fmla="*/ 956347 w 2060781"/>
                <a:gd name="connsiteY13" fmla="*/ 954461 h 3574942"/>
                <a:gd name="connsiteX14" fmla="*/ 1065885 w 2060781"/>
                <a:gd name="connsiteY14" fmla="*/ 840160 h 3574942"/>
                <a:gd name="connsiteX15" fmla="*/ 1239716 w 2060781"/>
                <a:gd name="connsiteY15" fmla="*/ 756817 h 3574942"/>
                <a:gd name="connsiteX16" fmla="*/ 1368303 w 2060781"/>
                <a:gd name="connsiteY16" fmla="*/ 785392 h 3574942"/>
                <a:gd name="connsiteX17" fmla="*/ 1885035 w 2060781"/>
                <a:gd name="connsiteY17" fmla="*/ 313906 h 3574942"/>
                <a:gd name="connsiteX18" fmla="*/ 1882998 w 2060781"/>
                <a:gd name="connsiteY18" fmla="*/ 175792 h 3574942"/>
                <a:gd name="connsiteX19" fmla="*/ 1958852 w 2060781"/>
                <a:gd name="connsiteY19" fmla="*/ 125785 h 3574942"/>
                <a:gd name="connsiteX20" fmla="*/ 2004097 w 2060781"/>
                <a:gd name="connsiteY20" fmla="*/ 168649 h 3574942"/>
                <a:gd name="connsiteX21" fmla="*/ 2039816 w 2060781"/>
                <a:gd name="connsiteY21" fmla="*/ 218653 h 3574942"/>
                <a:gd name="connsiteX22" fmla="*/ 2054103 w 2060781"/>
                <a:gd name="connsiteY22" fmla="*/ 299616 h 3574942"/>
                <a:gd name="connsiteX23" fmla="*/ 1939803 w 2060781"/>
                <a:gd name="connsiteY23" fmla="*/ 440112 h 3574942"/>
                <a:gd name="connsiteX24" fmla="*/ 1965996 w 2060781"/>
                <a:gd name="connsiteY24" fmla="*/ 502023 h 3574942"/>
                <a:gd name="connsiteX25" fmla="*/ 1577853 w 2060781"/>
                <a:gd name="connsiteY25" fmla="*/ 949698 h 3574942"/>
                <a:gd name="connsiteX26" fmla="*/ 1351634 w 2060781"/>
                <a:gd name="connsiteY26" fmla="*/ 1094954 h 3574942"/>
                <a:gd name="connsiteX27" fmla="*/ 1577853 w 2060781"/>
                <a:gd name="connsiteY27" fmla="*/ 2021260 h 3574942"/>
                <a:gd name="connsiteX28" fmla="*/ 1118271 w 2060781"/>
                <a:gd name="connsiteY28" fmla="*/ 2018879 h 3574942"/>
                <a:gd name="connsiteX29" fmla="*/ 1056704 w 2060781"/>
                <a:gd name="connsiteY29" fmla="*/ 3574942 h 3574942"/>
                <a:gd name="connsiteX30" fmla="*/ 24969 w 2060781"/>
                <a:gd name="connsiteY30" fmla="*/ 3574942 h 3574942"/>
                <a:gd name="connsiteX31" fmla="*/ 408659 w 2060781"/>
                <a:gd name="connsiteY31" fmla="*/ 1914104 h 3574942"/>
                <a:gd name="connsiteX32" fmla="*/ 334840 w 2060781"/>
                <a:gd name="connsiteY32" fmla="*/ 1861716 h 3574942"/>
                <a:gd name="connsiteX33" fmla="*/ 384846 w 2060781"/>
                <a:gd name="connsiteY33" fmla="*/ 1523579 h 3574942"/>
                <a:gd name="connsiteX34" fmla="*/ 330077 w 2060781"/>
                <a:gd name="connsiteY34" fmla="*/ 1337841 h 3574942"/>
                <a:gd name="connsiteX35" fmla="*/ 441996 w 2060781"/>
                <a:gd name="connsiteY35" fmla="*/ 997323 h 3574942"/>
                <a:gd name="connsiteX36" fmla="*/ 161009 w 2060781"/>
                <a:gd name="connsiteY36" fmla="*/ 652041 h 3574942"/>
                <a:gd name="connsiteX37" fmla="*/ 41946 w 2060781"/>
                <a:gd name="connsiteY37" fmla="*/ 352004 h 3574942"/>
                <a:gd name="connsiteX38" fmla="*/ 91953 w 2060781"/>
                <a:gd name="connsiteY38" fmla="*/ 292473 h 3574942"/>
                <a:gd name="connsiteX39" fmla="*/ 44019 w 2060781"/>
                <a:gd name="connsiteY39" fmla="*/ 171030 h 3574942"/>
                <a:gd name="connsiteX0" fmla="*/ 43914 w 2060676"/>
                <a:gd name="connsiteY0" fmla="*/ 171030 h 3574942"/>
                <a:gd name="connsiteX1" fmla="*/ 63273 w 2060676"/>
                <a:gd name="connsiteY1" fmla="*/ 59110 h 3574942"/>
                <a:gd name="connsiteX2" fmla="*/ 108517 w 2060676"/>
                <a:gd name="connsiteY2" fmla="*/ 25773 h 3574942"/>
                <a:gd name="connsiteX3" fmla="*/ 146617 w 2060676"/>
                <a:gd name="connsiteY3" fmla="*/ 4342 h 3574942"/>
                <a:gd name="connsiteX4" fmla="*/ 229961 w 2060676"/>
                <a:gd name="connsiteY4" fmla="*/ 85306 h 3574942"/>
                <a:gd name="connsiteX5" fmla="*/ 194242 w 2060676"/>
                <a:gd name="connsiteY5" fmla="*/ 249612 h 3574942"/>
                <a:gd name="connsiteX6" fmla="*/ 458561 w 2060676"/>
                <a:gd name="connsiteY6" fmla="*/ 668712 h 3574942"/>
                <a:gd name="connsiteX7" fmla="*/ 558574 w 2060676"/>
                <a:gd name="connsiteY7" fmla="*/ 687762 h 3574942"/>
                <a:gd name="connsiteX8" fmla="*/ 784792 w 2060676"/>
                <a:gd name="connsiteY8" fmla="*/ 790156 h 3574942"/>
                <a:gd name="connsiteX9" fmla="*/ 506186 w 2060676"/>
                <a:gd name="connsiteY9" fmla="*/ 1178299 h 3574942"/>
                <a:gd name="connsiteX10" fmla="*/ 453799 w 2060676"/>
                <a:gd name="connsiteY10" fmla="*/ 1656931 h 3574942"/>
                <a:gd name="connsiteX11" fmla="*/ 1080067 w 2060676"/>
                <a:gd name="connsiteY11" fmla="*/ 1718843 h 3574942"/>
                <a:gd name="connsiteX12" fmla="*/ 1149124 w 2060676"/>
                <a:gd name="connsiteY12" fmla="*/ 1461668 h 3574942"/>
                <a:gd name="connsiteX13" fmla="*/ 956242 w 2060676"/>
                <a:gd name="connsiteY13" fmla="*/ 954461 h 3574942"/>
                <a:gd name="connsiteX14" fmla="*/ 1065780 w 2060676"/>
                <a:gd name="connsiteY14" fmla="*/ 840160 h 3574942"/>
                <a:gd name="connsiteX15" fmla="*/ 1239611 w 2060676"/>
                <a:gd name="connsiteY15" fmla="*/ 756817 h 3574942"/>
                <a:gd name="connsiteX16" fmla="*/ 1368198 w 2060676"/>
                <a:gd name="connsiteY16" fmla="*/ 785392 h 3574942"/>
                <a:gd name="connsiteX17" fmla="*/ 1884930 w 2060676"/>
                <a:gd name="connsiteY17" fmla="*/ 313906 h 3574942"/>
                <a:gd name="connsiteX18" fmla="*/ 1882893 w 2060676"/>
                <a:gd name="connsiteY18" fmla="*/ 175792 h 3574942"/>
                <a:gd name="connsiteX19" fmla="*/ 1958747 w 2060676"/>
                <a:gd name="connsiteY19" fmla="*/ 125785 h 3574942"/>
                <a:gd name="connsiteX20" fmla="*/ 2003992 w 2060676"/>
                <a:gd name="connsiteY20" fmla="*/ 168649 h 3574942"/>
                <a:gd name="connsiteX21" fmla="*/ 2039711 w 2060676"/>
                <a:gd name="connsiteY21" fmla="*/ 218653 h 3574942"/>
                <a:gd name="connsiteX22" fmla="*/ 2053998 w 2060676"/>
                <a:gd name="connsiteY22" fmla="*/ 299616 h 3574942"/>
                <a:gd name="connsiteX23" fmla="*/ 1939698 w 2060676"/>
                <a:gd name="connsiteY23" fmla="*/ 440112 h 3574942"/>
                <a:gd name="connsiteX24" fmla="*/ 1965891 w 2060676"/>
                <a:gd name="connsiteY24" fmla="*/ 502023 h 3574942"/>
                <a:gd name="connsiteX25" fmla="*/ 1577748 w 2060676"/>
                <a:gd name="connsiteY25" fmla="*/ 949698 h 3574942"/>
                <a:gd name="connsiteX26" fmla="*/ 1351529 w 2060676"/>
                <a:gd name="connsiteY26" fmla="*/ 1094954 h 3574942"/>
                <a:gd name="connsiteX27" fmla="*/ 1577748 w 2060676"/>
                <a:gd name="connsiteY27" fmla="*/ 2021260 h 3574942"/>
                <a:gd name="connsiteX28" fmla="*/ 1118166 w 2060676"/>
                <a:gd name="connsiteY28" fmla="*/ 2018879 h 3574942"/>
                <a:gd name="connsiteX29" fmla="*/ 1056599 w 2060676"/>
                <a:gd name="connsiteY29" fmla="*/ 3574942 h 3574942"/>
                <a:gd name="connsiteX30" fmla="*/ 24864 w 2060676"/>
                <a:gd name="connsiteY30" fmla="*/ 3574942 h 3574942"/>
                <a:gd name="connsiteX31" fmla="*/ 410936 w 2060676"/>
                <a:gd name="connsiteY31" fmla="*/ 1914104 h 3574942"/>
                <a:gd name="connsiteX32" fmla="*/ 334735 w 2060676"/>
                <a:gd name="connsiteY32" fmla="*/ 1861716 h 3574942"/>
                <a:gd name="connsiteX33" fmla="*/ 384741 w 2060676"/>
                <a:gd name="connsiteY33" fmla="*/ 1523579 h 3574942"/>
                <a:gd name="connsiteX34" fmla="*/ 329972 w 2060676"/>
                <a:gd name="connsiteY34" fmla="*/ 1337841 h 3574942"/>
                <a:gd name="connsiteX35" fmla="*/ 441891 w 2060676"/>
                <a:gd name="connsiteY35" fmla="*/ 997323 h 3574942"/>
                <a:gd name="connsiteX36" fmla="*/ 160904 w 2060676"/>
                <a:gd name="connsiteY36" fmla="*/ 652041 h 3574942"/>
                <a:gd name="connsiteX37" fmla="*/ 41841 w 2060676"/>
                <a:gd name="connsiteY37" fmla="*/ 352004 h 3574942"/>
                <a:gd name="connsiteX38" fmla="*/ 91848 w 2060676"/>
                <a:gd name="connsiteY38" fmla="*/ 292473 h 3574942"/>
                <a:gd name="connsiteX39" fmla="*/ 43914 w 2060676"/>
                <a:gd name="connsiteY39" fmla="*/ 171030 h 3574942"/>
                <a:gd name="connsiteX0" fmla="*/ 43914 w 2060676"/>
                <a:gd name="connsiteY0" fmla="*/ 171030 h 3574942"/>
                <a:gd name="connsiteX1" fmla="*/ 63273 w 2060676"/>
                <a:gd name="connsiteY1" fmla="*/ 59110 h 3574942"/>
                <a:gd name="connsiteX2" fmla="*/ 108517 w 2060676"/>
                <a:gd name="connsiteY2" fmla="*/ 25773 h 3574942"/>
                <a:gd name="connsiteX3" fmla="*/ 146617 w 2060676"/>
                <a:gd name="connsiteY3" fmla="*/ 4342 h 3574942"/>
                <a:gd name="connsiteX4" fmla="*/ 229961 w 2060676"/>
                <a:gd name="connsiteY4" fmla="*/ 85306 h 3574942"/>
                <a:gd name="connsiteX5" fmla="*/ 194242 w 2060676"/>
                <a:gd name="connsiteY5" fmla="*/ 249612 h 3574942"/>
                <a:gd name="connsiteX6" fmla="*/ 458561 w 2060676"/>
                <a:gd name="connsiteY6" fmla="*/ 668712 h 3574942"/>
                <a:gd name="connsiteX7" fmla="*/ 558574 w 2060676"/>
                <a:gd name="connsiteY7" fmla="*/ 687762 h 3574942"/>
                <a:gd name="connsiteX8" fmla="*/ 784792 w 2060676"/>
                <a:gd name="connsiteY8" fmla="*/ 790156 h 3574942"/>
                <a:gd name="connsiteX9" fmla="*/ 506186 w 2060676"/>
                <a:gd name="connsiteY9" fmla="*/ 1178299 h 3574942"/>
                <a:gd name="connsiteX10" fmla="*/ 453799 w 2060676"/>
                <a:gd name="connsiteY10" fmla="*/ 1656931 h 3574942"/>
                <a:gd name="connsiteX11" fmla="*/ 1080067 w 2060676"/>
                <a:gd name="connsiteY11" fmla="*/ 1718843 h 3574942"/>
                <a:gd name="connsiteX12" fmla="*/ 1149124 w 2060676"/>
                <a:gd name="connsiteY12" fmla="*/ 1461668 h 3574942"/>
                <a:gd name="connsiteX13" fmla="*/ 956242 w 2060676"/>
                <a:gd name="connsiteY13" fmla="*/ 954461 h 3574942"/>
                <a:gd name="connsiteX14" fmla="*/ 1065780 w 2060676"/>
                <a:gd name="connsiteY14" fmla="*/ 840160 h 3574942"/>
                <a:gd name="connsiteX15" fmla="*/ 1239611 w 2060676"/>
                <a:gd name="connsiteY15" fmla="*/ 756817 h 3574942"/>
                <a:gd name="connsiteX16" fmla="*/ 1368198 w 2060676"/>
                <a:gd name="connsiteY16" fmla="*/ 785392 h 3574942"/>
                <a:gd name="connsiteX17" fmla="*/ 1884930 w 2060676"/>
                <a:gd name="connsiteY17" fmla="*/ 313906 h 3574942"/>
                <a:gd name="connsiteX18" fmla="*/ 1882893 w 2060676"/>
                <a:gd name="connsiteY18" fmla="*/ 175792 h 3574942"/>
                <a:gd name="connsiteX19" fmla="*/ 1958747 w 2060676"/>
                <a:gd name="connsiteY19" fmla="*/ 125785 h 3574942"/>
                <a:gd name="connsiteX20" fmla="*/ 2003992 w 2060676"/>
                <a:gd name="connsiteY20" fmla="*/ 168649 h 3574942"/>
                <a:gd name="connsiteX21" fmla="*/ 2039711 w 2060676"/>
                <a:gd name="connsiteY21" fmla="*/ 218653 h 3574942"/>
                <a:gd name="connsiteX22" fmla="*/ 2053998 w 2060676"/>
                <a:gd name="connsiteY22" fmla="*/ 299616 h 3574942"/>
                <a:gd name="connsiteX23" fmla="*/ 1939698 w 2060676"/>
                <a:gd name="connsiteY23" fmla="*/ 440112 h 3574942"/>
                <a:gd name="connsiteX24" fmla="*/ 1965891 w 2060676"/>
                <a:gd name="connsiteY24" fmla="*/ 502023 h 3574942"/>
                <a:gd name="connsiteX25" fmla="*/ 1577748 w 2060676"/>
                <a:gd name="connsiteY25" fmla="*/ 949698 h 3574942"/>
                <a:gd name="connsiteX26" fmla="*/ 1351529 w 2060676"/>
                <a:gd name="connsiteY26" fmla="*/ 1094954 h 3574942"/>
                <a:gd name="connsiteX27" fmla="*/ 1577748 w 2060676"/>
                <a:gd name="connsiteY27" fmla="*/ 2021260 h 3574942"/>
                <a:gd name="connsiteX28" fmla="*/ 1118166 w 2060676"/>
                <a:gd name="connsiteY28" fmla="*/ 2018879 h 3574942"/>
                <a:gd name="connsiteX29" fmla="*/ 1056599 w 2060676"/>
                <a:gd name="connsiteY29" fmla="*/ 3574942 h 3574942"/>
                <a:gd name="connsiteX30" fmla="*/ 24864 w 2060676"/>
                <a:gd name="connsiteY30" fmla="*/ 3574942 h 3574942"/>
                <a:gd name="connsiteX31" fmla="*/ 410936 w 2060676"/>
                <a:gd name="connsiteY31" fmla="*/ 1914104 h 3574942"/>
                <a:gd name="connsiteX32" fmla="*/ 334735 w 2060676"/>
                <a:gd name="connsiteY32" fmla="*/ 1861716 h 3574942"/>
                <a:gd name="connsiteX33" fmla="*/ 384741 w 2060676"/>
                <a:gd name="connsiteY33" fmla="*/ 1523579 h 3574942"/>
                <a:gd name="connsiteX34" fmla="*/ 329972 w 2060676"/>
                <a:gd name="connsiteY34" fmla="*/ 1337841 h 3574942"/>
                <a:gd name="connsiteX35" fmla="*/ 441891 w 2060676"/>
                <a:gd name="connsiteY35" fmla="*/ 997323 h 3574942"/>
                <a:gd name="connsiteX36" fmla="*/ 160904 w 2060676"/>
                <a:gd name="connsiteY36" fmla="*/ 652041 h 3574942"/>
                <a:gd name="connsiteX37" fmla="*/ 41841 w 2060676"/>
                <a:gd name="connsiteY37" fmla="*/ 352004 h 3574942"/>
                <a:gd name="connsiteX38" fmla="*/ 91848 w 2060676"/>
                <a:gd name="connsiteY38" fmla="*/ 292473 h 3574942"/>
                <a:gd name="connsiteX39" fmla="*/ 43914 w 2060676"/>
                <a:gd name="connsiteY39" fmla="*/ 171030 h 357494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023845 w 2027922"/>
                <a:gd name="connsiteY29" fmla="*/ 3574942 h 3710912"/>
                <a:gd name="connsiteX30" fmla="*/ 253852 w 2027922"/>
                <a:gd name="connsiteY30" fmla="*/ 3710912 h 3710912"/>
                <a:gd name="connsiteX31" fmla="*/ 378182 w 2027922"/>
                <a:gd name="connsiteY31" fmla="*/ 1914104 h 3710912"/>
                <a:gd name="connsiteX32" fmla="*/ 301981 w 2027922"/>
                <a:gd name="connsiteY32" fmla="*/ 1861716 h 3710912"/>
                <a:gd name="connsiteX33" fmla="*/ 351987 w 2027922"/>
                <a:gd name="connsiteY33" fmla="*/ 1523579 h 3710912"/>
                <a:gd name="connsiteX34" fmla="*/ 297218 w 2027922"/>
                <a:gd name="connsiteY34" fmla="*/ 1337841 h 3710912"/>
                <a:gd name="connsiteX35" fmla="*/ 409137 w 2027922"/>
                <a:gd name="connsiteY35" fmla="*/ 997323 h 3710912"/>
                <a:gd name="connsiteX36" fmla="*/ 128150 w 2027922"/>
                <a:gd name="connsiteY36" fmla="*/ 652041 h 3710912"/>
                <a:gd name="connsiteX37" fmla="*/ 9087 w 2027922"/>
                <a:gd name="connsiteY37" fmla="*/ 352004 h 3710912"/>
                <a:gd name="connsiteX38" fmla="*/ 59094 w 2027922"/>
                <a:gd name="connsiteY38" fmla="*/ 292473 h 3710912"/>
                <a:gd name="connsiteX39" fmla="*/ 11160 w 2027922"/>
                <a:gd name="connsiteY39"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023845 w 2027922"/>
                <a:gd name="connsiteY29" fmla="*/ 3574942 h 3710912"/>
                <a:gd name="connsiteX30" fmla="*/ 685352 w 2027922"/>
                <a:gd name="connsiteY30" fmla="*/ 2302371 h 3710912"/>
                <a:gd name="connsiteX31" fmla="*/ 253852 w 2027922"/>
                <a:gd name="connsiteY31" fmla="*/ 3710912 h 3710912"/>
                <a:gd name="connsiteX32" fmla="*/ 378182 w 2027922"/>
                <a:gd name="connsiteY32" fmla="*/ 1914104 h 3710912"/>
                <a:gd name="connsiteX33" fmla="*/ 301981 w 2027922"/>
                <a:gd name="connsiteY33" fmla="*/ 1861716 h 3710912"/>
                <a:gd name="connsiteX34" fmla="*/ 351987 w 2027922"/>
                <a:gd name="connsiteY34" fmla="*/ 1523579 h 3710912"/>
                <a:gd name="connsiteX35" fmla="*/ 297218 w 2027922"/>
                <a:gd name="connsiteY35" fmla="*/ 1337841 h 3710912"/>
                <a:gd name="connsiteX36" fmla="*/ 409137 w 2027922"/>
                <a:gd name="connsiteY36" fmla="*/ 997323 h 3710912"/>
                <a:gd name="connsiteX37" fmla="*/ 128150 w 2027922"/>
                <a:gd name="connsiteY37" fmla="*/ 652041 h 3710912"/>
                <a:gd name="connsiteX38" fmla="*/ 9087 w 2027922"/>
                <a:gd name="connsiteY38" fmla="*/ 352004 h 3710912"/>
                <a:gd name="connsiteX39" fmla="*/ 59094 w 2027922"/>
                <a:gd name="connsiteY39" fmla="*/ 292473 h 3710912"/>
                <a:gd name="connsiteX40" fmla="*/ 11160 w 2027922"/>
                <a:gd name="connsiteY40"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685352 w 2027922"/>
                <a:gd name="connsiteY30" fmla="*/ 2302371 h 3710912"/>
                <a:gd name="connsiteX31" fmla="*/ 253852 w 2027922"/>
                <a:gd name="connsiteY31" fmla="*/ 3710912 h 3710912"/>
                <a:gd name="connsiteX32" fmla="*/ 378182 w 2027922"/>
                <a:gd name="connsiteY32" fmla="*/ 1914104 h 3710912"/>
                <a:gd name="connsiteX33" fmla="*/ 301981 w 2027922"/>
                <a:gd name="connsiteY33" fmla="*/ 1861716 h 3710912"/>
                <a:gd name="connsiteX34" fmla="*/ 351987 w 2027922"/>
                <a:gd name="connsiteY34" fmla="*/ 1523579 h 3710912"/>
                <a:gd name="connsiteX35" fmla="*/ 297218 w 2027922"/>
                <a:gd name="connsiteY35" fmla="*/ 1337841 h 3710912"/>
                <a:gd name="connsiteX36" fmla="*/ 409137 w 2027922"/>
                <a:gd name="connsiteY36" fmla="*/ 997323 h 3710912"/>
                <a:gd name="connsiteX37" fmla="*/ 128150 w 2027922"/>
                <a:gd name="connsiteY37" fmla="*/ 652041 h 3710912"/>
                <a:gd name="connsiteX38" fmla="*/ 9087 w 2027922"/>
                <a:gd name="connsiteY38" fmla="*/ 352004 h 3710912"/>
                <a:gd name="connsiteX39" fmla="*/ 59094 w 2027922"/>
                <a:gd name="connsiteY39" fmla="*/ 292473 h 3710912"/>
                <a:gd name="connsiteX40" fmla="*/ 11160 w 2027922"/>
                <a:gd name="connsiteY40" fmla="*/ 171030 h 3710912"/>
                <a:gd name="connsiteX0" fmla="*/ 11160 w 2027922"/>
                <a:gd name="connsiteY0" fmla="*/ 171030 h 3820593"/>
                <a:gd name="connsiteX1" fmla="*/ 30519 w 2027922"/>
                <a:gd name="connsiteY1" fmla="*/ 59110 h 3820593"/>
                <a:gd name="connsiteX2" fmla="*/ 75763 w 2027922"/>
                <a:gd name="connsiteY2" fmla="*/ 25773 h 3820593"/>
                <a:gd name="connsiteX3" fmla="*/ 113863 w 2027922"/>
                <a:gd name="connsiteY3" fmla="*/ 4342 h 3820593"/>
                <a:gd name="connsiteX4" fmla="*/ 197207 w 2027922"/>
                <a:gd name="connsiteY4" fmla="*/ 85306 h 3820593"/>
                <a:gd name="connsiteX5" fmla="*/ 161488 w 2027922"/>
                <a:gd name="connsiteY5" fmla="*/ 249612 h 3820593"/>
                <a:gd name="connsiteX6" fmla="*/ 425807 w 2027922"/>
                <a:gd name="connsiteY6" fmla="*/ 668712 h 3820593"/>
                <a:gd name="connsiteX7" fmla="*/ 525820 w 2027922"/>
                <a:gd name="connsiteY7" fmla="*/ 687762 h 3820593"/>
                <a:gd name="connsiteX8" fmla="*/ 752038 w 2027922"/>
                <a:gd name="connsiteY8" fmla="*/ 790156 h 3820593"/>
                <a:gd name="connsiteX9" fmla="*/ 473432 w 2027922"/>
                <a:gd name="connsiteY9" fmla="*/ 1178299 h 3820593"/>
                <a:gd name="connsiteX10" fmla="*/ 421045 w 2027922"/>
                <a:gd name="connsiteY10" fmla="*/ 1656931 h 3820593"/>
                <a:gd name="connsiteX11" fmla="*/ 1047313 w 2027922"/>
                <a:gd name="connsiteY11" fmla="*/ 1718843 h 3820593"/>
                <a:gd name="connsiteX12" fmla="*/ 1116370 w 2027922"/>
                <a:gd name="connsiteY12" fmla="*/ 1461668 h 3820593"/>
                <a:gd name="connsiteX13" fmla="*/ 923488 w 2027922"/>
                <a:gd name="connsiteY13" fmla="*/ 954461 h 3820593"/>
                <a:gd name="connsiteX14" fmla="*/ 1033026 w 2027922"/>
                <a:gd name="connsiteY14" fmla="*/ 840160 h 3820593"/>
                <a:gd name="connsiteX15" fmla="*/ 1206857 w 2027922"/>
                <a:gd name="connsiteY15" fmla="*/ 756817 h 3820593"/>
                <a:gd name="connsiteX16" fmla="*/ 1335444 w 2027922"/>
                <a:gd name="connsiteY16" fmla="*/ 785392 h 3820593"/>
                <a:gd name="connsiteX17" fmla="*/ 1852176 w 2027922"/>
                <a:gd name="connsiteY17" fmla="*/ 313906 h 3820593"/>
                <a:gd name="connsiteX18" fmla="*/ 1850139 w 2027922"/>
                <a:gd name="connsiteY18" fmla="*/ 175792 h 3820593"/>
                <a:gd name="connsiteX19" fmla="*/ 1925993 w 2027922"/>
                <a:gd name="connsiteY19" fmla="*/ 125785 h 3820593"/>
                <a:gd name="connsiteX20" fmla="*/ 1971238 w 2027922"/>
                <a:gd name="connsiteY20" fmla="*/ 168649 h 3820593"/>
                <a:gd name="connsiteX21" fmla="*/ 2006957 w 2027922"/>
                <a:gd name="connsiteY21" fmla="*/ 218653 h 3820593"/>
                <a:gd name="connsiteX22" fmla="*/ 2021244 w 2027922"/>
                <a:gd name="connsiteY22" fmla="*/ 299616 h 3820593"/>
                <a:gd name="connsiteX23" fmla="*/ 1906944 w 2027922"/>
                <a:gd name="connsiteY23" fmla="*/ 440112 h 3820593"/>
                <a:gd name="connsiteX24" fmla="*/ 1933137 w 2027922"/>
                <a:gd name="connsiteY24" fmla="*/ 502023 h 3820593"/>
                <a:gd name="connsiteX25" fmla="*/ 1544994 w 2027922"/>
                <a:gd name="connsiteY25" fmla="*/ 949698 h 3820593"/>
                <a:gd name="connsiteX26" fmla="*/ 1318775 w 2027922"/>
                <a:gd name="connsiteY26" fmla="*/ 1094954 h 3820593"/>
                <a:gd name="connsiteX27" fmla="*/ 1544994 w 2027922"/>
                <a:gd name="connsiteY27" fmla="*/ 2021260 h 3820593"/>
                <a:gd name="connsiteX28" fmla="*/ 1085412 w 2027922"/>
                <a:gd name="connsiteY28" fmla="*/ 2018879 h 3820593"/>
                <a:gd name="connsiteX29" fmla="*/ 1129222 w 2027922"/>
                <a:gd name="connsiteY29" fmla="*/ 3690516 h 3820593"/>
                <a:gd name="connsiteX30" fmla="*/ 817923 w 2027922"/>
                <a:gd name="connsiteY30" fmla="*/ 3577093 h 3820593"/>
                <a:gd name="connsiteX31" fmla="*/ 685352 w 2027922"/>
                <a:gd name="connsiteY31" fmla="*/ 2302371 h 3820593"/>
                <a:gd name="connsiteX32" fmla="*/ 253852 w 2027922"/>
                <a:gd name="connsiteY32" fmla="*/ 3710912 h 3820593"/>
                <a:gd name="connsiteX33" fmla="*/ 378182 w 2027922"/>
                <a:gd name="connsiteY33" fmla="*/ 1914104 h 3820593"/>
                <a:gd name="connsiteX34" fmla="*/ 301981 w 2027922"/>
                <a:gd name="connsiteY34" fmla="*/ 1861716 h 3820593"/>
                <a:gd name="connsiteX35" fmla="*/ 351987 w 2027922"/>
                <a:gd name="connsiteY35" fmla="*/ 1523579 h 3820593"/>
                <a:gd name="connsiteX36" fmla="*/ 297218 w 2027922"/>
                <a:gd name="connsiteY36" fmla="*/ 1337841 h 3820593"/>
                <a:gd name="connsiteX37" fmla="*/ 409137 w 2027922"/>
                <a:gd name="connsiteY37" fmla="*/ 997323 h 3820593"/>
                <a:gd name="connsiteX38" fmla="*/ 128150 w 2027922"/>
                <a:gd name="connsiteY38" fmla="*/ 652041 h 3820593"/>
                <a:gd name="connsiteX39" fmla="*/ 9087 w 2027922"/>
                <a:gd name="connsiteY39" fmla="*/ 352004 h 3820593"/>
                <a:gd name="connsiteX40" fmla="*/ 59094 w 2027922"/>
                <a:gd name="connsiteY40" fmla="*/ 292473 h 3820593"/>
                <a:gd name="connsiteX41" fmla="*/ 11160 w 2027922"/>
                <a:gd name="connsiteY41" fmla="*/ 171030 h 3820593"/>
                <a:gd name="connsiteX0" fmla="*/ 11160 w 2027922"/>
                <a:gd name="connsiteY0" fmla="*/ 171030 h 3788687"/>
                <a:gd name="connsiteX1" fmla="*/ 30519 w 2027922"/>
                <a:gd name="connsiteY1" fmla="*/ 59110 h 3788687"/>
                <a:gd name="connsiteX2" fmla="*/ 75763 w 2027922"/>
                <a:gd name="connsiteY2" fmla="*/ 25773 h 3788687"/>
                <a:gd name="connsiteX3" fmla="*/ 113863 w 2027922"/>
                <a:gd name="connsiteY3" fmla="*/ 4342 h 3788687"/>
                <a:gd name="connsiteX4" fmla="*/ 197207 w 2027922"/>
                <a:gd name="connsiteY4" fmla="*/ 85306 h 3788687"/>
                <a:gd name="connsiteX5" fmla="*/ 161488 w 2027922"/>
                <a:gd name="connsiteY5" fmla="*/ 249612 h 3788687"/>
                <a:gd name="connsiteX6" fmla="*/ 425807 w 2027922"/>
                <a:gd name="connsiteY6" fmla="*/ 668712 h 3788687"/>
                <a:gd name="connsiteX7" fmla="*/ 525820 w 2027922"/>
                <a:gd name="connsiteY7" fmla="*/ 687762 h 3788687"/>
                <a:gd name="connsiteX8" fmla="*/ 752038 w 2027922"/>
                <a:gd name="connsiteY8" fmla="*/ 790156 h 3788687"/>
                <a:gd name="connsiteX9" fmla="*/ 473432 w 2027922"/>
                <a:gd name="connsiteY9" fmla="*/ 1178299 h 3788687"/>
                <a:gd name="connsiteX10" fmla="*/ 421045 w 2027922"/>
                <a:gd name="connsiteY10" fmla="*/ 1656931 h 3788687"/>
                <a:gd name="connsiteX11" fmla="*/ 1047313 w 2027922"/>
                <a:gd name="connsiteY11" fmla="*/ 1718843 h 3788687"/>
                <a:gd name="connsiteX12" fmla="*/ 1116370 w 2027922"/>
                <a:gd name="connsiteY12" fmla="*/ 1461668 h 3788687"/>
                <a:gd name="connsiteX13" fmla="*/ 923488 w 2027922"/>
                <a:gd name="connsiteY13" fmla="*/ 954461 h 3788687"/>
                <a:gd name="connsiteX14" fmla="*/ 1033026 w 2027922"/>
                <a:gd name="connsiteY14" fmla="*/ 840160 h 3788687"/>
                <a:gd name="connsiteX15" fmla="*/ 1206857 w 2027922"/>
                <a:gd name="connsiteY15" fmla="*/ 756817 h 3788687"/>
                <a:gd name="connsiteX16" fmla="*/ 1335444 w 2027922"/>
                <a:gd name="connsiteY16" fmla="*/ 785392 h 3788687"/>
                <a:gd name="connsiteX17" fmla="*/ 1852176 w 2027922"/>
                <a:gd name="connsiteY17" fmla="*/ 313906 h 3788687"/>
                <a:gd name="connsiteX18" fmla="*/ 1850139 w 2027922"/>
                <a:gd name="connsiteY18" fmla="*/ 175792 h 3788687"/>
                <a:gd name="connsiteX19" fmla="*/ 1925993 w 2027922"/>
                <a:gd name="connsiteY19" fmla="*/ 125785 h 3788687"/>
                <a:gd name="connsiteX20" fmla="*/ 1971238 w 2027922"/>
                <a:gd name="connsiteY20" fmla="*/ 168649 h 3788687"/>
                <a:gd name="connsiteX21" fmla="*/ 2006957 w 2027922"/>
                <a:gd name="connsiteY21" fmla="*/ 218653 h 3788687"/>
                <a:gd name="connsiteX22" fmla="*/ 2021244 w 2027922"/>
                <a:gd name="connsiteY22" fmla="*/ 299616 h 3788687"/>
                <a:gd name="connsiteX23" fmla="*/ 1906944 w 2027922"/>
                <a:gd name="connsiteY23" fmla="*/ 440112 h 3788687"/>
                <a:gd name="connsiteX24" fmla="*/ 1933137 w 2027922"/>
                <a:gd name="connsiteY24" fmla="*/ 502023 h 3788687"/>
                <a:gd name="connsiteX25" fmla="*/ 1544994 w 2027922"/>
                <a:gd name="connsiteY25" fmla="*/ 949698 h 3788687"/>
                <a:gd name="connsiteX26" fmla="*/ 1318775 w 2027922"/>
                <a:gd name="connsiteY26" fmla="*/ 1094954 h 3788687"/>
                <a:gd name="connsiteX27" fmla="*/ 1544994 w 2027922"/>
                <a:gd name="connsiteY27" fmla="*/ 2021260 h 3788687"/>
                <a:gd name="connsiteX28" fmla="*/ 1085412 w 2027922"/>
                <a:gd name="connsiteY28" fmla="*/ 2018879 h 3788687"/>
                <a:gd name="connsiteX29" fmla="*/ 1129222 w 2027922"/>
                <a:gd name="connsiteY29" fmla="*/ 3690516 h 3788687"/>
                <a:gd name="connsiteX30" fmla="*/ 817923 w 2027922"/>
                <a:gd name="connsiteY30" fmla="*/ 3577093 h 3788687"/>
                <a:gd name="connsiteX31" fmla="*/ 685352 w 2027922"/>
                <a:gd name="connsiteY31" fmla="*/ 2302371 h 3788687"/>
                <a:gd name="connsiteX32" fmla="*/ 253852 w 2027922"/>
                <a:gd name="connsiteY32" fmla="*/ 3710912 h 3788687"/>
                <a:gd name="connsiteX33" fmla="*/ 378182 w 2027922"/>
                <a:gd name="connsiteY33" fmla="*/ 1914104 h 3788687"/>
                <a:gd name="connsiteX34" fmla="*/ 301981 w 2027922"/>
                <a:gd name="connsiteY34" fmla="*/ 1861716 h 3788687"/>
                <a:gd name="connsiteX35" fmla="*/ 351987 w 2027922"/>
                <a:gd name="connsiteY35" fmla="*/ 1523579 h 3788687"/>
                <a:gd name="connsiteX36" fmla="*/ 297218 w 2027922"/>
                <a:gd name="connsiteY36" fmla="*/ 1337841 h 3788687"/>
                <a:gd name="connsiteX37" fmla="*/ 409137 w 2027922"/>
                <a:gd name="connsiteY37" fmla="*/ 997323 h 3788687"/>
                <a:gd name="connsiteX38" fmla="*/ 128150 w 2027922"/>
                <a:gd name="connsiteY38" fmla="*/ 652041 h 3788687"/>
                <a:gd name="connsiteX39" fmla="*/ 9087 w 2027922"/>
                <a:gd name="connsiteY39" fmla="*/ 352004 h 3788687"/>
                <a:gd name="connsiteX40" fmla="*/ 59094 w 2027922"/>
                <a:gd name="connsiteY40" fmla="*/ 292473 h 3788687"/>
                <a:gd name="connsiteX41" fmla="*/ 11160 w 2027922"/>
                <a:gd name="connsiteY41" fmla="*/ 171030 h 3788687"/>
                <a:gd name="connsiteX0" fmla="*/ 11160 w 2027922"/>
                <a:gd name="connsiteY0" fmla="*/ 171030 h 3802758"/>
                <a:gd name="connsiteX1" fmla="*/ 30519 w 2027922"/>
                <a:gd name="connsiteY1" fmla="*/ 59110 h 3802758"/>
                <a:gd name="connsiteX2" fmla="*/ 75763 w 2027922"/>
                <a:gd name="connsiteY2" fmla="*/ 25773 h 3802758"/>
                <a:gd name="connsiteX3" fmla="*/ 113863 w 2027922"/>
                <a:gd name="connsiteY3" fmla="*/ 4342 h 3802758"/>
                <a:gd name="connsiteX4" fmla="*/ 197207 w 2027922"/>
                <a:gd name="connsiteY4" fmla="*/ 85306 h 3802758"/>
                <a:gd name="connsiteX5" fmla="*/ 161488 w 2027922"/>
                <a:gd name="connsiteY5" fmla="*/ 249612 h 3802758"/>
                <a:gd name="connsiteX6" fmla="*/ 425807 w 2027922"/>
                <a:gd name="connsiteY6" fmla="*/ 668712 h 3802758"/>
                <a:gd name="connsiteX7" fmla="*/ 525820 w 2027922"/>
                <a:gd name="connsiteY7" fmla="*/ 687762 h 3802758"/>
                <a:gd name="connsiteX8" fmla="*/ 752038 w 2027922"/>
                <a:gd name="connsiteY8" fmla="*/ 790156 h 3802758"/>
                <a:gd name="connsiteX9" fmla="*/ 473432 w 2027922"/>
                <a:gd name="connsiteY9" fmla="*/ 1178299 h 3802758"/>
                <a:gd name="connsiteX10" fmla="*/ 421045 w 2027922"/>
                <a:gd name="connsiteY10" fmla="*/ 1656931 h 3802758"/>
                <a:gd name="connsiteX11" fmla="*/ 1047313 w 2027922"/>
                <a:gd name="connsiteY11" fmla="*/ 1718843 h 3802758"/>
                <a:gd name="connsiteX12" fmla="*/ 1116370 w 2027922"/>
                <a:gd name="connsiteY12" fmla="*/ 1461668 h 3802758"/>
                <a:gd name="connsiteX13" fmla="*/ 923488 w 2027922"/>
                <a:gd name="connsiteY13" fmla="*/ 954461 h 3802758"/>
                <a:gd name="connsiteX14" fmla="*/ 1033026 w 2027922"/>
                <a:gd name="connsiteY14" fmla="*/ 840160 h 3802758"/>
                <a:gd name="connsiteX15" fmla="*/ 1206857 w 2027922"/>
                <a:gd name="connsiteY15" fmla="*/ 756817 h 3802758"/>
                <a:gd name="connsiteX16" fmla="*/ 1335444 w 2027922"/>
                <a:gd name="connsiteY16" fmla="*/ 785392 h 3802758"/>
                <a:gd name="connsiteX17" fmla="*/ 1852176 w 2027922"/>
                <a:gd name="connsiteY17" fmla="*/ 313906 h 3802758"/>
                <a:gd name="connsiteX18" fmla="*/ 1850139 w 2027922"/>
                <a:gd name="connsiteY18" fmla="*/ 175792 h 3802758"/>
                <a:gd name="connsiteX19" fmla="*/ 1925993 w 2027922"/>
                <a:gd name="connsiteY19" fmla="*/ 125785 h 3802758"/>
                <a:gd name="connsiteX20" fmla="*/ 1971238 w 2027922"/>
                <a:gd name="connsiteY20" fmla="*/ 168649 h 3802758"/>
                <a:gd name="connsiteX21" fmla="*/ 2006957 w 2027922"/>
                <a:gd name="connsiteY21" fmla="*/ 218653 h 3802758"/>
                <a:gd name="connsiteX22" fmla="*/ 2021244 w 2027922"/>
                <a:gd name="connsiteY22" fmla="*/ 299616 h 3802758"/>
                <a:gd name="connsiteX23" fmla="*/ 1906944 w 2027922"/>
                <a:gd name="connsiteY23" fmla="*/ 440112 h 3802758"/>
                <a:gd name="connsiteX24" fmla="*/ 1933137 w 2027922"/>
                <a:gd name="connsiteY24" fmla="*/ 502023 h 3802758"/>
                <a:gd name="connsiteX25" fmla="*/ 1544994 w 2027922"/>
                <a:gd name="connsiteY25" fmla="*/ 949698 h 3802758"/>
                <a:gd name="connsiteX26" fmla="*/ 1318775 w 2027922"/>
                <a:gd name="connsiteY26" fmla="*/ 1094954 h 3802758"/>
                <a:gd name="connsiteX27" fmla="*/ 1544994 w 2027922"/>
                <a:gd name="connsiteY27" fmla="*/ 2021260 h 3802758"/>
                <a:gd name="connsiteX28" fmla="*/ 1085412 w 2027922"/>
                <a:gd name="connsiteY28" fmla="*/ 2018879 h 3802758"/>
                <a:gd name="connsiteX29" fmla="*/ 1129222 w 2027922"/>
                <a:gd name="connsiteY29" fmla="*/ 3690516 h 3802758"/>
                <a:gd name="connsiteX30" fmla="*/ 899506 w 2027922"/>
                <a:gd name="connsiteY30" fmla="*/ 3600887 h 3802758"/>
                <a:gd name="connsiteX31" fmla="*/ 817923 w 2027922"/>
                <a:gd name="connsiteY31" fmla="*/ 3577093 h 3802758"/>
                <a:gd name="connsiteX32" fmla="*/ 685352 w 2027922"/>
                <a:gd name="connsiteY32" fmla="*/ 2302371 h 3802758"/>
                <a:gd name="connsiteX33" fmla="*/ 253852 w 2027922"/>
                <a:gd name="connsiteY33" fmla="*/ 3710912 h 3802758"/>
                <a:gd name="connsiteX34" fmla="*/ 378182 w 2027922"/>
                <a:gd name="connsiteY34" fmla="*/ 1914104 h 3802758"/>
                <a:gd name="connsiteX35" fmla="*/ 301981 w 2027922"/>
                <a:gd name="connsiteY35" fmla="*/ 1861716 h 3802758"/>
                <a:gd name="connsiteX36" fmla="*/ 351987 w 2027922"/>
                <a:gd name="connsiteY36" fmla="*/ 1523579 h 3802758"/>
                <a:gd name="connsiteX37" fmla="*/ 297218 w 2027922"/>
                <a:gd name="connsiteY37" fmla="*/ 1337841 h 3802758"/>
                <a:gd name="connsiteX38" fmla="*/ 409137 w 2027922"/>
                <a:gd name="connsiteY38" fmla="*/ 997323 h 3802758"/>
                <a:gd name="connsiteX39" fmla="*/ 128150 w 2027922"/>
                <a:gd name="connsiteY39" fmla="*/ 652041 h 3802758"/>
                <a:gd name="connsiteX40" fmla="*/ 9087 w 2027922"/>
                <a:gd name="connsiteY40" fmla="*/ 352004 h 3802758"/>
                <a:gd name="connsiteX41" fmla="*/ 59094 w 2027922"/>
                <a:gd name="connsiteY41" fmla="*/ 292473 h 3802758"/>
                <a:gd name="connsiteX42" fmla="*/ 11160 w 2027922"/>
                <a:gd name="connsiteY42" fmla="*/ 171030 h 3802758"/>
                <a:gd name="connsiteX0" fmla="*/ 11160 w 2027922"/>
                <a:gd name="connsiteY0" fmla="*/ 171030 h 3802758"/>
                <a:gd name="connsiteX1" fmla="*/ 30519 w 2027922"/>
                <a:gd name="connsiteY1" fmla="*/ 59110 h 3802758"/>
                <a:gd name="connsiteX2" fmla="*/ 75763 w 2027922"/>
                <a:gd name="connsiteY2" fmla="*/ 25773 h 3802758"/>
                <a:gd name="connsiteX3" fmla="*/ 113863 w 2027922"/>
                <a:gd name="connsiteY3" fmla="*/ 4342 h 3802758"/>
                <a:gd name="connsiteX4" fmla="*/ 197207 w 2027922"/>
                <a:gd name="connsiteY4" fmla="*/ 85306 h 3802758"/>
                <a:gd name="connsiteX5" fmla="*/ 161488 w 2027922"/>
                <a:gd name="connsiteY5" fmla="*/ 249612 h 3802758"/>
                <a:gd name="connsiteX6" fmla="*/ 425807 w 2027922"/>
                <a:gd name="connsiteY6" fmla="*/ 668712 h 3802758"/>
                <a:gd name="connsiteX7" fmla="*/ 525820 w 2027922"/>
                <a:gd name="connsiteY7" fmla="*/ 687762 h 3802758"/>
                <a:gd name="connsiteX8" fmla="*/ 752038 w 2027922"/>
                <a:gd name="connsiteY8" fmla="*/ 790156 h 3802758"/>
                <a:gd name="connsiteX9" fmla="*/ 473432 w 2027922"/>
                <a:gd name="connsiteY9" fmla="*/ 1178299 h 3802758"/>
                <a:gd name="connsiteX10" fmla="*/ 421045 w 2027922"/>
                <a:gd name="connsiteY10" fmla="*/ 1656931 h 3802758"/>
                <a:gd name="connsiteX11" fmla="*/ 1047313 w 2027922"/>
                <a:gd name="connsiteY11" fmla="*/ 1718843 h 3802758"/>
                <a:gd name="connsiteX12" fmla="*/ 1116370 w 2027922"/>
                <a:gd name="connsiteY12" fmla="*/ 1461668 h 3802758"/>
                <a:gd name="connsiteX13" fmla="*/ 923488 w 2027922"/>
                <a:gd name="connsiteY13" fmla="*/ 954461 h 3802758"/>
                <a:gd name="connsiteX14" fmla="*/ 1033026 w 2027922"/>
                <a:gd name="connsiteY14" fmla="*/ 840160 h 3802758"/>
                <a:gd name="connsiteX15" fmla="*/ 1206857 w 2027922"/>
                <a:gd name="connsiteY15" fmla="*/ 756817 h 3802758"/>
                <a:gd name="connsiteX16" fmla="*/ 1335444 w 2027922"/>
                <a:gd name="connsiteY16" fmla="*/ 785392 h 3802758"/>
                <a:gd name="connsiteX17" fmla="*/ 1852176 w 2027922"/>
                <a:gd name="connsiteY17" fmla="*/ 313906 h 3802758"/>
                <a:gd name="connsiteX18" fmla="*/ 1850139 w 2027922"/>
                <a:gd name="connsiteY18" fmla="*/ 175792 h 3802758"/>
                <a:gd name="connsiteX19" fmla="*/ 1925993 w 2027922"/>
                <a:gd name="connsiteY19" fmla="*/ 125785 h 3802758"/>
                <a:gd name="connsiteX20" fmla="*/ 1971238 w 2027922"/>
                <a:gd name="connsiteY20" fmla="*/ 168649 h 3802758"/>
                <a:gd name="connsiteX21" fmla="*/ 2006957 w 2027922"/>
                <a:gd name="connsiteY21" fmla="*/ 218653 h 3802758"/>
                <a:gd name="connsiteX22" fmla="*/ 2021244 w 2027922"/>
                <a:gd name="connsiteY22" fmla="*/ 299616 h 3802758"/>
                <a:gd name="connsiteX23" fmla="*/ 1906944 w 2027922"/>
                <a:gd name="connsiteY23" fmla="*/ 440112 h 3802758"/>
                <a:gd name="connsiteX24" fmla="*/ 1933137 w 2027922"/>
                <a:gd name="connsiteY24" fmla="*/ 502023 h 3802758"/>
                <a:gd name="connsiteX25" fmla="*/ 1544994 w 2027922"/>
                <a:gd name="connsiteY25" fmla="*/ 949698 h 3802758"/>
                <a:gd name="connsiteX26" fmla="*/ 1318775 w 2027922"/>
                <a:gd name="connsiteY26" fmla="*/ 1094954 h 3802758"/>
                <a:gd name="connsiteX27" fmla="*/ 1544994 w 2027922"/>
                <a:gd name="connsiteY27" fmla="*/ 2021260 h 3802758"/>
                <a:gd name="connsiteX28" fmla="*/ 1085412 w 2027922"/>
                <a:gd name="connsiteY28" fmla="*/ 2018879 h 3802758"/>
                <a:gd name="connsiteX29" fmla="*/ 1129222 w 2027922"/>
                <a:gd name="connsiteY29" fmla="*/ 3690516 h 3802758"/>
                <a:gd name="connsiteX30" fmla="*/ 899506 w 2027922"/>
                <a:gd name="connsiteY30" fmla="*/ 3600887 h 3802758"/>
                <a:gd name="connsiteX31" fmla="*/ 817923 w 2027922"/>
                <a:gd name="connsiteY31" fmla="*/ 3577093 h 3802758"/>
                <a:gd name="connsiteX32" fmla="*/ 685352 w 2027922"/>
                <a:gd name="connsiteY32" fmla="*/ 2302371 h 3802758"/>
                <a:gd name="connsiteX33" fmla="*/ 253852 w 2027922"/>
                <a:gd name="connsiteY33" fmla="*/ 3710912 h 3802758"/>
                <a:gd name="connsiteX34" fmla="*/ 378182 w 2027922"/>
                <a:gd name="connsiteY34" fmla="*/ 1914104 h 3802758"/>
                <a:gd name="connsiteX35" fmla="*/ 301981 w 2027922"/>
                <a:gd name="connsiteY35" fmla="*/ 1861716 h 3802758"/>
                <a:gd name="connsiteX36" fmla="*/ 351987 w 2027922"/>
                <a:gd name="connsiteY36" fmla="*/ 1523579 h 3802758"/>
                <a:gd name="connsiteX37" fmla="*/ 297218 w 2027922"/>
                <a:gd name="connsiteY37" fmla="*/ 1337841 h 3802758"/>
                <a:gd name="connsiteX38" fmla="*/ 409137 w 2027922"/>
                <a:gd name="connsiteY38" fmla="*/ 997323 h 3802758"/>
                <a:gd name="connsiteX39" fmla="*/ 128150 w 2027922"/>
                <a:gd name="connsiteY39" fmla="*/ 652041 h 3802758"/>
                <a:gd name="connsiteX40" fmla="*/ 9087 w 2027922"/>
                <a:gd name="connsiteY40" fmla="*/ 352004 h 3802758"/>
                <a:gd name="connsiteX41" fmla="*/ 59094 w 2027922"/>
                <a:gd name="connsiteY41" fmla="*/ 292473 h 3802758"/>
                <a:gd name="connsiteX42" fmla="*/ 11160 w 2027922"/>
                <a:gd name="connsiteY42" fmla="*/ 171030 h 3802758"/>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685352 w 2027922"/>
                <a:gd name="connsiteY32" fmla="*/ 2302371 h 3710912"/>
                <a:gd name="connsiteX33" fmla="*/ 253852 w 2027922"/>
                <a:gd name="connsiteY33" fmla="*/ 3710912 h 3710912"/>
                <a:gd name="connsiteX34" fmla="*/ 378182 w 2027922"/>
                <a:gd name="connsiteY34" fmla="*/ 1914104 h 3710912"/>
                <a:gd name="connsiteX35" fmla="*/ 301981 w 2027922"/>
                <a:gd name="connsiteY35" fmla="*/ 1861716 h 3710912"/>
                <a:gd name="connsiteX36" fmla="*/ 351987 w 2027922"/>
                <a:gd name="connsiteY36" fmla="*/ 1523579 h 3710912"/>
                <a:gd name="connsiteX37" fmla="*/ 297218 w 2027922"/>
                <a:gd name="connsiteY37" fmla="*/ 1337841 h 3710912"/>
                <a:gd name="connsiteX38" fmla="*/ 409137 w 2027922"/>
                <a:gd name="connsiteY38" fmla="*/ 997323 h 3710912"/>
                <a:gd name="connsiteX39" fmla="*/ 128150 w 2027922"/>
                <a:gd name="connsiteY39" fmla="*/ 652041 h 3710912"/>
                <a:gd name="connsiteX40" fmla="*/ 9087 w 2027922"/>
                <a:gd name="connsiteY40" fmla="*/ 352004 h 3710912"/>
                <a:gd name="connsiteX41" fmla="*/ 59094 w 2027922"/>
                <a:gd name="connsiteY41" fmla="*/ 292473 h 3710912"/>
                <a:gd name="connsiteX42" fmla="*/ 11160 w 2027922"/>
                <a:gd name="connsiteY42"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685352 w 2027922"/>
                <a:gd name="connsiteY32" fmla="*/ 2302371 h 3710912"/>
                <a:gd name="connsiteX33" fmla="*/ 253852 w 2027922"/>
                <a:gd name="connsiteY33" fmla="*/ 3710912 h 3710912"/>
                <a:gd name="connsiteX34" fmla="*/ 378182 w 2027922"/>
                <a:gd name="connsiteY34" fmla="*/ 1914104 h 3710912"/>
                <a:gd name="connsiteX35" fmla="*/ 301981 w 2027922"/>
                <a:gd name="connsiteY35" fmla="*/ 1861716 h 3710912"/>
                <a:gd name="connsiteX36" fmla="*/ 351987 w 2027922"/>
                <a:gd name="connsiteY36" fmla="*/ 1523579 h 3710912"/>
                <a:gd name="connsiteX37" fmla="*/ 297218 w 2027922"/>
                <a:gd name="connsiteY37" fmla="*/ 1337841 h 3710912"/>
                <a:gd name="connsiteX38" fmla="*/ 409137 w 2027922"/>
                <a:gd name="connsiteY38" fmla="*/ 997323 h 3710912"/>
                <a:gd name="connsiteX39" fmla="*/ 128150 w 2027922"/>
                <a:gd name="connsiteY39" fmla="*/ 652041 h 3710912"/>
                <a:gd name="connsiteX40" fmla="*/ 9087 w 2027922"/>
                <a:gd name="connsiteY40" fmla="*/ 352004 h 3710912"/>
                <a:gd name="connsiteX41" fmla="*/ 59094 w 2027922"/>
                <a:gd name="connsiteY41" fmla="*/ 292473 h 3710912"/>
                <a:gd name="connsiteX42" fmla="*/ 11160 w 2027922"/>
                <a:gd name="connsiteY42"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685352 w 2027922"/>
                <a:gd name="connsiteY32" fmla="*/ 2302371 h 3710912"/>
                <a:gd name="connsiteX33" fmla="*/ 253852 w 2027922"/>
                <a:gd name="connsiteY33" fmla="*/ 3710912 h 3710912"/>
                <a:gd name="connsiteX34" fmla="*/ 378182 w 2027922"/>
                <a:gd name="connsiteY34" fmla="*/ 1914104 h 3710912"/>
                <a:gd name="connsiteX35" fmla="*/ 301981 w 2027922"/>
                <a:gd name="connsiteY35" fmla="*/ 1861716 h 3710912"/>
                <a:gd name="connsiteX36" fmla="*/ 351987 w 2027922"/>
                <a:gd name="connsiteY36" fmla="*/ 1523579 h 3710912"/>
                <a:gd name="connsiteX37" fmla="*/ 297218 w 2027922"/>
                <a:gd name="connsiteY37" fmla="*/ 1337841 h 3710912"/>
                <a:gd name="connsiteX38" fmla="*/ 409137 w 2027922"/>
                <a:gd name="connsiteY38" fmla="*/ 997323 h 3710912"/>
                <a:gd name="connsiteX39" fmla="*/ 128150 w 2027922"/>
                <a:gd name="connsiteY39" fmla="*/ 652041 h 3710912"/>
                <a:gd name="connsiteX40" fmla="*/ 9087 w 2027922"/>
                <a:gd name="connsiteY40" fmla="*/ 352004 h 3710912"/>
                <a:gd name="connsiteX41" fmla="*/ 59094 w 2027922"/>
                <a:gd name="connsiteY41" fmla="*/ 292473 h 3710912"/>
                <a:gd name="connsiteX42" fmla="*/ 11160 w 2027922"/>
                <a:gd name="connsiteY42"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685352 w 2027922"/>
                <a:gd name="connsiteY32" fmla="*/ 2302371 h 3710912"/>
                <a:gd name="connsiteX33" fmla="*/ 253852 w 2027922"/>
                <a:gd name="connsiteY33" fmla="*/ 3710912 h 3710912"/>
                <a:gd name="connsiteX34" fmla="*/ 378182 w 2027922"/>
                <a:gd name="connsiteY34" fmla="*/ 1914104 h 3710912"/>
                <a:gd name="connsiteX35" fmla="*/ 301981 w 2027922"/>
                <a:gd name="connsiteY35" fmla="*/ 1861716 h 3710912"/>
                <a:gd name="connsiteX36" fmla="*/ 351987 w 2027922"/>
                <a:gd name="connsiteY36" fmla="*/ 1523579 h 3710912"/>
                <a:gd name="connsiteX37" fmla="*/ 297218 w 2027922"/>
                <a:gd name="connsiteY37" fmla="*/ 1337841 h 3710912"/>
                <a:gd name="connsiteX38" fmla="*/ 409137 w 2027922"/>
                <a:gd name="connsiteY38" fmla="*/ 997323 h 3710912"/>
                <a:gd name="connsiteX39" fmla="*/ 128150 w 2027922"/>
                <a:gd name="connsiteY39" fmla="*/ 652041 h 3710912"/>
                <a:gd name="connsiteX40" fmla="*/ 9087 w 2027922"/>
                <a:gd name="connsiteY40" fmla="*/ 352004 h 3710912"/>
                <a:gd name="connsiteX41" fmla="*/ 59094 w 2027922"/>
                <a:gd name="connsiteY41" fmla="*/ 292473 h 3710912"/>
                <a:gd name="connsiteX42" fmla="*/ 11160 w 2027922"/>
                <a:gd name="connsiteY42"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253852 w 2027922"/>
                <a:gd name="connsiteY35" fmla="*/ 3710912 h 3710912"/>
                <a:gd name="connsiteX36" fmla="*/ 378182 w 2027922"/>
                <a:gd name="connsiteY36" fmla="*/ 1914104 h 3710912"/>
                <a:gd name="connsiteX37" fmla="*/ 301981 w 2027922"/>
                <a:gd name="connsiteY37" fmla="*/ 1861716 h 3710912"/>
                <a:gd name="connsiteX38" fmla="*/ 351987 w 2027922"/>
                <a:gd name="connsiteY38" fmla="*/ 1523579 h 3710912"/>
                <a:gd name="connsiteX39" fmla="*/ 297218 w 2027922"/>
                <a:gd name="connsiteY39" fmla="*/ 1337841 h 3710912"/>
                <a:gd name="connsiteX40" fmla="*/ 409137 w 2027922"/>
                <a:gd name="connsiteY40" fmla="*/ 997323 h 3710912"/>
                <a:gd name="connsiteX41" fmla="*/ 128150 w 2027922"/>
                <a:gd name="connsiteY41" fmla="*/ 652041 h 3710912"/>
                <a:gd name="connsiteX42" fmla="*/ 9087 w 2027922"/>
                <a:gd name="connsiteY42" fmla="*/ 352004 h 3710912"/>
                <a:gd name="connsiteX43" fmla="*/ 59094 w 2027922"/>
                <a:gd name="connsiteY43" fmla="*/ 292473 h 3710912"/>
                <a:gd name="connsiteX44" fmla="*/ 11160 w 2027922"/>
                <a:gd name="connsiteY44"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253852 w 2027922"/>
                <a:gd name="connsiteY35" fmla="*/ 3710912 h 3710912"/>
                <a:gd name="connsiteX36" fmla="*/ 378182 w 2027922"/>
                <a:gd name="connsiteY36" fmla="*/ 1914104 h 3710912"/>
                <a:gd name="connsiteX37" fmla="*/ 301981 w 2027922"/>
                <a:gd name="connsiteY37" fmla="*/ 1861716 h 3710912"/>
                <a:gd name="connsiteX38" fmla="*/ 351987 w 2027922"/>
                <a:gd name="connsiteY38" fmla="*/ 1523579 h 3710912"/>
                <a:gd name="connsiteX39" fmla="*/ 297218 w 2027922"/>
                <a:gd name="connsiteY39" fmla="*/ 1337841 h 3710912"/>
                <a:gd name="connsiteX40" fmla="*/ 409137 w 2027922"/>
                <a:gd name="connsiteY40" fmla="*/ 997323 h 3710912"/>
                <a:gd name="connsiteX41" fmla="*/ 128150 w 2027922"/>
                <a:gd name="connsiteY41" fmla="*/ 652041 h 3710912"/>
                <a:gd name="connsiteX42" fmla="*/ 9087 w 2027922"/>
                <a:gd name="connsiteY42" fmla="*/ 352004 h 3710912"/>
                <a:gd name="connsiteX43" fmla="*/ 59094 w 2027922"/>
                <a:gd name="connsiteY43" fmla="*/ 292473 h 3710912"/>
                <a:gd name="connsiteX44" fmla="*/ 11160 w 2027922"/>
                <a:gd name="connsiteY44"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253852 w 2027922"/>
                <a:gd name="connsiteY35" fmla="*/ 3710912 h 3710912"/>
                <a:gd name="connsiteX36" fmla="*/ 378182 w 2027922"/>
                <a:gd name="connsiteY36" fmla="*/ 1914104 h 3710912"/>
                <a:gd name="connsiteX37" fmla="*/ 301981 w 2027922"/>
                <a:gd name="connsiteY37" fmla="*/ 1861716 h 3710912"/>
                <a:gd name="connsiteX38" fmla="*/ 351987 w 2027922"/>
                <a:gd name="connsiteY38" fmla="*/ 1523579 h 3710912"/>
                <a:gd name="connsiteX39" fmla="*/ 297218 w 2027922"/>
                <a:gd name="connsiteY39" fmla="*/ 1337841 h 3710912"/>
                <a:gd name="connsiteX40" fmla="*/ 409137 w 2027922"/>
                <a:gd name="connsiteY40" fmla="*/ 997323 h 3710912"/>
                <a:gd name="connsiteX41" fmla="*/ 128150 w 2027922"/>
                <a:gd name="connsiteY41" fmla="*/ 652041 h 3710912"/>
                <a:gd name="connsiteX42" fmla="*/ 9087 w 2027922"/>
                <a:gd name="connsiteY42" fmla="*/ 352004 h 3710912"/>
                <a:gd name="connsiteX43" fmla="*/ 59094 w 2027922"/>
                <a:gd name="connsiteY43" fmla="*/ 292473 h 3710912"/>
                <a:gd name="connsiteX44" fmla="*/ 11160 w 2027922"/>
                <a:gd name="connsiteY44"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253852 w 2027922"/>
                <a:gd name="connsiteY35" fmla="*/ 3710912 h 3710912"/>
                <a:gd name="connsiteX36" fmla="*/ 378182 w 2027922"/>
                <a:gd name="connsiteY36" fmla="*/ 1914104 h 3710912"/>
                <a:gd name="connsiteX37" fmla="*/ 301981 w 2027922"/>
                <a:gd name="connsiteY37" fmla="*/ 1861716 h 3710912"/>
                <a:gd name="connsiteX38" fmla="*/ 351987 w 2027922"/>
                <a:gd name="connsiteY38" fmla="*/ 1523579 h 3710912"/>
                <a:gd name="connsiteX39" fmla="*/ 297218 w 2027922"/>
                <a:gd name="connsiteY39" fmla="*/ 1337841 h 3710912"/>
                <a:gd name="connsiteX40" fmla="*/ 409137 w 2027922"/>
                <a:gd name="connsiteY40" fmla="*/ 997323 h 3710912"/>
                <a:gd name="connsiteX41" fmla="*/ 128150 w 2027922"/>
                <a:gd name="connsiteY41" fmla="*/ 652041 h 3710912"/>
                <a:gd name="connsiteX42" fmla="*/ 9087 w 2027922"/>
                <a:gd name="connsiteY42" fmla="*/ 352004 h 3710912"/>
                <a:gd name="connsiteX43" fmla="*/ 59094 w 2027922"/>
                <a:gd name="connsiteY43" fmla="*/ 292473 h 3710912"/>
                <a:gd name="connsiteX44" fmla="*/ 11160 w 2027922"/>
                <a:gd name="connsiteY44"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613968 w 2027922"/>
                <a:gd name="connsiteY35" fmla="*/ 3600886 h 3710912"/>
                <a:gd name="connsiteX36" fmla="*/ 253852 w 2027922"/>
                <a:gd name="connsiteY36" fmla="*/ 3710912 h 3710912"/>
                <a:gd name="connsiteX37" fmla="*/ 378182 w 2027922"/>
                <a:gd name="connsiteY37" fmla="*/ 1914104 h 3710912"/>
                <a:gd name="connsiteX38" fmla="*/ 301981 w 2027922"/>
                <a:gd name="connsiteY38" fmla="*/ 1861716 h 3710912"/>
                <a:gd name="connsiteX39" fmla="*/ 351987 w 2027922"/>
                <a:gd name="connsiteY39" fmla="*/ 1523579 h 3710912"/>
                <a:gd name="connsiteX40" fmla="*/ 297218 w 2027922"/>
                <a:gd name="connsiteY40" fmla="*/ 1337841 h 3710912"/>
                <a:gd name="connsiteX41" fmla="*/ 409137 w 2027922"/>
                <a:gd name="connsiteY41" fmla="*/ 997323 h 3710912"/>
                <a:gd name="connsiteX42" fmla="*/ 128150 w 2027922"/>
                <a:gd name="connsiteY42" fmla="*/ 652041 h 3710912"/>
                <a:gd name="connsiteX43" fmla="*/ 9087 w 2027922"/>
                <a:gd name="connsiteY43" fmla="*/ 352004 h 3710912"/>
                <a:gd name="connsiteX44" fmla="*/ 59094 w 2027922"/>
                <a:gd name="connsiteY44" fmla="*/ 292473 h 3710912"/>
                <a:gd name="connsiteX45" fmla="*/ 11160 w 2027922"/>
                <a:gd name="connsiteY45"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613968 w 2027922"/>
                <a:gd name="connsiteY35" fmla="*/ 3600886 h 3710912"/>
                <a:gd name="connsiteX36" fmla="*/ 545983 w 2027922"/>
                <a:gd name="connsiteY36" fmla="*/ 3638278 h 3710912"/>
                <a:gd name="connsiteX37" fmla="*/ 253852 w 2027922"/>
                <a:gd name="connsiteY37" fmla="*/ 3710912 h 3710912"/>
                <a:gd name="connsiteX38" fmla="*/ 378182 w 2027922"/>
                <a:gd name="connsiteY38" fmla="*/ 1914104 h 3710912"/>
                <a:gd name="connsiteX39" fmla="*/ 301981 w 2027922"/>
                <a:gd name="connsiteY39" fmla="*/ 1861716 h 3710912"/>
                <a:gd name="connsiteX40" fmla="*/ 351987 w 2027922"/>
                <a:gd name="connsiteY40" fmla="*/ 1523579 h 3710912"/>
                <a:gd name="connsiteX41" fmla="*/ 297218 w 2027922"/>
                <a:gd name="connsiteY41" fmla="*/ 1337841 h 3710912"/>
                <a:gd name="connsiteX42" fmla="*/ 409137 w 2027922"/>
                <a:gd name="connsiteY42" fmla="*/ 997323 h 3710912"/>
                <a:gd name="connsiteX43" fmla="*/ 128150 w 2027922"/>
                <a:gd name="connsiteY43" fmla="*/ 652041 h 3710912"/>
                <a:gd name="connsiteX44" fmla="*/ 9087 w 2027922"/>
                <a:gd name="connsiteY44" fmla="*/ 352004 h 3710912"/>
                <a:gd name="connsiteX45" fmla="*/ 59094 w 2027922"/>
                <a:gd name="connsiteY45" fmla="*/ 292473 h 3710912"/>
                <a:gd name="connsiteX46" fmla="*/ 11160 w 2027922"/>
                <a:gd name="connsiteY46"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613968 w 2027922"/>
                <a:gd name="connsiteY35" fmla="*/ 3600886 h 3710912"/>
                <a:gd name="connsiteX36" fmla="*/ 545983 w 2027922"/>
                <a:gd name="connsiteY36" fmla="*/ 3638278 h 3710912"/>
                <a:gd name="connsiteX37" fmla="*/ 253852 w 2027922"/>
                <a:gd name="connsiteY37" fmla="*/ 3710912 h 3710912"/>
                <a:gd name="connsiteX38" fmla="*/ 378182 w 2027922"/>
                <a:gd name="connsiteY38" fmla="*/ 1914104 h 3710912"/>
                <a:gd name="connsiteX39" fmla="*/ 301981 w 2027922"/>
                <a:gd name="connsiteY39" fmla="*/ 1861716 h 3710912"/>
                <a:gd name="connsiteX40" fmla="*/ 351987 w 2027922"/>
                <a:gd name="connsiteY40" fmla="*/ 1523579 h 3710912"/>
                <a:gd name="connsiteX41" fmla="*/ 297218 w 2027922"/>
                <a:gd name="connsiteY41" fmla="*/ 1337841 h 3710912"/>
                <a:gd name="connsiteX42" fmla="*/ 409137 w 2027922"/>
                <a:gd name="connsiteY42" fmla="*/ 997323 h 3710912"/>
                <a:gd name="connsiteX43" fmla="*/ 128150 w 2027922"/>
                <a:gd name="connsiteY43" fmla="*/ 652041 h 3710912"/>
                <a:gd name="connsiteX44" fmla="*/ 9087 w 2027922"/>
                <a:gd name="connsiteY44" fmla="*/ 352004 h 3710912"/>
                <a:gd name="connsiteX45" fmla="*/ 59094 w 2027922"/>
                <a:gd name="connsiteY45" fmla="*/ 292473 h 3710912"/>
                <a:gd name="connsiteX46" fmla="*/ 11160 w 2027922"/>
                <a:gd name="connsiteY46"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613968 w 2027922"/>
                <a:gd name="connsiteY35" fmla="*/ 3600886 h 3710912"/>
                <a:gd name="connsiteX36" fmla="*/ 545983 w 2027922"/>
                <a:gd name="connsiteY36" fmla="*/ 3638278 h 3710912"/>
                <a:gd name="connsiteX37" fmla="*/ 253852 w 2027922"/>
                <a:gd name="connsiteY37" fmla="*/ 3710912 h 3710912"/>
                <a:gd name="connsiteX38" fmla="*/ 378182 w 2027922"/>
                <a:gd name="connsiteY38" fmla="*/ 1914104 h 3710912"/>
                <a:gd name="connsiteX39" fmla="*/ 301981 w 2027922"/>
                <a:gd name="connsiteY39" fmla="*/ 1861716 h 3710912"/>
                <a:gd name="connsiteX40" fmla="*/ 351987 w 2027922"/>
                <a:gd name="connsiteY40" fmla="*/ 1523579 h 3710912"/>
                <a:gd name="connsiteX41" fmla="*/ 297218 w 2027922"/>
                <a:gd name="connsiteY41" fmla="*/ 1337841 h 3710912"/>
                <a:gd name="connsiteX42" fmla="*/ 409137 w 2027922"/>
                <a:gd name="connsiteY42" fmla="*/ 997323 h 3710912"/>
                <a:gd name="connsiteX43" fmla="*/ 128150 w 2027922"/>
                <a:gd name="connsiteY43" fmla="*/ 652041 h 3710912"/>
                <a:gd name="connsiteX44" fmla="*/ 9087 w 2027922"/>
                <a:gd name="connsiteY44" fmla="*/ 352004 h 3710912"/>
                <a:gd name="connsiteX45" fmla="*/ 59094 w 2027922"/>
                <a:gd name="connsiteY45" fmla="*/ 292473 h 3710912"/>
                <a:gd name="connsiteX46" fmla="*/ 11160 w 2027922"/>
                <a:gd name="connsiteY46" fmla="*/ 171030 h 3710912"/>
                <a:gd name="connsiteX0" fmla="*/ 11160 w 2027922"/>
                <a:gd name="connsiteY0" fmla="*/ 171030 h 3725102"/>
                <a:gd name="connsiteX1" fmla="*/ 30519 w 2027922"/>
                <a:gd name="connsiteY1" fmla="*/ 59110 h 3725102"/>
                <a:gd name="connsiteX2" fmla="*/ 75763 w 2027922"/>
                <a:gd name="connsiteY2" fmla="*/ 25773 h 3725102"/>
                <a:gd name="connsiteX3" fmla="*/ 113863 w 2027922"/>
                <a:gd name="connsiteY3" fmla="*/ 4342 h 3725102"/>
                <a:gd name="connsiteX4" fmla="*/ 197207 w 2027922"/>
                <a:gd name="connsiteY4" fmla="*/ 85306 h 3725102"/>
                <a:gd name="connsiteX5" fmla="*/ 161488 w 2027922"/>
                <a:gd name="connsiteY5" fmla="*/ 249612 h 3725102"/>
                <a:gd name="connsiteX6" fmla="*/ 425807 w 2027922"/>
                <a:gd name="connsiteY6" fmla="*/ 668712 h 3725102"/>
                <a:gd name="connsiteX7" fmla="*/ 525820 w 2027922"/>
                <a:gd name="connsiteY7" fmla="*/ 687762 h 3725102"/>
                <a:gd name="connsiteX8" fmla="*/ 752038 w 2027922"/>
                <a:gd name="connsiteY8" fmla="*/ 790156 h 3725102"/>
                <a:gd name="connsiteX9" fmla="*/ 473432 w 2027922"/>
                <a:gd name="connsiteY9" fmla="*/ 1178299 h 3725102"/>
                <a:gd name="connsiteX10" fmla="*/ 421045 w 2027922"/>
                <a:gd name="connsiteY10" fmla="*/ 1656931 h 3725102"/>
                <a:gd name="connsiteX11" fmla="*/ 1047313 w 2027922"/>
                <a:gd name="connsiteY11" fmla="*/ 1718843 h 3725102"/>
                <a:gd name="connsiteX12" fmla="*/ 1116370 w 2027922"/>
                <a:gd name="connsiteY12" fmla="*/ 1461668 h 3725102"/>
                <a:gd name="connsiteX13" fmla="*/ 923488 w 2027922"/>
                <a:gd name="connsiteY13" fmla="*/ 954461 h 3725102"/>
                <a:gd name="connsiteX14" fmla="*/ 1033026 w 2027922"/>
                <a:gd name="connsiteY14" fmla="*/ 840160 h 3725102"/>
                <a:gd name="connsiteX15" fmla="*/ 1206857 w 2027922"/>
                <a:gd name="connsiteY15" fmla="*/ 756817 h 3725102"/>
                <a:gd name="connsiteX16" fmla="*/ 1335444 w 2027922"/>
                <a:gd name="connsiteY16" fmla="*/ 785392 h 3725102"/>
                <a:gd name="connsiteX17" fmla="*/ 1852176 w 2027922"/>
                <a:gd name="connsiteY17" fmla="*/ 313906 h 3725102"/>
                <a:gd name="connsiteX18" fmla="*/ 1850139 w 2027922"/>
                <a:gd name="connsiteY18" fmla="*/ 175792 h 3725102"/>
                <a:gd name="connsiteX19" fmla="*/ 1925993 w 2027922"/>
                <a:gd name="connsiteY19" fmla="*/ 125785 h 3725102"/>
                <a:gd name="connsiteX20" fmla="*/ 1971238 w 2027922"/>
                <a:gd name="connsiteY20" fmla="*/ 168649 h 3725102"/>
                <a:gd name="connsiteX21" fmla="*/ 2006957 w 2027922"/>
                <a:gd name="connsiteY21" fmla="*/ 218653 h 3725102"/>
                <a:gd name="connsiteX22" fmla="*/ 2021244 w 2027922"/>
                <a:gd name="connsiteY22" fmla="*/ 299616 h 3725102"/>
                <a:gd name="connsiteX23" fmla="*/ 1906944 w 2027922"/>
                <a:gd name="connsiteY23" fmla="*/ 440112 h 3725102"/>
                <a:gd name="connsiteX24" fmla="*/ 1933137 w 2027922"/>
                <a:gd name="connsiteY24" fmla="*/ 502023 h 3725102"/>
                <a:gd name="connsiteX25" fmla="*/ 1544994 w 2027922"/>
                <a:gd name="connsiteY25" fmla="*/ 949698 h 3725102"/>
                <a:gd name="connsiteX26" fmla="*/ 1318775 w 2027922"/>
                <a:gd name="connsiteY26" fmla="*/ 1094954 h 3725102"/>
                <a:gd name="connsiteX27" fmla="*/ 1544994 w 2027922"/>
                <a:gd name="connsiteY27" fmla="*/ 2021260 h 3725102"/>
                <a:gd name="connsiteX28" fmla="*/ 1085412 w 2027922"/>
                <a:gd name="connsiteY28" fmla="*/ 2018879 h 3725102"/>
                <a:gd name="connsiteX29" fmla="*/ 1129222 w 2027922"/>
                <a:gd name="connsiteY29" fmla="*/ 3690516 h 3725102"/>
                <a:gd name="connsiteX30" fmla="*/ 899506 w 2027922"/>
                <a:gd name="connsiteY30" fmla="*/ 3600887 h 3725102"/>
                <a:gd name="connsiteX31" fmla="*/ 817923 w 2027922"/>
                <a:gd name="connsiteY31" fmla="*/ 3577093 h 3725102"/>
                <a:gd name="connsiteX32" fmla="*/ 811125 w 2027922"/>
                <a:gd name="connsiteY32" fmla="*/ 3260961 h 3725102"/>
                <a:gd name="connsiteX33" fmla="*/ 794129 w 2027922"/>
                <a:gd name="connsiteY33" fmla="*/ 2798662 h 3725102"/>
                <a:gd name="connsiteX34" fmla="*/ 685352 w 2027922"/>
                <a:gd name="connsiteY34" fmla="*/ 2302371 h 3725102"/>
                <a:gd name="connsiteX35" fmla="*/ 613968 w 2027922"/>
                <a:gd name="connsiteY35" fmla="*/ 3600886 h 3725102"/>
                <a:gd name="connsiteX36" fmla="*/ 545983 w 2027922"/>
                <a:gd name="connsiteY36" fmla="*/ 3638278 h 3725102"/>
                <a:gd name="connsiteX37" fmla="*/ 253852 w 2027922"/>
                <a:gd name="connsiteY37" fmla="*/ 3710912 h 3725102"/>
                <a:gd name="connsiteX38" fmla="*/ 378182 w 2027922"/>
                <a:gd name="connsiteY38" fmla="*/ 1914104 h 3725102"/>
                <a:gd name="connsiteX39" fmla="*/ 301981 w 2027922"/>
                <a:gd name="connsiteY39" fmla="*/ 1861716 h 3725102"/>
                <a:gd name="connsiteX40" fmla="*/ 351987 w 2027922"/>
                <a:gd name="connsiteY40" fmla="*/ 1523579 h 3725102"/>
                <a:gd name="connsiteX41" fmla="*/ 297218 w 2027922"/>
                <a:gd name="connsiteY41" fmla="*/ 1337841 h 3725102"/>
                <a:gd name="connsiteX42" fmla="*/ 409137 w 2027922"/>
                <a:gd name="connsiteY42" fmla="*/ 997323 h 3725102"/>
                <a:gd name="connsiteX43" fmla="*/ 128150 w 2027922"/>
                <a:gd name="connsiteY43" fmla="*/ 652041 h 3725102"/>
                <a:gd name="connsiteX44" fmla="*/ 9087 w 2027922"/>
                <a:gd name="connsiteY44" fmla="*/ 352004 h 3725102"/>
                <a:gd name="connsiteX45" fmla="*/ 59094 w 2027922"/>
                <a:gd name="connsiteY45" fmla="*/ 292473 h 3725102"/>
                <a:gd name="connsiteX46" fmla="*/ 11160 w 2027922"/>
                <a:gd name="connsiteY46" fmla="*/ 171030 h 3725102"/>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8182 w 2027922"/>
                <a:gd name="connsiteY38" fmla="*/ 1914104 h 3726131"/>
                <a:gd name="connsiteX39" fmla="*/ 301981 w 2027922"/>
                <a:gd name="connsiteY39" fmla="*/ 1861716 h 3726131"/>
                <a:gd name="connsiteX40" fmla="*/ 351987 w 2027922"/>
                <a:gd name="connsiteY40" fmla="*/ 1523579 h 3726131"/>
                <a:gd name="connsiteX41" fmla="*/ 297218 w 2027922"/>
                <a:gd name="connsiteY41" fmla="*/ 1337841 h 3726131"/>
                <a:gd name="connsiteX42" fmla="*/ 409137 w 2027922"/>
                <a:gd name="connsiteY42" fmla="*/ 997323 h 3726131"/>
                <a:gd name="connsiteX43" fmla="*/ 128150 w 2027922"/>
                <a:gd name="connsiteY43" fmla="*/ 652041 h 3726131"/>
                <a:gd name="connsiteX44" fmla="*/ 9087 w 2027922"/>
                <a:gd name="connsiteY44" fmla="*/ 352004 h 3726131"/>
                <a:gd name="connsiteX45" fmla="*/ 59094 w 2027922"/>
                <a:gd name="connsiteY45" fmla="*/ 292473 h 3726131"/>
                <a:gd name="connsiteX46" fmla="*/ 11160 w 2027922"/>
                <a:gd name="connsiteY46"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8182 w 2027922"/>
                <a:gd name="connsiteY39" fmla="*/ 1914104 h 3726131"/>
                <a:gd name="connsiteX40" fmla="*/ 301981 w 2027922"/>
                <a:gd name="connsiteY40" fmla="*/ 1861716 h 3726131"/>
                <a:gd name="connsiteX41" fmla="*/ 351987 w 2027922"/>
                <a:gd name="connsiteY41" fmla="*/ 1523579 h 3726131"/>
                <a:gd name="connsiteX42" fmla="*/ 297218 w 2027922"/>
                <a:gd name="connsiteY42" fmla="*/ 1337841 h 3726131"/>
                <a:gd name="connsiteX43" fmla="*/ 409137 w 2027922"/>
                <a:gd name="connsiteY43" fmla="*/ 997323 h 3726131"/>
                <a:gd name="connsiteX44" fmla="*/ 128150 w 2027922"/>
                <a:gd name="connsiteY44" fmla="*/ 652041 h 3726131"/>
                <a:gd name="connsiteX45" fmla="*/ 9087 w 2027922"/>
                <a:gd name="connsiteY45" fmla="*/ 352004 h 3726131"/>
                <a:gd name="connsiteX46" fmla="*/ 59094 w 2027922"/>
                <a:gd name="connsiteY46" fmla="*/ 292473 h 3726131"/>
                <a:gd name="connsiteX47" fmla="*/ 11160 w 2027922"/>
                <a:gd name="connsiteY47"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8182 w 2027922"/>
                <a:gd name="connsiteY39" fmla="*/ 1914104 h 3726131"/>
                <a:gd name="connsiteX40" fmla="*/ 301981 w 2027922"/>
                <a:gd name="connsiteY40" fmla="*/ 1861716 h 3726131"/>
                <a:gd name="connsiteX41" fmla="*/ 351987 w 2027922"/>
                <a:gd name="connsiteY41" fmla="*/ 1523579 h 3726131"/>
                <a:gd name="connsiteX42" fmla="*/ 297218 w 2027922"/>
                <a:gd name="connsiteY42" fmla="*/ 1337841 h 3726131"/>
                <a:gd name="connsiteX43" fmla="*/ 409137 w 2027922"/>
                <a:gd name="connsiteY43" fmla="*/ 997323 h 3726131"/>
                <a:gd name="connsiteX44" fmla="*/ 128150 w 2027922"/>
                <a:gd name="connsiteY44" fmla="*/ 652041 h 3726131"/>
                <a:gd name="connsiteX45" fmla="*/ 9087 w 2027922"/>
                <a:gd name="connsiteY45" fmla="*/ 352004 h 3726131"/>
                <a:gd name="connsiteX46" fmla="*/ 59094 w 2027922"/>
                <a:gd name="connsiteY46" fmla="*/ 292473 h 3726131"/>
                <a:gd name="connsiteX47" fmla="*/ 11160 w 2027922"/>
                <a:gd name="connsiteY47"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8182 w 2027922"/>
                <a:gd name="connsiteY39" fmla="*/ 1914104 h 3726131"/>
                <a:gd name="connsiteX40" fmla="*/ 301981 w 2027922"/>
                <a:gd name="connsiteY40" fmla="*/ 1861716 h 3726131"/>
                <a:gd name="connsiteX41" fmla="*/ 351987 w 2027922"/>
                <a:gd name="connsiteY41" fmla="*/ 1523579 h 3726131"/>
                <a:gd name="connsiteX42" fmla="*/ 297218 w 2027922"/>
                <a:gd name="connsiteY42" fmla="*/ 1337841 h 3726131"/>
                <a:gd name="connsiteX43" fmla="*/ 409137 w 2027922"/>
                <a:gd name="connsiteY43" fmla="*/ 997323 h 3726131"/>
                <a:gd name="connsiteX44" fmla="*/ 128150 w 2027922"/>
                <a:gd name="connsiteY44" fmla="*/ 652041 h 3726131"/>
                <a:gd name="connsiteX45" fmla="*/ 9087 w 2027922"/>
                <a:gd name="connsiteY45" fmla="*/ 352004 h 3726131"/>
                <a:gd name="connsiteX46" fmla="*/ 59094 w 2027922"/>
                <a:gd name="connsiteY46" fmla="*/ 292473 h 3726131"/>
                <a:gd name="connsiteX47" fmla="*/ 11160 w 2027922"/>
                <a:gd name="connsiteY47"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6020 w 2027922"/>
                <a:gd name="connsiteY39" fmla="*/ 3369737 h 3726131"/>
                <a:gd name="connsiteX40" fmla="*/ 378182 w 2027922"/>
                <a:gd name="connsiteY40" fmla="*/ 1914104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6020 w 2027922"/>
                <a:gd name="connsiteY39" fmla="*/ 3369737 h 3726131"/>
                <a:gd name="connsiteX40" fmla="*/ 378182 w 2027922"/>
                <a:gd name="connsiteY40" fmla="*/ 1914104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78182 w 2027922"/>
                <a:gd name="connsiteY40" fmla="*/ 1914104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78182 w 2027922"/>
                <a:gd name="connsiteY40" fmla="*/ 1914104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78182 w 2027922"/>
                <a:gd name="connsiteY40" fmla="*/ 1914104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84980 w 2027922"/>
                <a:gd name="connsiteY40" fmla="*/ 1920902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84980 w 2027922"/>
                <a:gd name="connsiteY40" fmla="*/ 1920902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84980 w 2027922"/>
                <a:gd name="connsiteY40" fmla="*/ 1920902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27565 w 2027922"/>
                <a:gd name="connsiteY35" fmla="*/ 2883643 h 3726131"/>
                <a:gd name="connsiteX36" fmla="*/ 613968 w 2027922"/>
                <a:gd name="connsiteY36" fmla="*/ 3600886 h 3726131"/>
                <a:gd name="connsiteX37" fmla="*/ 545983 w 2027922"/>
                <a:gd name="connsiteY37" fmla="*/ 3638278 h 3726131"/>
                <a:gd name="connsiteX38" fmla="*/ 253852 w 2027922"/>
                <a:gd name="connsiteY38" fmla="*/ 3710912 h 3726131"/>
                <a:gd name="connsiteX39" fmla="*/ 376020 w 2027922"/>
                <a:gd name="connsiteY39" fmla="*/ 3512506 h 3726131"/>
                <a:gd name="connsiteX40" fmla="*/ 379419 w 2027922"/>
                <a:gd name="connsiteY40" fmla="*/ 3383335 h 3726131"/>
                <a:gd name="connsiteX41" fmla="*/ 384980 w 2027922"/>
                <a:gd name="connsiteY41" fmla="*/ 1920902 h 3726131"/>
                <a:gd name="connsiteX42" fmla="*/ 301981 w 2027922"/>
                <a:gd name="connsiteY42" fmla="*/ 1861716 h 3726131"/>
                <a:gd name="connsiteX43" fmla="*/ 351987 w 2027922"/>
                <a:gd name="connsiteY43" fmla="*/ 1523579 h 3726131"/>
                <a:gd name="connsiteX44" fmla="*/ 297218 w 2027922"/>
                <a:gd name="connsiteY44" fmla="*/ 1337841 h 3726131"/>
                <a:gd name="connsiteX45" fmla="*/ 409137 w 2027922"/>
                <a:gd name="connsiteY45" fmla="*/ 997323 h 3726131"/>
                <a:gd name="connsiteX46" fmla="*/ 128150 w 2027922"/>
                <a:gd name="connsiteY46" fmla="*/ 652041 h 3726131"/>
                <a:gd name="connsiteX47" fmla="*/ 9087 w 2027922"/>
                <a:gd name="connsiteY47" fmla="*/ 352004 h 3726131"/>
                <a:gd name="connsiteX48" fmla="*/ 59094 w 2027922"/>
                <a:gd name="connsiteY48" fmla="*/ 292473 h 3726131"/>
                <a:gd name="connsiteX49" fmla="*/ 11160 w 2027922"/>
                <a:gd name="connsiteY49"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13968 w 2027922"/>
                <a:gd name="connsiteY36" fmla="*/ 3600886 h 3726131"/>
                <a:gd name="connsiteX37" fmla="*/ 545983 w 2027922"/>
                <a:gd name="connsiteY37" fmla="*/ 3638278 h 3726131"/>
                <a:gd name="connsiteX38" fmla="*/ 253852 w 2027922"/>
                <a:gd name="connsiteY38" fmla="*/ 3710912 h 3726131"/>
                <a:gd name="connsiteX39" fmla="*/ 376020 w 2027922"/>
                <a:gd name="connsiteY39" fmla="*/ 3512506 h 3726131"/>
                <a:gd name="connsiteX40" fmla="*/ 379419 w 2027922"/>
                <a:gd name="connsiteY40" fmla="*/ 3383335 h 3726131"/>
                <a:gd name="connsiteX41" fmla="*/ 384980 w 2027922"/>
                <a:gd name="connsiteY41" fmla="*/ 1920902 h 3726131"/>
                <a:gd name="connsiteX42" fmla="*/ 301981 w 2027922"/>
                <a:gd name="connsiteY42" fmla="*/ 1861716 h 3726131"/>
                <a:gd name="connsiteX43" fmla="*/ 351987 w 2027922"/>
                <a:gd name="connsiteY43" fmla="*/ 1523579 h 3726131"/>
                <a:gd name="connsiteX44" fmla="*/ 297218 w 2027922"/>
                <a:gd name="connsiteY44" fmla="*/ 1337841 h 3726131"/>
                <a:gd name="connsiteX45" fmla="*/ 409137 w 2027922"/>
                <a:gd name="connsiteY45" fmla="*/ 997323 h 3726131"/>
                <a:gd name="connsiteX46" fmla="*/ 128150 w 2027922"/>
                <a:gd name="connsiteY46" fmla="*/ 652041 h 3726131"/>
                <a:gd name="connsiteX47" fmla="*/ 9087 w 2027922"/>
                <a:gd name="connsiteY47" fmla="*/ 352004 h 3726131"/>
                <a:gd name="connsiteX48" fmla="*/ 59094 w 2027922"/>
                <a:gd name="connsiteY48" fmla="*/ 292473 h 3726131"/>
                <a:gd name="connsiteX49" fmla="*/ 11160 w 2027922"/>
                <a:gd name="connsiteY49"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13968 w 2027922"/>
                <a:gd name="connsiteY36" fmla="*/ 3600886 h 3726131"/>
                <a:gd name="connsiteX37" fmla="*/ 545983 w 2027922"/>
                <a:gd name="connsiteY37" fmla="*/ 3638278 h 3726131"/>
                <a:gd name="connsiteX38" fmla="*/ 253852 w 2027922"/>
                <a:gd name="connsiteY38" fmla="*/ 3710912 h 3726131"/>
                <a:gd name="connsiteX39" fmla="*/ 376020 w 2027922"/>
                <a:gd name="connsiteY39" fmla="*/ 3512506 h 3726131"/>
                <a:gd name="connsiteX40" fmla="*/ 379419 w 2027922"/>
                <a:gd name="connsiteY40" fmla="*/ 3383335 h 3726131"/>
                <a:gd name="connsiteX41" fmla="*/ 384980 w 2027922"/>
                <a:gd name="connsiteY41" fmla="*/ 1920902 h 3726131"/>
                <a:gd name="connsiteX42" fmla="*/ 301981 w 2027922"/>
                <a:gd name="connsiteY42" fmla="*/ 1861716 h 3726131"/>
                <a:gd name="connsiteX43" fmla="*/ 351987 w 2027922"/>
                <a:gd name="connsiteY43" fmla="*/ 1523579 h 3726131"/>
                <a:gd name="connsiteX44" fmla="*/ 297218 w 2027922"/>
                <a:gd name="connsiteY44" fmla="*/ 1337841 h 3726131"/>
                <a:gd name="connsiteX45" fmla="*/ 409137 w 2027922"/>
                <a:gd name="connsiteY45" fmla="*/ 997323 h 3726131"/>
                <a:gd name="connsiteX46" fmla="*/ 128150 w 2027922"/>
                <a:gd name="connsiteY46" fmla="*/ 652041 h 3726131"/>
                <a:gd name="connsiteX47" fmla="*/ 9087 w 2027922"/>
                <a:gd name="connsiteY47" fmla="*/ 352004 h 3726131"/>
                <a:gd name="connsiteX48" fmla="*/ 59094 w 2027922"/>
                <a:gd name="connsiteY48" fmla="*/ 292473 h 3726131"/>
                <a:gd name="connsiteX49" fmla="*/ 11160 w 2027922"/>
                <a:gd name="connsiteY49"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13968 w 2027922"/>
                <a:gd name="connsiteY36" fmla="*/ 3600886 h 3726131"/>
                <a:gd name="connsiteX37" fmla="*/ 545983 w 2027922"/>
                <a:gd name="connsiteY37" fmla="*/ 3638278 h 3726131"/>
                <a:gd name="connsiteX38" fmla="*/ 253852 w 2027922"/>
                <a:gd name="connsiteY38" fmla="*/ 3710912 h 3726131"/>
                <a:gd name="connsiteX39" fmla="*/ 376020 w 2027922"/>
                <a:gd name="connsiteY39" fmla="*/ 3512506 h 3726131"/>
                <a:gd name="connsiteX40" fmla="*/ 379419 w 2027922"/>
                <a:gd name="connsiteY40" fmla="*/ 3383335 h 3726131"/>
                <a:gd name="connsiteX41" fmla="*/ 384980 w 2027922"/>
                <a:gd name="connsiteY41" fmla="*/ 1920902 h 3726131"/>
                <a:gd name="connsiteX42" fmla="*/ 301981 w 2027922"/>
                <a:gd name="connsiteY42" fmla="*/ 1861716 h 3726131"/>
                <a:gd name="connsiteX43" fmla="*/ 351987 w 2027922"/>
                <a:gd name="connsiteY43" fmla="*/ 1523579 h 3726131"/>
                <a:gd name="connsiteX44" fmla="*/ 297218 w 2027922"/>
                <a:gd name="connsiteY44" fmla="*/ 1337841 h 3726131"/>
                <a:gd name="connsiteX45" fmla="*/ 409137 w 2027922"/>
                <a:gd name="connsiteY45" fmla="*/ 997323 h 3726131"/>
                <a:gd name="connsiteX46" fmla="*/ 128150 w 2027922"/>
                <a:gd name="connsiteY46" fmla="*/ 652041 h 3726131"/>
                <a:gd name="connsiteX47" fmla="*/ 9087 w 2027922"/>
                <a:gd name="connsiteY47" fmla="*/ 352004 h 3726131"/>
                <a:gd name="connsiteX48" fmla="*/ 59094 w 2027922"/>
                <a:gd name="connsiteY48" fmla="*/ 292473 h 3726131"/>
                <a:gd name="connsiteX49" fmla="*/ 11160 w 2027922"/>
                <a:gd name="connsiteY49"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10569 w 2027922"/>
                <a:gd name="connsiteY36" fmla="*/ 3318748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10569 w 2027922"/>
                <a:gd name="connsiteY36" fmla="*/ 3318748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60097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60097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60097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129222 w 2027922"/>
                <a:gd name="connsiteY30" fmla="*/ 3690516 h 3726131"/>
                <a:gd name="connsiteX31" fmla="*/ 899506 w 2027922"/>
                <a:gd name="connsiteY31" fmla="*/ 3600887 h 3726131"/>
                <a:gd name="connsiteX32" fmla="*/ 817923 w 2027922"/>
                <a:gd name="connsiteY32" fmla="*/ 3560097 h 3726131"/>
                <a:gd name="connsiteX33" fmla="*/ 811125 w 2027922"/>
                <a:gd name="connsiteY33" fmla="*/ 3260961 h 3726131"/>
                <a:gd name="connsiteX34" fmla="*/ 794129 w 2027922"/>
                <a:gd name="connsiteY34" fmla="*/ 2798662 h 3726131"/>
                <a:gd name="connsiteX35" fmla="*/ 685352 w 2027922"/>
                <a:gd name="connsiteY35" fmla="*/ 2302371 h 3726131"/>
                <a:gd name="connsiteX36" fmla="*/ 617367 w 2027922"/>
                <a:gd name="connsiteY36" fmla="*/ 2805460 h 3726131"/>
                <a:gd name="connsiteX37" fmla="*/ 603771 w 2027922"/>
                <a:gd name="connsiteY37" fmla="*/ 3288155 h 3726131"/>
                <a:gd name="connsiteX38" fmla="*/ 607169 w 2027922"/>
                <a:gd name="connsiteY38" fmla="*/ 3512506 h 3726131"/>
                <a:gd name="connsiteX39" fmla="*/ 613968 w 2027922"/>
                <a:gd name="connsiteY39" fmla="*/ 3600886 h 3726131"/>
                <a:gd name="connsiteX40" fmla="*/ 545983 w 2027922"/>
                <a:gd name="connsiteY40" fmla="*/ 3638278 h 3726131"/>
                <a:gd name="connsiteX41" fmla="*/ 253852 w 2027922"/>
                <a:gd name="connsiteY41" fmla="*/ 3710912 h 3726131"/>
                <a:gd name="connsiteX42" fmla="*/ 376020 w 2027922"/>
                <a:gd name="connsiteY42" fmla="*/ 3512506 h 3726131"/>
                <a:gd name="connsiteX43" fmla="*/ 379419 w 2027922"/>
                <a:gd name="connsiteY43" fmla="*/ 3383335 h 3726131"/>
                <a:gd name="connsiteX44" fmla="*/ 384980 w 2027922"/>
                <a:gd name="connsiteY44" fmla="*/ 1920902 h 3726131"/>
                <a:gd name="connsiteX45" fmla="*/ 301981 w 2027922"/>
                <a:gd name="connsiteY45" fmla="*/ 1861716 h 3726131"/>
                <a:gd name="connsiteX46" fmla="*/ 351987 w 2027922"/>
                <a:gd name="connsiteY46" fmla="*/ 1523579 h 3726131"/>
                <a:gd name="connsiteX47" fmla="*/ 297218 w 2027922"/>
                <a:gd name="connsiteY47" fmla="*/ 1337841 h 3726131"/>
                <a:gd name="connsiteX48" fmla="*/ 409137 w 2027922"/>
                <a:gd name="connsiteY48" fmla="*/ 997323 h 3726131"/>
                <a:gd name="connsiteX49" fmla="*/ 128150 w 2027922"/>
                <a:gd name="connsiteY49" fmla="*/ 652041 h 3726131"/>
                <a:gd name="connsiteX50" fmla="*/ 9087 w 2027922"/>
                <a:gd name="connsiteY50" fmla="*/ 352004 h 3726131"/>
                <a:gd name="connsiteX51" fmla="*/ 59094 w 2027922"/>
                <a:gd name="connsiteY51" fmla="*/ 292473 h 3726131"/>
                <a:gd name="connsiteX52" fmla="*/ 11160 w 2027922"/>
                <a:gd name="connsiteY52"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129222 w 2027922"/>
                <a:gd name="connsiteY30" fmla="*/ 3690516 h 3726131"/>
                <a:gd name="connsiteX31" fmla="*/ 899506 w 2027922"/>
                <a:gd name="connsiteY31" fmla="*/ 3600887 h 3726131"/>
                <a:gd name="connsiteX32" fmla="*/ 817923 w 2027922"/>
                <a:gd name="connsiteY32" fmla="*/ 3560097 h 3726131"/>
                <a:gd name="connsiteX33" fmla="*/ 811125 w 2027922"/>
                <a:gd name="connsiteY33" fmla="*/ 3260961 h 3726131"/>
                <a:gd name="connsiteX34" fmla="*/ 794129 w 2027922"/>
                <a:gd name="connsiteY34" fmla="*/ 2798662 h 3726131"/>
                <a:gd name="connsiteX35" fmla="*/ 685352 w 2027922"/>
                <a:gd name="connsiteY35" fmla="*/ 2302371 h 3726131"/>
                <a:gd name="connsiteX36" fmla="*/ 617367 w 2027922"/>
                <a:gd name="connsiteY36" fmla="*/ 2805460 h 3726131"/>
                <a:gd name="connsiteX37" fmla="*/ 603771 w 2027922"/>
                <a:gd name="connsiteY37" fmla="*/ 3288155 h 3726131"/>
                <a:gd name="connsiteX38" fmla="*/ 607169 w 2027922"/>
                <a:gd name="connsiteY38" fmla="*/ 3512506 h 3726131"/>
                <a:gd name="connsiteX39" fmla="*/ 613968 w 2027922"/>
                <a:gd name="connsiteY39" fmla="*/ 3600886 h 3726131"/>
                <a:gd name="connsiteX40" fmla="*/ 545983 w 2027922"/>
                <a:gd name="connsiteY40" fmla="*/ 3638278 h 3726131"/>
                <a:gd name="connsiteX41" fmla="*/ 253852 w 2027922"/>
                <a:gd name="connsiteY41" fmla="*/ 3710912 h 3726131"/>
                <a:gd name="connsiteX42" fmla="*/ 376020 w 2027922"/>
                <a:gd name="connsiteY42" fmla="*/ 3512506 h 3726131"/>
                <a:gd name="connsiteX43" fmla="*/ 379419 w 2027922"/>
                <a:gd name="connsiteY43" fmla="*/ 3383335 h 3726131"/>
                <a:gd name="connsiteX44" fmla="*/ 384980 w 2027922"/>
                <a:gd name="connsiteY44" fmla="*/ 1920902 h 3726131"/>
                <a:gd name="connsiteX45" fmla="*/ 301981 w 2027922"/>
                <a:gd name="connsiteY45" fmla="*/ 1861716 h 3726131"/>
                <a:gd name="connsiteX46" fmla="*/ 351987 w 2027922"/>
                <a:gd name="connsiteY46" fmla="*/ 1523579 h 3726131"/>
                <a:gd name="connsiteX47" fmla="*/ 297218 w 2027922"/>
                <a:gd name="connsiteY47" fmla="*/ 1337841 h 3726131"/>
                <a:gd name="connsiteX48" fmla="*/ 409137 w 2027922"/>
                <a:gd name="connsiteY48" fmla="*/ 997323 h 3726131"/>
                <a:gd name="connsiteX49" fmla="*/ 128150 w 2027922"/>
                <a:gd name="connsiteY49" fmla="*/ 652041 h 3726131"/>
                <a:gd name="connsiteX50" fmla="*/ 9087 w 2027922"/>
                <a:gd name="connsiteY50" fmla="*/ 352004 h 3726131"/>
                <a:gd name="connsiteX51" fmla="*/ 59094 w 2027922"/>
                <a:gd name="connsiteY51" fmla="*/ 292473 h 3726131"/>
                <a:gd name="connsiteX52" fmla="*/ 11160 w 2027922"/>
                <a:gd name="connsiteY52"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59270 w 2027922"/>
                <a:gd name="connsiteY29" fmla="*/ 3311949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1879 w 2027922"/>
                <a:gd name="connsiteY29" fmla="*/ 2805460 h 3726131"/>
                <a:gd name="connsiteX30" fmla="*/ 1059270 w 2027922"/>
                <a:gd name="connsiteY30" fmla="*/ 3311949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1879 w 2027922"/>
                <a:gd name="connsiteY29" fmla="*/ 2805460 h 3726131"/>
                <a:gd name="connsiteX30" fmla="*/ 1059270 w 2027922"/>
                <a:gd name="connsiteY30" fmla="*/ 3311949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8678 w 2027922"/>
                <a:gd name="connsiteY29" fmla="*/ 2795263 h 3726131"/>
                <a:gd name="connsiteX30" fmla="*/ 1059270 w 2027922"/>
                <a:gd name="connsiteY30" fmla="*/ 3311949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8678 w 2027922"/>
                <a:gd name="connsiteY29" fmla="*/ 2795263 h 3726131"/>
                <a:gd name="connsiteX30" fmla="*/ 1059270 w 2027922"/>
                <a:gd name="connsiteY30" fmla="*/ 3311949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8678 w 2027922"/>
                <a:gd name="connsiteY29" fmla="*/ 2795263 h 3726131"/>
                <a:gd name="connsiteX30" fmla="*/ 1059270 w 2027922"/>
                <a:gd name="connsiteY30" fmla="*/ 3311949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8678 w 2027922"/>
                <a:gd name="connsiteY29" fmla="*/ 2795263 h 3726131"/>
                <a:gd name="connsiteX30" fmla="*/ 1042273 w 2027922"/>
                <a:gd name="connsiteY30" fmla="*/ 3308550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27922" h="3726131">
                  <a:moveTo>
                    <a:pt x="11160" y="171030"/>
                  </a:moveTo>
                  <a:cubicBezTo>
                    <a:pt x="2083" y="132349"/>
                    <a:pt x="-15967" y="73001"/>
                    <a:pt x="30519" y="59110"/>
                  </a:cubicBezTo>
                  <a:cubicBezTo>
                    <a:pt x="34143" y="30931"/>
                    <a:pt x="55919" y="24980"/>
                    <a:pt x="75763" y="25773"/>
                  </a:cubicBezTo>
                  <a:cubicBezTo>
                    <a:pt x="86082" y="14661"/>
                    <a:pt x="84891" y="-9946"/>
                    <a:pt x="113863" y="4342"/>
                  </a:cubicBezTo>
                  <a:cubicBezTo>
                    <a:pt x="140453" y="6724"/>
                    <a:pt x="179349" y="20615"/>
                    <a:pt x="197207" y="85306"/>
                  </a:cubicBezTo>
                  <a:cubicBezTo>
                    <a:pt x="207922" y="133328"/>
                    <a:pt x="107910" y="163093"/>
                    <a:pt x="161488" y="249612"/>
                  </a:cubicBezTo>
                  <a:cubicBezTo>
                    <a:pt x="215066" y="336131"/>
                    <a:pt x="285313" y="574652"/>
                    <a:pt x="425807" y="668712"/>
                  </a:cubicBezTo>
                  <a:cubicBezTo>
                    <a:pt x="521903" y="844131"/>
                    <a:pt x="472242" y="645296"/>
                    <a:pt x="525820" y="687762"/>
                  </a:cubicBezTo>
                  <a:lnTo>
                    <a:pt x="752038" y="790156"/>
                  </a:lnTo>
                  <a:cubicBezTo>
                    <a:pt x="743756" y="927872"/>
                    <a:pt x="536139" y="1071540"/>
                    <a:pt x="473432" y="1178299"/>
                  </a:cubicBezTo>
                  <a:cubicBezTo>
                    <a:pt x="485390" y="1248546"/>
                    <a:pt x="406360" y="1459685"/>
                    <a:pt x="421045" y="1656931"/>
                  </a:cubicBezTo>
                  <a:cubicBezTo>
                    <a:pt x="535397" y="1718843"/>
                    <a:pt x="939761" y="1745433"/>
                    <a:pt x="1047313" y="1718843"/>
                  </a:cubicBezTo>
                  <a:cubicBezTo>
                    <a:pt x="1073904" y="1649787"/>
                    <a:pt x="1110813" y="1567634"/>
                    <a:pt x="1116370" y="1461668"/>
                  </a:cubicBezTo>
                  <a:cubicBezTo>
                    <a:pt x="1095733" y="1334271"/>
                    <a:pt x="919520" y="1269182"/>
                    <a:pt x="923488" y="954461"/>
                  </a:cubicBezTo>
                  <a:cubicBezTo>
                    <a:pt x="975530" y="914773"/>
                    <a:pt x="994528" y="858415"/>
                    <a:pt x="1033026" y="840160"/>
                  </a:cubicBezTo>
                  <a:cubicBezTo>
                    <a:pt x="1131106" y="794122"/>
                    <a:pt x="1158835" y="763167"/>
                    <a:pt x="1206857" y="756817"/>
                  </a:cubicBezTo>
                  <a:cubicBezTo>
                    <a:pt x="1254879" y="750467"/>
                    <a:pt x="1241782" y="862385"/>
                    <a:pt x="1335444" y="785392"/>
                  </a:cubicBezTo>
                  <a:cubicBezTo>
                    <a:pt x="1498957" y="590923"/>
                    <a:pt x="1595795" y="584574"/>
                    <a:pt x="1852176" y="313906"/>
                  </a:cubicBezTo>
                  <a:cubicBezTo>
                    <a:pt x="1877690" y="267074"/>
                    <a:pt x="1819862" y="227386"/>
                    <a:pt x="1850139" y="175792"/>
                  </a:cubicBezTo>
                  <a:cubicBezTo>
                    <a:pt x="1861251" y="152376"/>
                    <a:pt x="1878425" y="87684"/>
                    <a:pt x="1925993" y="125785"/>
                  </a:cubicBezTo>
                  <a:cubicBezTo>
                    <a:pt x="1941810" y="117847"/>
                    <a:pt x="1955363" y="109117"/>
                    <a:pt x="1971238" y="168649"/>
                  </a:cubicBezTo>
                  <a:cubicBezTo>
                    <a:pt x="1981954" y="190477"/>
                    <a:pt x="2019657" y="174600"/>
                    <a:pt x="2006957" y="218653"/>
                  </a:cubicBezTo>
                  <a:cubicBezTo>
                    <a:pt x="2019657" y="245641"/>
                    <a:pt x="2037913" y="262706"/>
                    <a:pt x="2021244" y="299616"/>
                  </a:cubicBezTo>
                  <a:cubicBezTo>
                    <a:pt x="2004575" y="367482"/>
                    <a:pt x="1922762" y="351821"/>
                    <a:pt x="1906944" y="440112"/>
                  </a:cubicBezTo>
                  <a:cubicBezTo>
                    <a:pt x="1895038" y="482180"/>
                    <a:pt x="1945043" y="459955"/>
                    <a:pt x="1933137" y="502023"/>
                  </a:cubicBezTo>
                  <a:cubicBezTo>
                    <a:pt x="1874797" y="588144"/>
                    <a:pt x="1640641" y="806426"/>
                    <a:pt x="1544994" y="949698"/>
                  </a:cubicBezTo>
                  <a:cubicBezTo>
                    <a:pt x="1442204" y="1047726"/>
                    <a:pt x="1395712" y="1070561"/>
                    <a:pt x="1318775" y="1094954"/>
                  </a:cubicBezTo>
                  <a:cubicBezTo>
                    <a:pt x="1369575" y="1241797"/>
                    <a:pt x="1479907" y="1681535"/>
                    <a:pt x="1544994" y="2021260"/>
                  </a:cubicBezTo>
                  <a:cubicBezTo>
                    <a:pt x="1475937" y="2070472"/>
                    <a:pt x="1118750" y="1964904"/>
                    <a:pt x="1085412" y="2018879"/>
                  </a:cubicBezTo>
                  <a:cubicBezTo>
                    <a:pt x="1091139" y="2257222"/>
                    <a:pt x="1053430" y="2583151"/>
                    <a:pt x="1028678" y="2795263"/>
                  </a:cubicBezTo>
                  <a:cubicBezTo>
                    <a:pt x="1024321" y="3010775"/>
                    <a:pt x="1052471" y="3123290"/>
                    <a:pt x="1042273" y="3308550"/>
                  </a:cubicBezTo>
                  <a:cubicBezTo>
                    <a:pt x="1043581" y="3378460"/>
                    <a:pt x="1020985" y="3375761"/>
                    <a:pt x="1008282" y="3481912"/>
                  </a:cubicBezTo>
                  <a:cubicBezTo>
                    <a:pt x="1029571" y="3550671"/>
                    <a:pt x="1164914" y="3625929"/>
                    <a:pt x="1129222" y="3690516"/>
                  </a:cubicBezTo>
                  <a:cubicBezTo>
                    <a:pt x="1062848" y="3728625"/>
                    <a:pt x="938686" y="3705546"/>
                    <a:pt x="899506" y="3600887"/>
                  </a:cubicBezTo>
                  <a:cubicBezTo>
                    <a:pt x="844224" y="3602378"/>
                    <a:pt x="850215" y="3608819"/>
                    <a:pt x="817923" y="3560097"/>
                  </a:cubicBezTo>
                  <a:cubicBezTo>
                    <a:pt x="749937" y="3342545"/>
                    <a:pt x="782231" y="3351042"/>
                    <a:pt x="811125" y="3260961"/>
                  </a:cubicBezTo>
                  <a:cubicBezTo>
                    <a:pt x="804893" y="3129523"/>
                    <a:pt x="815091" y="2958427"/>
                    <a:pt x="794129" y="2798662"/>
                  </a:cubicBezTo>
                  <a:cubicBezTo>
                    <a:pt x="694984" y="2506326"/>
                    <a:pt x="749338" y="2301597"/>
                    <a:pt x="685352" y="2302371"/>
                  </a:cubicBezTo>
                  <a:cubicBezTo>
                    <a:pt x="659858" y="2312569"/>
                    <a:pt x="673455" y="2606037"/>
                    <a:pt x="617367" y="2805460"/>
                  </a:cubicBezTo>
                  <a:cubicBezTo>
                    <a:pt x="645694" y="2944829"/>
                    <a:pt x="590740" y="3203173"/>
                    <a:pt x="603771" y="3288155"/>
                  </a:cubicBezTo>
                  <a:cubicBezTo>
                    <a:pt x="640597" y="3391832"/>
                    <a:pt x="656459" y="3450187"/>
                    <a:pt x="607169" y="3512506"/>
                  </a:cubicBezTo>
                  <a:cubicBezTo>
                    <a:pt x="608868" y="3564628"/>
                    <a:pt x="615101" y="3562361"/>
                    <a:pt x="613968" y="3600886"/>
                  </a:cubicBezTo>
                  <a:cubicBezTo>
                    <a:pt x="595839" y="3641677"/>
                    <a:pt x="560713" y="3614483"/>
                    <a:pt x="545983" y="3638278"/>
                  </a:cubicBezTo>
                  <a:cubicBezTo>
                    <a:pt x="489397" y="3672687"/>
                    <a:pt x="453206" y="3761485"/>
                    <a:pt x="253852" y="3710912"/>
                  </a:cubicBezTo>
                  <a:cubicBezTo>
                    <a:pt x="221558" y="3658790"/>
                    <a:pt x="368895" y="3597821"/>
                    <a:pt x="376020" y="3512506"/>
                  </a:cubicBezTo>
                  <a:cubicBezTo>
                    <a:pt x="396948" y="3465275"/>
                    <a:pt x="307673" y="3466176"/>
                    <a:pt x="379419" y="3383335"/>
                  </a:cubicBezTo>
                  <a:cubicBezTo>
                    <a:pt x="400175" y="2729420"/>
                    <a:pt x="289109" y="2219262"/>
                    <a:pt x="384980" y="1920902"/>
                  </a:cubicBezTo>
                  <a:cubicBezTo>
                    <a:pt x="395299" y="1842033"/>
                    <a:pt x="305950" y="1926803"/>
                    <a:pt x="301981" y="1861716"/>
                  </a:cubicBezTo>
                  <a:cubicBezTo>
                    <a:pt x="298012" y="1796629"/>
                    <a:pt x="342066" y="1602557"/>
                    <a:pt x="351987" y="1523579"/>
                  </a:cubicBezTo>
                  <a:cubicBezTo>
                    <a:pt x="353230" y="1402347"/>
                    <a:pt x="287693" y="1425550"/>
                    <a:pt x="297218" y="1337841"/>
                  </a:cubicBezTo>
                  <a:cubicBezTo>
                    <a:pt x="306743" y="1250132"/>
                    <a:pt x="401993" y="1101304"/>
                    <a:pt x="409137" y="997323"/>
                  </a:cubicBezTo>
                  <a:cubicBezTo>
                    <a:pt x="421094" y="898316"/>
                    <a:pt x="223400" y="878657"/>
                    <a:pt x="128150" y="652041"/>
                  </a:cubicBezTo>
                  <a:cubicBezTo>
                    <a:pt x="92431" y="523057"/>
                    <a:pt x="38456" y="471464"/>
                    <a:pt x="9087" y="352004"/>
                  </a:cubicBezTo>
                  <a:cubicBezTo>
                    <a:pt x="22633" y="295464"/>
                    <a:pt x="66289" y="344463"/>
                    <a:pt x="59094" y="292473"/>
                  </a:cubicBezTo>
                  <a:cubicBezTo>
                    <a:pt x="62269" y="201404"/>
                    <a:pt x="7985" y="213099"/>
                    <a:pt x="11160" y="17103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latin typeface="Arial" panose="020B0604020202020204" pitchFamily="34" charset="0"/>
                <a:cs typeface="Arial" panose="020B0604020202020204" pitchFamily="34" charset="0"/>
              </a:endParaRPr>
            </a:p>
          </p:txBody>
        </p:sp>
      </p:grpSp>
      <p:grpSp>
        <p:nvGrpSpPr>
          <p:cNvPr id="66" name="Group 65">
            <a:extLst>
              <a:ext uri="{FF2B5EF4-FFF2-40B4-BE49-F238E27FC236}">
                <a16:creationId xmlns:a16="http://schemas.microsoft.com/office/drawing/2014/main" id="{900D1132-35B5-4574-BEFE-222BBD396418}"/>
              </a:ext>
            </a:extLst>
          </p:cNvPr>
          <p:cNvGrpSpPr/>
          <p:nvPr/>
        </p:nvGrpSpPr>
        <p:grpSpPr>
          <a:xfrm>
            <a:off x="11550391" y="5241071"/>
            <a:ext cx="493787" cy="1601111"/>
            <a:chOff x="5443685" y="1042014"/>
            <a:chExt cx="1738722" cy="5637877"/>
          </a:xfrm>
          <a:solidFill>
            <a:schemeClr val="tx1">
              <a:lumMod val="85000"/>
              <a:lumOff val="15000"/>
            </a:schemeClr>
          </a:solidFill>
          <a:effectLst/>
        </p:grpSpPr>
        <p:sp>
          <p:nvSpPr>
            <p:cNvPr id="67" name="Freeform 267">
              <a:extLst>
                <a:ext uri="{FF2B5EF4-FFF2-40B4-BE49-F238E27FC236}">
                  <a16:creationId xmlns:a16="http://schemas.microsoft.com/office/drawing/2014/main" id="{B100AFAD-0119-4FFC-BE1D-414D03A2725C}"/>
                </a:ext>
              </a:extLst>
            </p:cNvPr>
            <p:cNvSpPr>
              <a:spLocks/>
            </p:cNvSpPr>
            <p:nvPr/>
          </p:nvSpPr>
          <p:spPr bwMode="auto">
            <a:xfrm>
              <a:off x="5443685" y="1042014"/>
              <a:ext cx="1738722" cy="5637877"/>
            </a:xfrm>
            <a:custGeom>
              <a:avLst/>
              <a:gdLst>
                <a:gd name="T0" fmla="*/ 135 w 268"/>
                <a:gd name="T1" fmla="*/ 6 h 869"/>
                <a:gd name="T2" fmla="*/ 154 w 268"/>
                <a:gd name="T3" fmla="*/ 13 h 869"/>
                <a:gd name="T4" fmla="*/ 169 w 268"/>
                <a:gd name="T5" fmla="*/ 55 h 869"/>
                <a:gd name="T6" fmla="*/ 161 w 268"/>
                <a:gd name="T7" fmla="*/ 84 h 869"/>
                <a:gd name="T8" fmla="*/ 156 w 268"/>
                <a:gd name="T9" fmla="*/ 104 h 869"/>
                <a:gd name="T10" fmla="*/ 192 w 268"/>
                <a:gd name="T11" fmla="*/ 144 h 869"/>
                <a:gd name="T12" fmla="*/ 239 w 268"/>
                <a:gd name="T13" fmla="*/ 159 h 869"/>
                <a:gd name="T14" fmla="*/ 246 w 268"/>
                <a:gd name="T15" fmla="*/ 173 h 869"/>
                <a:gd name="T16" fmla="*/ 259 w 268"/>
                <a:gd name="T17" fmla="*/ 227 h 869"/>
                <a:gd name="T18" fmla="*/ 266 w 268"/>
                <a:gd name="T19" fmla="*/ 355 h 869"/>
                <a:gd name="T20" fmla="*/ 254 w 268"/>
                <a:gd name="T21" fmla="*/ 439 h 869"/>
                <a:gd name="T22" fmla="*/ 236 w 268"/>
                <a:gd name="T23" fmla="*/ 455 h 869"/>
                <a:gd name="T24" fmla="*/ 222 w 268"/>
                <a:gd name="T25" fmla="*/ 486 h 869"/>
                <a:gd name="T26" fmla="*/ 226 w 268"/>
                <a:gd name="T27" fmla="*/ 582 h 869"/>
                <a:gd name="T28" fmla="*/ 239 w 268"/>
                <a:gd name="T29" fmla="*/ 685 h 869"/>
                <a:gd name="T30" fmla="*/ 243 w 268"/>
                <a:gd name="T31" fmla="*/ 765 h 869"/>
                <a:gd name="T32" fmla="*/ 238 w 268"/>
                <a:gd name="T33" fmla="*/ 785 h 869"/>
                <a:gd name="T34" fmla="*/ 243 w 268"/>
                <a:gd name="T35" fmla="*/ 823 h 869"/>
                <a:gd name="T36" fmla="*/ 229 w 268"/>
                <a:gd name="T37" fmla="*/ 863 h 869"/>
                <a:gd name="T38" fmla="*/ 200 w 268"/>
                <a:gd name="T39" fmla="*/ 869 h 869"/>
                <a:gd name="T40" fmla="*/ 190 w 268"/>
                <a:gd name="T41" fmla="*/ 865 h 869"/>
                <a:gd name="T42" fmla="*/ 186 w 268"/>
                <a:gd name="T43" fmla="*/ 841 h 869"/>
                <a:gd name="T44" fmla="*/ 182 w 268"/>
                <a:gd name="T45" fmla="*/ 800 h 869"/>
                <a:gd name="T46" fmla="*/ 186 w 268"/>
                <a:gd name="T47" fmla="*/ 781 h 869"/>
                <a:gd name="T48" fmla="*/ 187 w 268"/>
                <a:gd name="T49" fmla="*/ 747 h 869"/>
                <a:gd name="T50" fmla="*/ 177 w 268"/>
                <a:gd name="T51" fmla="*/ 660 h 869"/>
                <a:gd name="T52" fmla="*/ 160 w 268"/>
                <a:gd name="T53" fmla="*/ 571 h 869"/>
                <a:gd name="T54" fmla="*/ 153 w 268"/>
                <a:gd name="T55" fmla="*/ 540 h 869"/>
                <a:gd name="T56" fmla="*/ 139 w 268"/>
                <a:gd name="T57" fmla="*/ 493 h 869"/>
                <a:gd name="T58" fmla="*/ 128 w 268"/>
                <a:gd name="T59" fmla="*/ 518 h 869"/>
                <a:gd name="T60" fmla="*/ 118 w 268"/>
                <a:gd name="T61" fmla="*/ 604 h 869"/>
                <a:gd name="T62" fmla="*/ 115 w 268"/>
                <a:gd name="T63" fmla="*/ 638 h 869"/>
                <a:gd name="T64" fmla="*/ 118 w 268"/>
                <a:gd name="T65" fmla="*/ 698 h 869"/>
                <a:gd name="T66" fmla="*/ 112 w 268"/>
                <a:gd name="T67" fmla="*/ 768 h 869"/>
                <a:gd name="T68" fmla="*/ 110 w 268"/>
                <a:gd name="T69" fmla="*/ 803 h 869"/>
                <a:gd name="T70" fmla="*/ 110 w 268"/>
                <a:gd name="T71" fmla="*/ 837 h 869"/>
                <a:gd name="T72" fmla="*/ 110 w 268"/>
                <a:gd name="T73" fmla="*/ 862 h 869"/>
                <a:gd name="T74" fmla="*/ 73 w 268"/>
                <a:gd name="T75" fmla="*/ 862 h 869"/>
                <a:gd name="T76" fmla="*/ 31 w 268"/>
                <a:gd name="T77" fmla="*/ 867 h 869"/>
                <a:gd name="T78" fmla="*/ 17 w 268"/>
                <a:gd name="T79" fmla="*/ 865 h 869"/>
                <a:gd name="T80" fmla="*/ 5 w 268"/>
                <a:gd name="T81" fmla="*/ 862 h 869"/>
                <a:gd name="T82" fmla="*/ 0 w 268"/>
                <a:gd name="T83" fmla="*/ 855 h 869"/>
                <a:gd name="T84" fmla="*/ 27 w 268"/>
                <a:gd name="T85" fmla="*/ 848 h 869"/>
                <a:gd name="T86" fmla="*/ 52 w 268"/>
                <a:gd name="T87" fmla="*/ 815 h 869"/>
                <a:gd name="T88" fmla="*/ 47 w 268"/>
                <a:gd name="T89" fmla="*/ 777 h 869"/>
                <a:gd name="T90" fmla="*/ 55 w 268"/>
                <a:gd name="T91" fmla="*/ 742 h 869"/>
                <a:gd name="T92" fmla="*/ 55 w 268"/>
                <a:gd name="T93" fmla="*/ 689 h 869"/>
                <a:gd name="T94" fmla="*/ 59 w 268"/>
                <a:gd name="T95" fmla="*/ 650 h 869"/>
                <a:gd name="T96" fmla="*/ 56 w 268"/>
                <a:gd name="T97" fmla="*/ 605 h 869"/>
                <a:gd name="T98" fmla="*/ 31 w 268"/>
                <a:gd name="T99" fmla="*/ 461 h 869"/>
                <a:gd name="T100" fmla="*/ 21 w 268"/>
                <a:gd name="T101" fmla="*/ 457 h 869"/>
                <a:gd name="T102" fmla="*/ 10 w 268"/>
                <a:gd name="T103" fmla="*/ 391 h 869"/>
                <a:gd name="T104" fmla="*/ 17 w 268"/>
                <a:gd name="T105" fmla="*/ 282 h 869"/>
                <a:gd name="T106" fmla="*/ 25 w 268"/>
                <a:gd name="T107" fmla="*/ 209 h 869"/>
                <a:gd name="T108" fmla="*/ 31 w 268"/>
                <a:gd name="T109" fmla="*/ 182 h 869"/>
                <a:gd name="T110" fmla="*/ 55 w 268"/>
                <a:gd name="T111" fmla="*/ 160 h 869"/>
                <a:gd name="T112" fmla="*/ 97 w 268"/>
                <a:gd name="T113" fmla="*/ 142 h 869"/>
                <a:gd name="T114" fmla="*/ 105 w 268"/>
                <a:gd name="T115" fmla="*/ 125 h 869"/>
                <a:gd name="T116" fmla="*/ 98 w 268"/>
                <a:gd name="T117" fmla="*/ 108 h 869"/>
                <a:gd name="T118" fmla="*/ 90 w 268"/>
                <a:gd name="T119" fmla="*/ 72 h 869"/>
                <a:gd name="T120" fmla="*/ 88 w 268"/>
                <a:gd name="T121" fmla="*/ 58 h 869"/>
                <a:gd name="T122" fmla="*/ 91 w 268"/>
                <a:gd name="T123" fmla="*/ 1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869">
                  <a:moveTo>
                    <a:pt x="122" y="0"/>
                  </a:moveTo>
                  <a:lnTo>
                    <a:pt x="128" y="2"/>
                  </a:lnTo>
                  <a:lnTo>
                    <a:pt x="133" y="4"/>
                  </a:lnTo>
                  <a:lnTo>
                    <a:pt x="135" y="6"/>
                  </a:lnTo>
                  <a:lnTo>
                    <a:pt x="136" y="6"/>
                  </a:lnTo>
                  <a:lnTo>
                    <a:pt x="141" y="7"/>
                  </a:lnTo>
                  <a:lnTo>
                    <a:pt x="148" y="8"/>
                  </a:lnTo>
                  <a:lnTo>
                    <a:pt x="154" y="13"/>
                  </a:lnTo>
                  <a:lnTo>
                    <a:pt x="161" y="19"/>
                  </a:lnTo>
                  <a:lnTo>
                    <a:pt x="166" y="28"/>
                  </a:lnTo>
                  <a:lnTo>
                    <a:pt x="170" y="40"/>
                  </a:lnTo>
                  <a:lnTo>
                    <a:pt x="169" y="55"/>
                  </a:lnTo>
                  <a:lnTo>
                    <a:pt x="171" y="66"/>
                  </a:lnTo>
                  <a:lnTo>
                    <a:pt x="169" y="75"/>
                  </a:lnTo>
                  <a:lnTo>
                    <a:pt x="165" y="80"/>
                  </a:lnTo>
                  <a:lnTo>
                    <a:pt x="161" y="84"/>
                  </a:lnTo>
                  <a:lnTo>
                    <a:pt x="158" y="85"/>
                  </a:lnTo>
                  <a:lnTo>
                    <a:pt x="158" y="88"/>
                  </a:lnTo>
                  <a:lnTo>
                    <a:pt x="157" y="95"/>
                  </a:lnTo>
                  <a:lnTo>
                    <a:pt x="156" y="104"/>
                  </a:lnTo>
                  <a:lnTo>
                    <a:pt x="158" y="114"/>
                  </a:lnTo>
                  <a:lnTo>
                    <a:pt x="167" y="127"/>
                  </a:lnTo>
                  <a:lnTo>
                    <a:pt x="179" y="138"/>
                  </a:lnTo>
                  <a:lnTo>
                    <a:pt x="192" y="144"/>
                  </a:lnTo>
                  <a:lnTo>
                    <a:pt x="205" y="148"/>
                  </a:lnTo>
                  <a:lnTo>
                    <a:pt x="220" y="151"/>
                  </a:lnTo>
                  <a:lnTo>
                    <a:pt x="232" y="154"/>
                  </a:lnTo>
                  <a:lnTo>
                    <a:pt x="239" y="159"/>
                  </a:lnTo>
                  <a:lnTo>
                    <a:pt x="243" y="165"/>
                  </a:lnTo>
                  <a:lnTo>
                    <a:pt x="245" y="169"/>
                  </a:lnTo>
                  <a:lnTo>
                    <a:pt x="246" y="172"/>
                  </a:lnTo>
                  <a:lnTo>
                    <a:pt x="246" y="173"/>
                  </a:lnTo>
                  <a:lnTo>
                    <a:pt x="249" y="180"/>
                  </a:lnTo>
                  <a:lnTo>
                    <a:pt x="251" y="189"/>
                  </a:lnTo>
                  <a:lnTo>
                    <a:pt x="255" y="205"/>
                  </a:lnTo>
                  <a:lnTo>
                    <a:pt x="259" y="227"/>
                  </a:lnTo>
                  <a:lnTo>
                    <a:pt x="264" y="257"/>
                  </a:lnTo>
                  <a:lnTo>
                    <a:pt x="267" y="290"/>
                  </a:lnTo>
                  <a:lnTo>
                    <a:pt x="268" y="324"/>
                  </a:lnTo>
                  <a:lnTo>
                    <a:pt x="266" y="355"/>
                  </a:lnTo>
                  <a:lnTo>
                    <a:pt x="263" y="384"/>
                  </a:lnTo>
                  <a:lnTo>
                    <a:pt x="259" y="409"/>
                  </a:lnTo>
                  <a:lnTo>
                    <a:pt x="256" y="427"/>
                  </a:lnTo>
                  <a:lnTo>
                    <a:pt x="254" y="439"/>
                  </a:lnTo>
                  <a:lnTo>
                    <a:pt x="249" y="447"/>
                  </a:lnTo>
                  <a:lnTo>
                    <a:pt x="243" y="452"/>
                  </a:lnTo>
                  <a:lnTo>
                    <a:pt x="238" y="455"/>
                  </a:lnTo>
                  <a:lnTo>
                    <a:pt x="236" y="455"/>
                  </a:lnTo>
                  <a:lnTo>
                    <a:pt x="233" y="455"/>
                  </a:lnTo>
                  <a:lnTo>
                    <a:pt x="222" y="470"/>
                  </a:lnTo>
                  <a:lnTo>
                    <a:pt x="222" y="474"/>
                  </a:lnTo>
                  <a:lnTo>
                    <a:pt x="222" y="486"/>
                  </a:lnTo>
                  <a:lnTo>
                    <a:pt x="222" y="505"/>
                  </a:lnTo>
                  <a:lnTo>
                    <a:pt x="224" y="527"/>
                  </a:lnTo>
                  <a:lnTo>
                    <a:pt x="225" y="553"/>
                  </a:lnTo>
                  <a:lnTo>
                    <a:pt x="226" y="582"/>
                  </a:lnTo>
                  <a:lnTo>
                    <a:pt x="229" y="611"/>
                  </a:lnTo>
                  <a:lnTo>
                    <a:pt x="232" y="638"/>
                  </a:lnTo>
                  <a:lnTo>
                    <a:pt x="236" y="664"/>
                  </a:lnTo>
                  <a:lnTo>
                    <a:pt x="239" y="685"/>
                  </a:lnTo>
                  <a:lnTo>
                    <a:pt x="245" y="711"/>
                  </a:lnTo>
                  <a:lnTo>
                    <a:pt x="246" y="734"/>
                  </a:lnTo>
                  <a:lnTo>
                    <a:pt x="246" y="751"/>
                  </a:lnTo>
                  <a:lnTo>
                    <a:pt x="243" y="765"/>
                  </a:lnTo>
                  <a:lnTo>
                    <a:pt x="239" y="774"/>
                  </a:lnTo>
                  <a:lnTo>
                    <a:pt x="237" y="781"/>
                  </a:lnTo>
                  <a:lnTo>
                    <a:pt x="237" y="782"/>
                  </a:lnTo>
                  <a:lnTo>
                    <a:pt x="238" y="785"/>
                  </a:lnTo>
                  <a:lnTo>
                    <a:pt x="242" y="790"/>
                  </a:lnTo>
                  <a:lnTo>
                    <a:pt x="245" y="798"/>
                  </a:lnTo>
                  <a:lnTo>
                    <a:pt x="246" y="810"/>
                  </a:lnTo>
                  <a:lnTo>
                    <a:pt x="243" y="823"/>
                  </a:lnTo>
                  <a:lnTo>
                    <a:pt x="234" y="838"/>
                  </a:lnTo>
                  <a:lnTo>
                    <a:pt x="237" y="850"/>
                  </a:lnTo>
                  <a:lnTo>
                    <a:pt x="234" y="858"/>
                  </a:lnTo>
                  <a:lnTo>
                    <a:pt x="229" y="863"/>
                  </a:lnTo>
                  <a:lnTo>
                    <a:pt x="222" y="867"/>
                  </a:lnTo>
                  <a:lnTo>
                    <a:pt x="215" y="869"/>
                  </a:lnTo>
                  <a:lnTo>
                    <a:pt x="207" y="869"/>
                  </a:lnTo>
                  <a:lnTo>
                    <a:pt x="200" y="869"/>
                  </a:lnTo>
                  <a:lnTo>
                    <a:pt x="195" y="867"/>
                  </a:lnTo>
                  <a:lnTo>
                    <a:pt x="194" y="867"/>
                  </a:lnTo>
                  <a:lnTo>
                    <a:pt x="192" y="867"/>
                  </a:lnTo>
                  <a:lnTo>
                    <a:pt x="190" y="865"/>
                  </a:lnTo>
                  <a:lnTo>
                    <a:pt x="186" y="862"/>
                  </a:lnTo>
                  <a:lnTo>
                    <a:pt x="183" y="857"/>
                  </a:lnTo>
                  <a:lnTo>
                    <a:pt x="183" y="850"/>
                  </a:lnTo>
                  <a:lnTo>
                    <a:pt x="186" y="841"/>
                  </a:lnTo>
                  <a:lnTo>
                    <a:pt x="194" y="831"/>
                  </a:lnTo>
                  <a:lnTo>
                    <a:pt x="186" y="820"/>
                  </a:lnTo>
                  <a:lnTo>
                    <a:pt x="182" y="810"/>
                  </a:lnTo>
                  <a:lnTo>
                    <a:pt x="182" y="800"/>
                  </a:lnTo>
                  <a:lnTo>
                    <a:pt x="184" y="791"/>
                  </a:lnTo>
                  <a:lnTo>
                    <a:pt x="186" y="786"/>
                  </a:lnTo>
                  <a:lnTo>
                    <a:pt x="187" y="783"/>
                  </a:lnTo>
                  <a:lnTo>
                    <a:pt x="186" y="781"/>
                  </a:lnTo>
                  <a:lnTo>
                    <a:pt x="186" y="774"/>
                  </a:lnTo>
                  <a:lnTo>
                    <a:pt x="184" y="765"/>
                  </a:lnTo>
                  <a:lnTo>
                    <a:pt x="184" y="755"/>
                  </a:lnTo>
                  <a:lnTo>
                    <a:pt x="187" y="747"/>
                  </a:lnTo>
                  <a:lnTo>
                    <a:pt x="186" y="730"/>
                  </a:lnTo>
                  <a:lnTo>
                    <a:pt x="183" y="709"/>
                  </a:lnTo>
                  <a:lnTo>
                    <a:pt x="181" y="685"/>
                  </a:lnTo>
                  <a:lnTo>
                    <a:pt x="177" y="660"/>
                  </a:lnTo>
                  <a:lnTo>
                    <a:pt x="173" y="635"/>
                  </a:lnTo>
                  <a:lnTo>
                    <a:pt x="167" y="612"/>
                  </a:lnTo>
                  <a:lnTo>
                    <a:pt x="163" y="591"/>
                  </a:lnTo>
                  <a:lnTo>
                    <a:pt x="160" y="571"/>
                  </a:lnTo>
                  <a:lnTo>
                    <a:pt x="157" y="557"/>
                  </a:lnTo>
                  <a:lnTo>
                    <a:pt x="154" y="546"/>
                  </a:lnTo>
                  <a:lnTo>
                    <a:pt x="154" y="544"/>
                  </a:lnTo>
                  <a:lnTo>
                    <a:pt x="153" y="540"/>
                  </a:lnTo>
                  <a:lnTo>
                    <a:pt x="150" y="532"/>
                  </a:lnTo>
                  <a:lnTo>
                    <a:pt x="148" y="519"/>
                  </a:lnTo>
                  <a:lnTo>
                    <a:pt x="144" y="506"/>
                  </a:lnTo>
                  <a:lnTo>
                    <a:pt x="139" y="493"/>
                  </a:lnTo>
                  <a:lnTo>
                    <a:pt x="135" y="481"/>
                  </a:lnTo>
                  <a:lnTo>
                    <a:pt x="133" y="488"/>
                  </a:lnTo>
                  <a:lnTo>
                    <a:pt x="131" y="501"/>
                  </a:lnTo>
                  <a:lnTo>
                    <a:pt x="128" y="518"/>
                  </a:lnTo>
                  <a:lnTo>
                    <a:pt x="126" y="539"/>
                  </a:lnTo>
                  <a:lnTo>
                    <a:pt x="123" y="561"/>
                  </a:lnTo>
                  <a:lnTo>
                    <a:pt x="120" y="583"/>
                  </a:lnTo>
                  <a:lnTo>
                    <a:pt x="118" y="604"/>
                  </a:lnTo>
                  <a:lnTo>
                    <a:pt x="116" y="620"/>
                  </a:lnTo>
                  <a:lnTo>
                    <a:pt x="115" y="632"/>
                  </a:lnTo>
                  <a:lnTo>
                    <a:pt x="115" y="635"/>
                  </a:lnTo>
                  <a:lnTo>
                    <a:pt x="115" y="638"/>
                  </a:lnTo>
                  <a:lnTo>
                    <a:pt x="116" y="647"/>
                  </a:lnTo>
                  <a:lnTo>
                    <a:pt x="118" y="660"/>
                  </a:lnTo>
                  <a:lnTo>
                    <a:pt x="119" y="679"/>
                  </a:lnTo>
                  <a:lnTo>
                    <a:pt x="118" y="698"/>
                  </a:lnTo>
                  <a:lnTo>
                    <a:pt x="115" y="721"/>
                  </a:lnTo>
                  <a:lnTo>
                    <a:pt x="110" y="744"/>
                  </a:lnTo>
                  <a:lnTo>
                    <a:pt x="112" y="755"/>
                  </a:lnTo>
                  <a:lnTo>
                    <a:pt x="112" y="768"/>
                  </a:lnTo>
                  <a:lnTo>
                    <a:pt x="112" y="781"/>
                  </a:lnTo>
                  <a:lnTo>
                    <a:pt x="111" y="793"/>
                  </a:lnTo>
                  <a:lnTo>
                    <a:pt x="110" y="800"/>
                  </a:lnTo>
                  <a:lnTo>
                    <a:pt x="110" y="803"/>
                  </a:lnTo>
                  <a:lnTo>
                    <a:pt x="110" y="807"/>
                  </a:lnTo>
                  <a:lnTo>
                    <a:pt x="111" y="815"/>
                  </a:lnTo>
                  <a:lnTo>
                    <a:pt x="111" y="825"/>
                  </a:lnTo>
                  <a:lnTo>
                    <a:pt x="110" y="837"/>
                  </a:lnTo>
                  <a:lnTo>
                    <a:pt x="111" y="845"/>
                  </a:lnTo>
                  <a:lnTo>
                    <a:pt x="111" y="853"/>
                  </a:lnTo>
                  <a:lnTo>
                    <a:pt x="110" y="859"/>
                  </a:lnTo>
                  <a:lnTo>
                    <a:pt x="110" y="862"/>
                  </a:lnTo>
                  <a:lnTo>
                    <a:pt x="106" y="862"/>
                  </a:lnTo>
                  <a:lnTo>
                    <a:pt x="97" y="863"/>
                  </a:lnTo>
                  <a:lnTo>
                    <a:pt x="85" y="863"/>
                  </a:lnTo>
                  <a:lnTo>
                    <a:pt x="73" y="862"/>
                  </a:lnTo>
                  <a:lnTo>
                    <a:pt x="67" y="858"/>
                  </a:lnTo>
                  <a:lnTo>
                    <a:pt x="55" y="865"/>
                  </a:lnTo>
                  <a:lnTo>
                    <a:pt x="42" y="867"/>
                  </a:lnTo>
                  <a:lnTo>
                    <a:pt x="31" y="867"/>
                  </a:lnTo>
                  <a:lnTo>
                    <a:pt x="22" y="866"/>
                  </a:lnTo>
                  <a:lnTo>
                    <a:pt x="19" y="866"/>
                  </a:lnTo>
                  <a:lnTo>
                    <a:pt x="18" y="866"/>
                  </a:lnTo>
                  <a:lnTo>
                    <a:pt x="17" y="865"/>
                  </a:lnTo>
                  <a:lnTo>
                    <a:pt x="14" y="865"/>
                  </a:lnTo>
                  <a:lnTo>
                    <a:pt x="12" y="863"/>
                  </a:lnTo>
                  <a:lnTo>
                    <a:pt x="9" y="863"/>
                  </a:lnTo>
                  <a:lnTo>
                    <a:pt x="5" y="862"/>
                  </a:lnTo>
                  <a:lnTo>
                    <a:pt x="2" y="861"/>
                  </a:lnTo>
                  <a:lnTo>
                    <a:pt x="1" y="859"/>
                  </a:lnTo>
                  <a:lnTo>
                    <a:pt x="0" y="858"/>
                  </a:lnTo>
                  <a:lnTo>
                    <a:pt x="0" y="855"/>
                  </a:lnTo>
                  <a:lnTo>
                    <a:pt x="1" y="854"/>
                  </a:lnTo>
                  <a:lnTo>
                    <a:pt x="5" y="853"/>
                  </a:lnTo>
                  <a:lnTo>
                    <a:pt x="10" y="852"/>
                  </a:lnTo>
                  <a:lnTo>
                    <a:pt x="27" y="848"/>
                  </a:lnTo>
                  <a:lnTo>
                    <a:pt x="39" y="841"/>
                  </a:lnTo>
                  <a:lnTo>
                    <a:pt x="47" y="832"/>
                  </a:lnTo>
                  <a:lnTo>
                    <a:pt x="52" y="823"/>
                  </a:lnTo>
                  <a:lnTo>
                    <a:pt x="52" y="815"/>
                  </a:lnTo>
                  <a:lnTo>
                    <a:pt x="51" y="807"/>
                  </a:lnTo>
                  <a:lnTo>
                    <a:pt x="47" y="797"/>
                  </a:lnTo>
                  <a:lnTo>
                    <a:pt x="47" y="786"/>
                  </a:lnTo>
                  <a:lnTo>
                    <a:pt x="47" y="777"/>
                  </a:lnTo>
                  <a:lnTo>
                    <a:pt x="50" y="772"/>
                  </a:lnTo>
                  <a:lnTo>
                    <a:pt x="52" y="766"/>
                  </a:lnTo>
                  <a:lnTo>
                    <a:pt x="54" y="756"/>
                  </a:lnTo>
                  <a:lnTo>
                    <a:pt x="55" y="742"/>
                  </a:lnTo>
                  <a:lnTo>
                    <a:pt x="56" y="728"/>
                  </a:lnTo>
                  <a:lnTo>
                    <a:pt x="56" y="717"/>
                  </a:lnTo>
                  <a:lnTo>
                    <a:pt x="55" y="704"/>
                  </a:lnTo>
                  <a:lnTo>
                    <a:pt x="55" y="689"/>
                  </a:lnTo>
                  <a:lnTo>
                    <a:pt x="55" y="673"/>
                  </a:lnTo>
                  <a:lnTo>
                    <a:pt x="56" y="662"/>
                  </a:lnTo>
                  <a:lnTo>
                    <a:pt x="59" y="655"/>
                  </a:lnTo>
                  <a:lnTo>
                    <a:pt x="59" y="650"/>
                  </a:lnTo>
                  <a:lnTo>
                    <a:pt x="59" y="641"/>
                  </a:lnTo>
                  <a:lnTo>
                    <a:pt x="59" y="629"/>
                  </a:lnTo>
                  <a:lnTo>
                    <a:pt x="57" y="616"/>
                  </a:lnTo>
                  <a:lnTo>
                    <a:pt x="56" y="605"/>
                  </a:lnTo>
                  <a:lnTo>
                    <a:pt x="55" y="596"/>
                  </a:lnTo>
                  <a:lnTo>
                    <a:pt x="55" y="594"/>
                  </a:lnTo>
                  <a:lnTo>
                    <a:pt x="33" y="461"/>
                  </a:lnTo>
                  <a:lnTo>
                    <a:pt x="31" y="461"/>
                  </a:lnTo>
                  <a:lnTo>
                    <a:pt x="30" y="461"/>
                  </a:lnTo>
                  <a:lnTo>
                    <a:pt x="27" y="461"/>
                  </a:lnTo>
                  <a:lnTo>
                    <a:pt x="23" y="460"/>
                  </a:lnTo>
                  <a:lnTo>
                    <a:pt x="21" y="457"/>
                  </a:lnTo>
                  <a:lnTo>
                    <a:pt x="16" y="448"/>
                  </a:lnTo>
                  <a:lnTo>
                    <a:pt x="12" y="434"/>
                  </a:lnTo>
                  <a:lnTo>
                    <a:pt x="10" y="414"/>
                  </a:lnTo>
                  <a:lnTo>
                    <a:pt x="10" y="391"/>
                  </a:lnTo>
                  <a:lnTo>
                    <a:pt x="10" y="364"/>
                  </a:lnTo>
                  <a:lnTo>
                    <a:pt x="12" y="337"/>
                  </a:lnTo>
                  <a:lnTo>
                    <a:pt x="14" y="308"/>
                  </a:lnTo>
                  <a:lnTo>
                    <a:pt x="17" y="282"/>
                  </a:lnTo>
                  <a:lnTo>
                    <a:pt x="19" y="257"/>
                  </a:lnTo>
                  <a:lnTo>
                    <a:pt x="21" y="236"/>
                  </a:lnTo>
                  <a:lnTo>
                    <a:pt x="23" y="219"/>
                  </a:lnTo>
                  <a:lnTo>
                    <a:pt x="25" y="209"/>
                  </a:lnTo>
                  <a:lnTo>
                    <a:pt x="25" y="205"/>
                  </a:lnTo>
                  <a:lnTo>
                    <a:pt x="26" y="201"/>
                  </a:lnTo>
                  <a:lnTo>
                    <a:pt x="27" y="193"/>
                  </a:lnTo>
                  <a:lnTo>
                    <a:pt x="31" y="182"/>
                  </a:lnTo>
                  <a:lnTo>
                    <a:pt x="35" y="172"/>
                  </a:lnTo>
                  <a:lnTo>
                    <a:pt x="40" y="164"/>
                  </a:lnTo>
                  <a:lnTo>
                    <a:pt x="46" y="161"/>
                  </a:lnTo>
                  <a:lnTo>
                    <a:pt x="55" y="160"/>
                  </a:lnTo>
                  <a:lnTo>
                    <a:pt x="65" y="156"/>
                  </a:lnTo>
                  <a:lnTo>
                    <a:pt x="77" y="151"/>
                  </a:lnTo>
                  <a:lnTo>
                    <a:pt x="89" y="146"/>
                  </a:lnTo>
                  <a:lnTo>
                    <a:pt x="97" y="142"/>
                  </a:lnTo>
                  <a:lnTo>
                    <a:pt x="99" y="140"/>
                  </a:lnTo>
                  <a:lnTo>
                    <a:pt x="101" y="138"/>
                  </a:lnTo>
                  <a:lnTo>
                    <a:pt x="102" y="133"/>
                  </a:lnTo>
                  <a:lnTo>
                    <a:pt x="105" y="125"/>
                  </a:lnTo>
                  <a:lnTo>
                    <a:pt x="106" y="118"/>
                  </a:lnTo>
                  <a:lnTo>
                    <a:pt x="103" y="114"/>
                  </a:lnTo>
                  <a:lnTo>
                    <a:pt x="101" y="112"/>
                  </a:lnTo>
                  <a:lnTo>
                    <a:pt x="98" y="108"/>
                  </a:lnTo>
                  <a:lnTo>
                    <a:pt x="97" y="101"/>
                  </a:lnTo>
                  <a:lnTo>
                    <a:pt x="93" y="91"/>
                  </a:lnTo>
                  <a:lnTo>
                    <a:pt x="90" y="82"/>
                  </a:lnTo>
                  <a:lnTo>
                    <a:pt x="90" y="72"/>
                  </a:lnTo>
                  <a:lnTo>
                    <a:pt x="91" y="66"/>
                  </a:lnTo>
                  <a:lnTo>
                    <a:pt x="91" y="63"/>
                  </a:lnTo>
                  <a:lnTo>
                    <a:pt x="90" y="62"/>
                  </a:lnTo>
                  <a:lnTo>
                    <a:pt x="88" y="58"/>
                  </a:lnTo>
                  <a:lnTo>
                    <a:pt x="85" y="50"/>
                  </a:lnTo>
                  <a:lnTo>
                    <a:pt x="84" y="42"/>
                  </a:lnTo>
                  <a:lnTo>
                    <a:pt x="85" y="30"/>
                  </a:lnTo>
                  <a:lnTo>
                    <a:pt x="91" y="17"/>
                  </a:lnTo>
                  <a:lnTo>
                    <a:pt x="102" y="7"/>
                  </a:lnTo>
                  <a:lnTo>
                    <a:pt x="112" y="2"/>
                  </a:lnTo>
                  <a:lnTo>
                    <a:pt x="122" y="0"/>
                  </a:lnTo>
                  <a:close/>
                </a:path>
              </a:pathLst>
            </a:custGeom>
            <a:solidFill>
              <a:schemeClr val="tx1"/>
            </a:solidFill>
            <a:ln w="0">
              <a:noFill/>
              <a:prstDash val="solid"/>
              <a:round/>
              <a:headEnd/>
              <a:tailEnd/>
            </a:ln>
          </p:spPr>
          <p:txBody>
            <a:bodyPr vert="horz" wrap="square" lIns="102861" tIns="51431" rIns="102861" bIns="51431" numCol="1" anchor="t" anchorCtr="0" compatLnSpc="1">
              <a:prstTxWarp prst="textNoShape">
                <a:avLst/>
              </a:prstTxWarp>
            </a:bodyPr>
            <a:lstStyle/>
            <a:p>
              <a:endParaRPr lang="en-US" sz="2025">
                <a:solidFill>
                  <a:prstClr val="black"/>
                </a:solidFill>
                <a:latin typeface="Arial" panose="020B0604020202020204" pitchFamily="34" charset="0"/>
                <a:cs typeface="Arial" panose="020B0604020202020204" pitchFamily="34" charset="0"/>
              </a:endParaRPr>
            </a:p>
          </p:txBody>
        </p:sp>
        <p:sp>
          <p:nvSpPr>
            <p:cNvPr id="68" name="Freeform 268">
              <a:extLst>
                <a:ext uri="{FF2B5EF4-FFF2-40B4-BE49-F238E27FC236}">
                  <a16:creationId xmlns:a16="http://schemas.microsoft.com/office/drawing/2014/main" id="{205DFD2D-0958-4B48-BBD5-5EF825ADCC83}"/>
                </a:ext>
              </a:extLst>
            </p:cNvPr>
            <p:cNvSpPr>
              <a:spLocks/>
            </p:cNvSpPr>
            <p:nvPr/>
          </p:nvSpPr>
          <p:spPr bwMode="auto">
            <a:xfrm>
              <a:off x="6031713" y="1882089"/>
              <a:ext cx="454180" cy="1458722"/>
            </a:xfrm>
            <a:custGeom>
              <a:avLst/>
              <a:gdLst>
                <a:gd name="T0" fmla="*/ 74 w 85"/>
                <a:gd name="T1" fmla="*/ 0 h 273"/>
                <a:gd name="T2" fmla="*/ 74 w 85"/>
                <a:gd name="T3" fmla="*/ 0 h 273"/>
                <a:gd name="T4" fmla="*/ 76 w 85"/>
                <a:gd name="T5" fmla="*/ 2 h 273"/>
                <a:gd name="T6" fmla="*/ 77 w 85"/>
                <a:gd name="T7" fmla="*/ 4 h 273"/>
                <a:gd name="T8" fmla="*/ 79 w 85"/>
                <a:gd name="T9" fmla="*/ 7 h 273"/>
                <a:gd name="T10" fmla="*/ 82 w 85"/>
                <a:gd name="T11" fmla="*/ 11 h 273"/>
                <a:gd name="T12" fmla="*/ 85 w 85"/>
                <a:gd name="T13" fmla="*/ 13 h 273"/>
                <a:gd name="T14" fmla="*/ 68 w 85"/>
                <a:gd name="T15" fmla="*/ 53 h 273"/>
                <a:gd name="T16" fmla="*/ 57 w 85"/>
                <a:gd name="T17" fmla="*/ 91 h 273"/>
                <a:gd name="T18" fmla="*/ 51 w 85"/>
                <a:gd name="T19" fmla="*/ 126 h 273"/>
                <a:gd name="T20" fmla="*/ 49 w 85"/>
                <a:gd name="T21" fmla="*/ 160 h 273"/>
                <a:gd name="T22" fmla="*/ 49 w 85"/>
                <a:gd name="T23" fmla="*/ 190 h 273"/>
                <a:gd name="T24" fmla="*/ 52 w 85"/>
                <a:gd name="T25" fmla="*/ 215 h 273"/>
                <a:gd name="T26" fmla="*/ 56 w 85"/>
                <a:gd name="T27" fmla="*/ 237 h 273"/>
                <a:gd name="T28" fmla="*/ 60 w 85"/>
                <a:gd name="T29" fmla="*/ 253 h 273"/>
                <a:gd name="T30" fmla="*/ 62 w 85"/>
                <a:gd name="T31" fmla="*/ 262 h 273"/>
                <a:gd name="T32" fmla="*/ 64 w 85"/>
                <a:gd name="T33" fmla="*/ 266 h 273"/>
                <a:gd name="T34" fmla="*/ 61 w 85"/>
                <a:gd name="T35" fmla="*/ 267 h 273"/>
                <a:gd name="T36" fmla="*/ 53 w 85"/>
                <a:gd name="T37" fmla="*/ 270 h 273"/>
                <a:gd name="T38" fmla="*/ 43 w 85"/>
                <a:gd name="T39" fmla="*/ 271 h 273"/>
                <a:gd name="T40" fmla="*/ 30 w 85"/>
                <a:gd name="T41" fmla="*/ 273 h 273"/>
                <a:gd name="T42" fmla="*/ 15 w 85"/>
                <a:gd name="T43" fmla="*/ 271 h 273"/>
                <a:gd name="T44" fmla="*/ 0 w 85"/>
                <a:gd name="T45" fmla="*/ 266 h 273"/>
                <a:gd name="T46" fmla="*/ 6 w 85"/>
                <a:gd name="T47" fmla="*/ 248 h 273"/>
                <a:gd name="T48" fmla="*/ 11 w 85"/>
                <a:gd name="T49" fmla="*/ 224 h 273"/>
                <a:gd name="T50" fmla="*/ 14 w 85"/>
                <a:gd name="T51" fmla="*/ 195 h 273"/>
                <a:gd name="T52" fmla="*/ 17 w 85"/>
                <a:gd name="T53" fmla="*/ 165 h 273"/>
                <a:gd name="T54" fmla="*/ 18 w 85"/>
                <a:gd name="T55" fmla="*/ 134 h 273"/>
                <a:gd name="T56" fmla="*/ 18 w 85"/>
                <a:gd name="T57" fmla="*/ 106 h 273"/>
                <a:gd name="T58" fmla="*/ 18 w 85"/>
                <a:gd name="T59" fmla="*/ 81 h 273"/>
                <a:gd name="T60" fmla="*/ 17 w 85"/>
                <a:gd name="T61" fmla="*/ 63 h 273"/>
                <a:gd name="T62" fmla="*/ 17 w 85"/>
                <a:gd name="T63" fmla="*/ 54 h 273"/>
                <a:gd name="T64" fmla="*/ 15 w 85"/>
                <a:gd name="T65" fmla="*/ 44 h 273"/>
                <a:gd name="T66" fmla="*/ 15 w 85"/>
                <a:gd name="T67" fmla="*/ 30 h 273"/>
                <a:gd name="T68" fmla="*/ 15 w 85"/>
                <a:gd name="T69" fmla="*/ 19 h 273"/>
                <a:gd name="T70" fmla="*/ 15 w 85"/>
                <a:gd name="T71" fmla="*/ 9 h 273"/>
                <a:gd name="T72" fmla="*/ 17 w 85"/>
                <a:gd name="T73" fmla="*/ 7 h 273"/>
                <a:gd name="T74" fmla="*/ 39 w 85"/>
                <a:gd name="T75" fmla="*/ 37 h 273"/>
                <a:gd name="T76" fmla="*/ 45 w 85"/>
                <a:gd name="T77" fmla="*/ 32 h 273"/>
                <a:gd name="T78" fmla="*/ 52 w 85"/>
                <a:gd name="T79" fmla="*/ 25 h 273"/>
                <a:gd name="T80" fmla="*/ 60 w 85"/>
                <a:gd name="T81" fmla="*/ 16 h 273"/>
                <a:gd name="T82" fmla="*/ 68 w 85"/>
                <a:gd name="T83" fmla="*/ 8 h 273"/>
                <a:gd name="T84" fmla="*/ 72 w 85"/>
                <a:gd name="T85" fmla="*/ 2 h 273"/>
                <a:gd name="T86" fmla="*/ 74 w 85"/>
                <a:gd name="T8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273">
                  <a:moveTo>
                    <a:pt x="74" y="0"/>
                  </a:moveTo>
                  <a:lnTo>
                    <a:pt x="74" y="0"/>
                  </a:lnTo>
                  <a:lnTo>
                    <a:pt x="76" y="2"/>
                  </a:lnTo>
                  <a:lnTo>
                    <a:pt x="77" y="4"/>
                  </a:lnTo>
                  <a:lnTo>
                    <a:pt x="79" y="7"/>
                  </a:lnTo>
                  <a:lnTo>
                    <a:pt x="82" y="11"/>
                  </a:lnTo>
                  <a:lnTo>
                    <a:pt x="85" y="13"/>
                  </a:lnTo>
                  <a:lnTo>
                    <a:pt x="68" y="53"/>
                  </a:lnTo>
                  <a:lnTo>
                    <a:pt x="57" y="91"/>
                  </a:lnTo>
                  <a:lnTo>
                    <a:pt x="51" y="126"/>
                  </a:lnTo>
                  <a:lnTo>
                    <a:pt x="49" y="160"/>
                  </a:lnTo>
                  <a:lnTo>
                    <a:pt x="49" y="190"/>
                  </a:lnTo>
                  <a:lnTo>
                    <a:pt x="52" y="215"/>
                  </a:lnTo>
                  <a:lnTo>
                    <a:pt x="56" y="237"/>
                  </a:lnTo>
                  <a:lnTo>
                    <a:pt x="60" y="253"/>
                  </a:lnTo>
                  <a:lnTo>
                    <a:pt x="62" y="262"/>
                  </a:lnTo>
                  <a:lnTo>
                    <a:pt x="64" y="266"/>
                  </a:lnTo>
                  <a:lnTo>
                    <a:pt x="61" y="267"/>
                  </a:lnTo>
                  <a:lnTo>
                    <a:pt x="53" y="270"/>
                  </a:lnTo>
                  <a:lnTo>
                    <a:pt x="43" y="271"/>
                  </a:lnTo>
                  <a:lnTo>
                    <a:pt x="30" y="273"/>
                  </a:lnTo>
                  <a:lnTo>
                    <a:pt x="15" y="271"/>
                  </a:lnTo>
                  <a:lnTo>
                    <a:pt x="0" y="266"/>
                  </a:lnTo>
                  <a:lnTo>
                    <a:pt x="6" y="248"/>
                  </a:lnTo>
                  <a:lnTo>
                    <a:pt x="11" y="224"/>
                  </a:lnTo>
                  <a:lnTo>
                    <a:pt x="14" y="195"/>
                  </a:lnTo>
                  <a:lnTo>
                    <a:pt x="17" y="165"/>
                  </a:lnTo>
                  <a:lnTo>
                    <a:pt x="18" y="134"/>
                  </a:lnTo>
                  <a:lnTo>
                    <a:pt x="18" y="106"/>
                  </a:lnTo>
                  <a:lnTo>
                    <a:pt x="18" y="81"/>
                  </a:lnTo>
                  <a:lnTo>
                    <a:pt x="17" y="63"/>
                  </a:lnTo>
                  <a:lnTo>
                    <a:pt x="17" y="54"/>
                  </a:lnTo>
                  <a:lnTo>
                    <a:pt x="15" y="44"/>
                  </a:lnTo>
                  <a:lnTo>
                    <a:pt x="15" y="30"/>
                  </a:lnTo>
                  <a:lnTo>
                    <a:pt x="15" y="19"/>
                  </a:lnTo>
                  <a:lnTo>
                    <a:pt x="15" y="9"/>
                  </a:lnTo>
                  <a:lnTo>
                    <a:pt x="17" y="7"/>
                  </a:lnTo>
                  <a:lnTo>
                    <a:pt x="39" y="37"/>
                  </a:lnTo>
                  <a:lnTo>
                    <a:pt x="45" y="32"/>
                  </a:lnTo>
                  <a:lnTo>
                    <a:pt x="52" y="25"/>
                  </a:lnTo>
                  <a:lnTo>
                    <a:pt x="60" y="16"/>
                  </a:lnTo>
                  <a:lnTo>
                    <a:pt x="68" y="8"/>
                  </a:lnTo>
                  <a:lnTo>
                    <a:pt x="72" y="2"/>
                  </a:lnTo>
                  <a:lnTo>
                    <a:pt x="74" y="0"/>
                  </a:lnTo>
                  <a:close/>
                </a:path>
              </a:pathLst>
            </a:custGeom>
            <a:solidFill>
              <a:schemeClr val="bg1"/>
            </a:solidFill>
            <a:ln w="0">
              <a:noFill/>
              <a:prstDash val="solid"/>
              <a:round/>
              <a:headEnd/>
              <a:tailEnd/>
            </a:ln>
          </p:spPr>
          <p:txBody>
            <a:bodyPr vert="horz" wrap="square" lIns="102861" tIns="51431" rIns="102861" bIns="51431" numCol="1" anchor="t" anchorCtr="0" compatLnSpc="1">
              <a:prstTxWarp prst="textNoShape">
                <a:avLst/>
              </a:prstTxWarp>
            </a:bodyPr>
            <a:lstStyle/>
            <a:p>
              <a:endParaRPr lang="en-US" sz="2025">
                <a:solidFill>
                  <a:prstClr val="black"/>
                </a:solidFill>
                <a:latin typeface="Arial" panose="020B0604020202020204" pitchFamily="34" charset="0"/>
                <a:cs typeface="Arial" panose="020B0604020202020204" pitchFamily="34" charset="0"/>
              </a:endParaRPr>
            </a:p>
          </p:txBody>
        </p:sp>
        <p:sp>
          <p:nvSpPr>
            <p:cNvPr id="69" name="Freeform 269">
              <a:extLst>
                <a:ext uri="{FF2B5EF4-FFF2-40B4-BE49-F238E27FC236}">
                  <a16:creationId xmlns:a16="http://schemas.microsoft.com/office/drawing/2014/main" id="{19945460-5EB1-4194-A0C2-548D354D7500}"/>
                </a:ext>
              </a:extLst>
            </p:cNvPr>
            <p:cNvSpPr>
              <a:spLocks/>
            </p:cNvSpPr>
            <p:nvPr/>
          </p:nvSpPr>
          <p:spPr bwMode="auto">
            <a:xfrm>
              <a:off x="6170635" y="2079788"/>
              <a:ext cx="154957" cy="1218269"/>
            </a:xfrm>
            <a:custGeom>
              <a:avLst/>
              <a:gdLst>
                <a:gd name="T0" fmla="*/ 14 w 29"/>
                <a:gd name="T1" fmla="*/ 0 h 228"/>
                <a:gd name="T2" fmla="*/ 16 w 29"/>
                <a:gd name="T3" fmla="*/ 0 h 228"/>
                <a:gd name="T4" fmla="*/ 18 w 29"/>
                <a:gd name="T5" fmla="*/ 0 h 228"/>
                <a:gd name="T6" fmla="*/ 19 w 29"/>
                <a:gd name="T7" fmla="*/ 0 h 228"/>
                <a:gd name="T8" fmla="*/ 22 w 29"/>
                <a:gd name="T9" fmla="*/ 1 h 228"/>
                <a:gd name="T10" fmla="*/ 23 w 29"/>
                <a:gd name="T11" fmla="*/ 4 h 228"/>
                <a:gd name="T12" fmla="*/ 25 w 29"/>
                <a:gd name="T13" fmla="*/ 5 h 228"/>
                <a:gd name="T14" fmla="*/ 25 w 29"/>
                <a:gd name="T15" fmla="*/ 9 h 228"/>
                <a:gd name="T16" fmla="*/ 25 w 29"/>
                <a:gd name="T17" fmla="*/ 13 h 228"/>
                <a:gd name="T18" fmla="*/ 23 w 29"/>
                <a:gd name="T19" fmla="*/ 18 h 228"/>
                <a:gd name="T20" fmla="*/ 26 w 29"/>
                <a:gd name="T21" fmla="*/ 27 h 228"/>
                <a:gd name="T22" fmla="*/ 27 w 29"/>
                <a:gd name="T23" fmla="*/ 42 h 228"/>
                <a:gd name="T24" fmla="*/ 29 w 29"/>
                <a:gd name="T25" fmla="*/ 62 h 228"/>
                <a:gd name="T26" fmla="*/ 29 w 29"/>
                <a:gd name="T27" fmla="*/ 84 h 228"/>
                <a:gd name="T28" fmla="*/ 27 w 29"/>
                <a:gd name="T29" fmla="*/ 107 h 228"/>
                <a:gd name="T30" fmla="*/ 27 w 29"/>
                <a:gd name="T31" fmla="*/ 132 h 228"/>
                <a:gd name="T32" fmla="*/ 26 w 29"/>
                <a:gd name="T33" fmla="*/ 154 h 228"/>
                <a:gd name="T34" fmla="*/ 25 w 29"/>
                <a:gd name="T35" fmla="*/ 175 h 228"/>
                <a:gd name="T36" fmla="*/ 23 w 29"/>
                <a:gd name="T37" fmla="*/ 191 h 228"/>
                <a:gd name="T38" fmla="*/ 23 w 29"/>
                <a:gd name="T39" fmla="*/ 203 h 228"/>
                <a:gd name="T40" fmla="*/ 23 w 29"/>
                <a:gd name="T41" fmla="*/ 207 h 228"/>
                <a:gd name="T42" fmla="*/ 13 w 29"/>
                <a:gd name="T43" fmla="*/ 228 h 228"/>
                <a:gd name="T44" fmla="*/ 0 w 29"/>
                <a:gd name="T45" fmla="*/ 209 h 228"/>
                <a:gd name="T46" fmla="*/ 0 w 29"/>
                <a:gd name="T47" fmla="*/ 54 h 228"/>
                <a:gd name="T48" fmla="*/ 0 w 29"/>
                <a:gd name="T49" fmla="*/ 50 h 228"/>
                <a:gd name="T50" fmla="*/ 1 w 29"/>
                <a:gd name="T51" fmla="*/ 39 h 228"/>
                <a:gd name="T52" fmla="*/ 4 w 29"/>
                <a:gd name="T53" fmla="*/ 27 h 228"/>
                <a:gd name="T54" fmla="*/ 8 w 29"/>
                <a:gd name="T55" fmla="*/ 17 h 228"/>
                <a:gd name="T56" fmla="*/ 5 w 29"/>
                <a:gd name="T57" fmla="*/ 14 h 228"/>
                <a:gd name="T58" fmla="*/ 2 w 29"/>
                <a:gd name="T59" fmla="*/ 10 h 228"/>
                <a:gd name="T60" fmla="*/ 2 w 29"/>
                <a:gd name="T61" fmla="*/ 8 h 228"/>
                <a:gd name="T62" fmla="*/ 4 w 29"/>
                <a:gd name="T63" fmla="*/ 7 h 228"/>
                <a:gd name="T64" fmla="*/ 5 w 29"/>
                <a:gd name="T65" fmla="*/ 4 h 228"/>
                <a:gd name="T66" fmla="*/ 8 w 29"/>
                <a:gd name="T67" fmla="*/ 3 h 228"/>
                <a:gd name="T68" fmla="*/ 9 w 29"/>
                <a:gd name="T69" fmla="*/ 1 h 228"/>
                <a:gd name="T70" fmla="*/ 12 w 29"/>
                <a:gd name="T71" fmla="*/ 0 h 228"/>
                <a:gd name="T72" fmla="*/ 13 w 29"/>
                <a:gd name="T73" fmla="*/ 0 h 228"/>
                <a:gd name="T74" fmla="*/ 13 w 29"/>
                <a:gd name="T75" fmla="*/ 0 h 228"/>
                <a:gd name="T76" fmla="*/ 13 w 29"/>
                <a:gd name="T77" fmla="*/ 0 h 228"/>
                <a:gd name="T78" fmla="*/ 14 w 29"/>
                <a:gd name="T7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228">
                  <a:moveTo>
                    <a:pt x="14" y="0"/>
                  </a:moveTo>
                  <a:lnTo>
                    <a:pt x="16" y="0"/>
                  </a:lnTo>
                  <a:lnTo>
                    <a:pt x="18" y="0"/>
                  </a:lnTo>
                  <a:lnTo>
                    <a:pt x="19" y="0"/>
                  </a:lnTo>
                  <a:lnTo>
                    <a:pt x="22" y="1"/>
                  </a:lnTo>
                  <a:lnTo>
                    <a:pt x="23" y="4"/>
                  </a:lnTo>
                  <a:lnTo>
                    <a:pt x="25" y="5"/>
                  </a:lnTo>
                  <a:lnTo>
                    <a:pt x="25" y="9"/>
                  </a:lnTo>
                  <a:lnTo>
                    <a:pt x="25" y="13"/>
                  </a:lnTo>
                  <a:lnTo>
                    <a:pt x="23" y="18"/>
                  </a:lnTo>
                  <a:lnTo>
                    <a:pt x="26" y="27"/>
                  </a:lnTo>
                  <a:lnTo>
                    <a:pt x="27" y="42"/>
                  </a:lnTo>
                  <a:lnTo>
                    <a:pt x="29" y="62"/>
                  </a:lnTo>
                  <a:lnTo>
                    <a:pt x="29" y="84"/>
                  </a:lnTo>
                  <a:lnTo>
                    <a:pt x="27" y="107"/>
                  </a:lnTo>
                  <a:lnTo>
                    <a:pt x="27" y="132"/>
                  </a:lnTo>
                  <a:lnTo>
                    <a:pt x="26" y="154"/>
                  </a:lnTo>
                  <a:lnTo>
                    <a:pt x="25" y="175"/>
                  </a:lnTo>
                  <a:lnTo>
                    <a:pt x="23" y="191"/>
                  </a:lnTo>
                  <a:lnTo>
                    <a:pt x="23" y="203"/>
                  </a:lnTo>
                  <a:lnTo>
                    <a:pt x="23" y="207"/>
                  </a:lnTo>
                  <a:lnTo>
                    <a:pt x="13" y="228"/>
                  </a:lnTo>
                  <a:lnTo>
                    <a:pt x="0" y="209"/>
                  </a:lnTo>
                  <a:lnTo>
                    <a:pt x="0" y="54"/>
                  </a:lnTo>
                  <a:lnTo>
                    <a:pt x="0" y="50"/>
                  </a:lnTo>
                  <a:lnTo>
                    <a:pt x="1" y="39"/>
                  </a:lnTo>
                  <a:lnTo>
                    <a:pt x="4" y="27"/>
                  </a:lnTo>
                  <a:lnTo>
                    <a:pt x="8" y="17"/>
                  </a:lnTo>
                  <a:lnTo>
                    <a:pt x="5" y="14"/>
                  </a:lnTo>
                  <a:lnTo>
                    <a:pt x="2" y="10"/>
                  </a:lnTo>
                  <a:lnTo>
                    <a:pt x="2" y="8"/>
                  </a:lnTo>
                  <a:lnTo>
                    <a:pt x="4" y="7"/>
                  </a:lnTo>
                  <a:lnTo>
                    <a:pt x="5" y="4"/>
                  </a:lnTo>
                  <a:lnTo>
                    <a:pt x="8" y="3"/>
                  </a:lnTo>
                  <a:lnTo>
                    <a:pt x="9" y="1"/>
                  </a:lnTo>
                  <a:lnTo>
                    <a:pt x="12" y="0"/>
                  </a:lnTo>
                  <a:lnTo>
                    <a:pt x="13" y="0"/>
                  </a:lnTo>
                  <a:lnTo>
                    <a:pt x="13" y="0"/>
                  </a:lnTo>
                  <a:lnTo>
                    <a:pt x="13" y="0"/>
                  </a:lnTo>
                  <a:lnTo>
                    <a:pt x="14" y="0"/>
                  </a:lnTo>
                  <a:close/>
                </a:path>
              </a:pathLst>
            </a:custGeom>
            <a:solidFill>
              <a:srgbClr val="000000"/>
            </a:solidFill>
            <a:ln w="0">
              <a:noFill/>
              <a:prstDash val="solid"/>
              <a:round/>
              <a:headEnd/>
              <a:tailEnd/>
            </a:ln>
          </p:spPr>
          <p:txBody>
            <a:bodyPr vert="horz" wrap="square" lIns="102861" tIns="51431" rIns="102861" bIns="51431" numCol="1" anchor="t" anchorCtr="0" compatLnSpc="1">
              <a:prstTxWarp prst="textNoShape">
                <a:avLst/>
              </a:prstTxWarp>
            </a:bodyPr>
            <a:lstStyle/>
            <a:p>
              <a:endParaRPr lang="en-US" sz="2025">
                <a:solidFill>
                  <a:prstClr val="black"/>
                </a:solidFill>
                <a:latin typeface="Arial" panose="020B0604020202020204" pitchFamily="34" charset="0"/>
                <a:cs typeface="Arial" panose="020B0604020202020204" pitchFamily="34" charset="0"/>
              </a:endParaRPr>
            </a:p>
          </p:txBody>
        </p:sp>
        <p:sp>
          <p:nvSpPr>
            <p:cNvPr id="70" name="Freeform 270">
              <a:extLst>
                <a:ext uri="{FF2B5EF4-FFF2-40B4-BE49-F238E27FC236}">
                  <a16:creationId xmlns:a16="http://schemas.microsoft.com/office/drawing/2014/main" id="{4A3D238E-06A8-44F3-B8B8-29EC1EB34E1E}"/>
                </a:ext>
              </a:extLst>
            </p:cNvPr>
            <p:cNvSpPr>
              <a:spLocks/>
            </p:cNvSpPr>
            <p:nvPr/>
          </p:nvSpPr>
          <p:spPr bwMode="auto">
            <a:xfrm>
              <a:off x="5652334" y="3511796"/>
              <a:ext cx="85492" cy="197703"/>
            </a:xfrm>
            <a:custGeom>
              <a:avLst/>
              <a:gdLst>
                <a:gd name="T0" fmla="*/ 13 w 16"/>
                <a:gd name="T1" fmla="*/ 0 h 37"/>
                <a:gd name="T2" fmla="*/ 16 w 16"/>
                <a:gd name="T3" fmla="*/ 7 h 37"/>
                <a:gd name="T4" fmla="*/ 14 w 16"/>
                <a:gd name="T5" fmla="*/ 8 h 37"/>
                <a:gd name="T6" fmla="*/ 12 w 16"/>
                <a:gd name="T7" fmla="*/ 14 h 37"/>
                <a:gd name="T8" fmla="*/ 8 w 16"/>
                <a:gd name="T9" fmla="*/ 20 h 37"/>
                <a:gd name="T10" fmla="*/ 6 w 16"/>
                <a:gd name="T11" fmla="*/ 29 h 37"/>
                <a:gd name="T12" fmla="*/ 5 w 16"/>
                <a:gd name="T13" fmla="*/ 37 h 37"/>
                <a:gd name="T14" fmla="*/ 3 w 16"/>
                <a:gd name="T15" fmla="*/ 31 h 37"/>
                <a:gd name="T16" fmla="*/ 1 w 16"/>
                <a:gd name="T17" fmla="*/ 25 h 37"/>
                <a:gd name="T18" fmla="*/ 0 w 16"/>
                <a:gd name="T19" fmla="*/ 21 h 37"/>
                <a:gd name="T20" fmla="*/ 0 w 16"/>
                <a:gd name="T21" fmla="*/ 19 h 37"/>
                <a:gd name="T22" fmla="*/ 0 w 16"/>
                <a:gd name="T23" fmla="*/ 19 h 37"/>
                <a:gd name="T24" fmla="*/ 0 w 16"/>
                <a:gd name="T25" fmla="*/ 17 h 37"/>
                <a:gd name="T26" fmla="*/ 1 w 16"/>
                <a:gd name="T27" fmla="*/ 16 h 37"/>
                <a:gd name="T28" fmla="*/ 3 w 16"/>
                <a:gd name="T29" fmla="*/ 12 h 37"/>
                <a:gd name="T30" fmla="*/ 4 w 16"/>
                <a:gd name="T31" fmla="*/ 10 h 37"/>
                <a:gd name="T32" fmla="*/ 6 w 16"/>
                <a:gd name="T33" fmla="*/ 6 h 37"/>
                <a:gd name="T34" fmla="*/ 9 w 16"/>
                <a:gd name="T35" fmla="*/ 3 h 37"/>
                <a:gd name="T36" fmla="*/ 13 w 16"/>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7">
                  <a:moveTo>
                    <a:pt x="13" y="0"/>
                  </a:moveTo>
                  <a:lnTo>
                    <a:pt x="16" y="7"/>
                  </a:lnTo>
                  <a:lnTo>
                    <a:pt x="14" y="8"/>
                  </a:lnTo>
                  <a:lnTo>
                    <a:pt x="12" y="14"/>
                  </a:lnTo>
                  <a:lnTo>
                    <a:pt x="8" y="20"/>
                  </a:lnTo>
                  <a:lnTo>
                    <a:pt x="6" y="29"/>
                  </a:lnTo>
                  <a:lnTo>
                    <a:pt x="5" y="37"/>
                  </a:lnTo>
                  <a:lnTo>
                    <a:pt x="3" y="31"/>
                  </a:lnTo>
                  <a:lnTo>
                    <a:pt x="1" y="25"/>
                  </a:lnTo>
                  <a:lnTo>
                    <a:pt x="0" y="21"/>
                  </a:lnTo>
                  <a:lnTo>
                    <a:pt x="0" y="19"/>
                  </a:lnTo>
                  <a:lnTo>
                    <a:pt x="0" y="19"/>
                  </a:lnTo>
                  <a:lnTo>
                    <a:pt x="0" y="17"/>
                  </a:lnTo>
                  <a:lnTo>
                    <a:pt x="1" y="16"/>
                  </a:lnTo>
                  <a:lnTo>
                    <a:pt x="3" y="12"/>
                  </a:lnTo>
                  <a:lnTo>
                    <a:pt x="4" y="10"/>
                  </a:lnTo>
                  <a:lnTo>
                    <a:pt x="6" y="6"/>
                  </a:lnTo>
                  <a:lnTo>
                    <a:pt x="9" y="3"/>
                  </a:lnTo>
                  <a:lnTo>
                    <a:pt x="13" y="0"/>
                  </a:lnTo>
                  <a:close/>
                </a:path>
              </a:pathLst>
            </a:custGeom>
            <a:solidFill>
              <a:schemeClr val="tx1">
                <a:lumMod val="85000"/>
                <a:lumOff val="15000"/>
              </a:schemeClr>
            </a:solidFill>
            <a:ln w="0">
              <a:noFill/>
              <a:prstDash val="solid"/>
              <a:round/>
              <a:headEnd/>
              <a:tailEnd/>
            </a:ln>
          </p:spPr>
          <p:txBody>
            <a:bodyPr vert="horz" wrap="square" lIns="102861" tIns="51431" rIns="102861" bIns="51431" numCol="1" anchor="t" anchorCtr="0" compatLnSpc="1">
              <a:prstTxWarp prst="textNoShape">
                <a:avLst/>
              </a:prstTxWarp>
            </a:bodyPr>
            <a:lstStyle/>
            <a:p>
              <a:endParaRPr lang="en-US" sz="2025">
                <a:solidFill>
                  <a:prstClr val="black"/>
                </a:solidFill>
                <a:latin typeface="Arial" panose="020B0604020202020204" pitchFamily="34" charset="0"/>
                <a:cs typeface="Arial" panose="020B0604020202020204" pitchFamily="34" charset="0"/>
              </a:endParaRPr>
            </a:p>
          </p:txBody>
        </p:sp>
        <p:sp>
          <p:nvSpPr>
            <p:cNvPr id="71" name="Freeform 271">
              <a:extLst>
                <a:ext uri="{FF2B5EF4-FFF2-40B4-BE49-F238E27FC236}">
                  <a16:creationId xmlns:a16="http://schemas.microsoft.com/office/drawing/2014/main" id="{200818DE-7E12-4E88-B926-B915B5909D99}"/>
                </a:ext>
              </a:extLst>
            </p:cNvPr>
            <p:cNvSpPr>
              <a:spLocks/>
            </p:cNvSpPr>
            <p:nvPr/>
          </p:nvSpPr>
          <p:spPr bwMode="auto">
            <a:xfrm>
              <a:off x="6747718" y="3543852"/>
              <a:ext cx="149613" cy="160298"/>
            </a:xfrm>
            <a:custGeom>
              <a:avLst/>
              <a:gdLst>
                <a:gd name="T0" fmla="*/ 7 w 28"/>
                <a:gd name="T1" fmla="*/ 0 h 30"/>
                <a:gd name="T2" fmla="*/ 15 w 28"/>
                <a:gd name="T3" fmla="*/ 8 h 30"/>
                <a:gd name="T4" fmla="*/ 21 w 28"/>
                <a:gd name="T5" fmla="*/ 15 h 30"/>
                <a:gd name="T6" fmla="*/ 27 w 28"/>
                <a:gd name="T7" fmla="*/ 22 h 30"/>
                <a:gd name="T8" fmla="*/ 28 w 28"/>
                <a:gd name="T9" fmla="*/ 26 h 30"/>
                <a:gd name="T10" fmla="*/ 27 w 28"/>
                <a:gd name="T11" fmla="*/ 26 h 30"/>
                <a:gd name="T12" fmla="*/ 25 w 28"/>
                <a:gd name="T13" fmla="*/ 27 h 30"/>
                <a:gd name="T14" fmla="*/ 24 w 28"/>
                <a:gd name="T15" fmla="*/ 28 h 30"/>
                <a:gd name="T16" fmla="*/ 21 w 28"/>
                <a:gd name="T17" fmla="*/ 30 h 30"/>
                <a:gd name="T18" fmla="*/ 19 w 28"/>
                <a:gd name="T19" fmla="*/ 30 h 30"/>
                <a:gd name="T20" fmla="*/ 15 w 28"/>
                <a:gd name="T21" fmla="*/ 30 h 30"/>
                <a:gd name="T22" fmla="*/ 14 w 28"/>
                <a:gd name="T23" fmla="*/ 25 h 30"/>
                <a:gd name="T24" fmla="*/ 10 w 28"/>
                <a:gd name="T25" fmla="*/ 18 h 30"/>
                <a:gd name="T26" fmla="*/ 4 w 28"/>
                <a:gd name="T27" fmla="*/ 13 h 30"/>
                <a:gd name="T28" fmla="*/ 2 w 28"/>
                <a:gd name="T29" fmla="*/ 9 h 30"/>
                <a:gd name="T30" fmla="*/ 0 w 28"/>
                <a:gd name="T31" fmla="*/ 8 h 30"/>
                <a:gd name="T32" fmla="*/ 7 w 28"/>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7" y="0"/>
                  </a:moveTo>
                  <a:lnTo>
                    <a:pt x="15" y="8"/>
                  </a:lnTo>
                  <a:lnTo>
                    <a:pt x="21" y="15"/>
                  </a:lnTo>
                  <a:lnTo>
                    <a:pt x="27" y="22"/>
                  </a:lnTo>
                  <a:lnTo>
                    <a:pt x="28" y="26"/>
                  </a:lnTo>
                  <a:lnTo>
                    <a:pt x="27" y="26"/>
                  </a:lnTo>
                  <a:lnTo>
                    <a:pt x="25" y="27"/>
                  </a:lnTo>
                  <a:lnTo>
                    <a:pt x="24" y="28"/>
                  </a:lnTo>
                  <a:lnTo>
                    <a:pt x="21" y="30"/>
                  </a:lnTo>
                  <a:lnTo>
                    <a:pt x="19" y="30"/>
                  </a:lnTo>
                  <a:lnTo>
                    <a:pt x="15" y="30"/>
                  </a:lnTo>
                  <a:lnTo>
                    <a:pt x="14" y="25"/>
                  </a:lnTo>
                  <a:lnTo>
                    <a:pt x="10" y="18"/>
                  </a:lnTo>
                  <a:lnTo>
                    <a:pt x="4" y="13"/>
                  </a:lnTo>
                  <a:lnTo>
                    <a:pt x="2" y="9"/>
                  </a:lnTo>
                  <a:lnTo>
                    <a:pt x="0" y="8"/>
                  </a:lnTo>
                  <a:lnTo>
                    <a:pt x="7" y="0"/>
                  </a:lnTo>
                  <a:close/>
                </a:path>
              </a:pathLst>
            </a:custGeom>
            <a:solidFill>
              <a:schemeClr val="tx1">
                <a:lumMod val="85000"/>
                <a:lumOff val="15000"/>
              </a:schemeClr>
            </a:solidFill>
            <a:ln w="0">
              <a:noFill/>
              <a:prstDash val="solid"/>
              <a:round/>
              <a:headEnd/>
              <a:tailEnd/>
            </a:ln>
          </p:spPr>
          <p:txBody>
            <a:bodyPr vert="horz" wrap="square" lIns="102861" tIns="51431" rIns="102861" bIns="51431" numCol="1" anchor="t" anchorCtr="0" compatLnSpc="1">
              <a:prstTxWarp prst="textNoShape">
                <a:avLst/>
              </a:prstTxWarp>
            </a:bodyPr>
            <a:lstStyle/>
            <a:p>
              <a:endParaRPr lang="en-US" sz="2025">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74188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477323" y="8239844"/>
            <a:ext cx="12380238" cy="1401766"/>
          </a:xfrm>
        </p:spPr>
        <p:txBody>
          <a:bodyPr/>
          <a:lstStyle/>
          <a:p>
            <a:r>
              <a:rPr lang="en-US" dirty="0"/>
              <a:t>Gracias por </a:t>
            </a:r>
            <a:r>
              <a:rPr lang="en-US" dirty="0" err="1"/>
              <a:t>su</a:t>
            </a:r>
            <a:r>
              <a:rPr lang="en-US" dirty="0"/>
              <a:t> </a:t>
            </a:r>
            <a:r>
              <a:rPr lang="en-US" dirty="0" err="1"/>
              <a:t>atención</a:t>
            </a:r>
            <a:r>
              <a:rPr lang="en-US" dirty="0"/>
              <a:t>…</a:t>
            </a:r>
          </a:p>
        </p:txBody>
      </p:sp>
    </p:spTree>
    <p:extLst>
      <p:ext uri="{BB962C8B-B14F-4D97-AF65-F5344CB8AC3E}">
        <p14:creationId xmlns:p14="http://schemas.microsoft.com/office/powerpoint/2010/main" val="8283670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p:cNvSpPr>
            <a:spLocks noGrp="1"/>
          </p:cNvSpPr>
          <p:nvPr>
            <p:ph type="ctrTitle"/>
          </p:nvPr>
        </p:nvSpPr>
        <p:spPr>
          <a:xfrm>
            <a:off x="1330338" y="6871692"/>
            <a:ext cx="15625736" cy="1008112"/>
          </a:xfrm>
        </p:spPr>
        <p:txBody>
          <a:bodyPr/>
          <a:lstStyle/>
          <a:p>
            <a:r>
              <a:rPr lang="es-VE" sz="88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INTRODUCCIÓN</a:t>
            </a:r>
            <a:r>
              <a:rPr lang="en" sz="88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a:t>
            </a:r>
            <a:endParaRPr lang="en-US" sz="8800" dirty="0"/>
          </a:p>
        </p:txBody>
      </p:sp>
    </p:spTree>
    <p:extLst>
      <p:ext uri="{BB962C8B-B14F-4D97-AF65-F5344CB8AC3E}">
        <p14:creationId xmlns:p14="http://schemas.microsoft.com/office/powerpoint/2010/main" val="14630289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4"/>
          </p:nvPr>
        </p:nvSpPr>
        <p:spPr>
          <a:xfrm>
            <a:off x="6190878" y="2875462"/>
            <a:ext cx="10611318" cy="1381808"/>
          </a:xfrm>
        </p:spPr>
        <p:txBody>
          <a:bodyPr>
            <a:normAutofit lnSpcReduction="10000"/>
          </a:bodyPr>
          <a:lstStyle/>
          <a:p>
            <a:pPr lvl="0"/>
            <a:r>
              <a:rPr lang="es-ES" sz="2800" dirty="0">
                <a:solidFill>
                  <a:srgbClr val="FFFFFF"/>
                </a:solidFill>
              </a:rPr>
              <a:t>El </a:t>
            </a:r>
            <a:r>
              <a:rPr lang="es-ES" sz="2800" dirty="0" err="1">
                <a:solidFill>
                  <a:srgbClr val="FFFFFF"/>
                </a:solidFill>
              </a:rPr>
              <a:t>flutter</a:t>
            </a:r>
            <a:r>
              <a:rPr lang="es-ES" sz="2800" dirty="0">
                <a:solidFill>
                  <a:srgbClr val="FFFFFF"/>
                </a:solidFill>
              </a:rPr>
              <a:t> auricular confiere un riesgo tromboembólico, pero al contrario de la fibrilación auricular la relación solo ha sido abordada en pocos estudios.</a:t>
            </a:r>
          </a:p>
        </p:txBody>
      </p:sp>
      <p:sp>
        <p:nvSpPr>
          <p:cNvPr id="7" name="タイトル 6"/>
          <p:cNvSpPr>
            <a:spLocks noGrp="1"/>
          </p:cNvSpPr>
          <p:nvPr>
            <p:ph type="title"/>
          </p:nvPr>
        </p:nvSpPr>
        <p:spPr>
          <a:xfrm>
            <a:off x="286222" y="103521"/>
            <a:ext cx="18286413" cy="888334"/>
          </a:xfrm>
        </p:spPr>
        <p:txBody>
          <a:bodyPr/>
          <a:lstStyle/>
          <a:p>
            <a:r>
              <a:rPr lang="es-VE"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INTRODUCCIÓN</a:t>
            </a:r>
            <a:r>
              <a:rPr lang="en"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a:t>
            </a:r>
            <a:endParaRPr lang="en-US" dirty="0"/>
          </a:p>
        </p:txBody>
      </p:sp>
      <p:sp>
        <p:nvSpPr>
          <p:cNvPr id="12" name="テキスト プレースホルダー 11"/>
          <p:cNvSpPr>
            <a:spLocks noGrp="1"/>
          </p:cNvSpPr>
          <p:nvPr>
            <p:ph type="body" sz="quarter" idx="18"/>
          </p:nvPr>
        </p:nvSpPr>
        <p:spPr>
          <a:xfrm>
            <a:off x="862286" y="5517409"/>
            <a:ext cx="10899925" cy="1381808"/>
          </a:xfrm>
        </p:spPr>
        <p:txBody>
          <a:bodyPr>
            <a:normAutofit lnSpcReduction="10000"/>
          </a:bodyPr>
          <a:lstStyle/>
          <a:p>
            <a:pPr lvl="0"/>
            <a:r>
              <a:rPr lang="es-ES" sz="2800" dirty="0">
                <a:solidFill>
                  <a:srgbClr val="FFFFFF"/>
                </a:solidFill>
              </a:rPr>
              <a:t>Este estudio realiza una revisión sistemática de la literatura para investigar la asociación entre </a:t>
            </a:r>
            <a:r>
              <a:rPr lang="es-ES" sz="2800" dirty="0" err="1">
                <a:solidFill>
                  <a:srgbClr val="FFFFFF"/>
                </a:solidFill>
              </a:rPr>
              <a:t>flutter</a:t>
            </a:r>
            <a:r>
              <a:rPr lang="es-ES" sz="2800" dirty="0">
                <a:solidFill>
                  <a:srgbClr val="FFFFFF"/>
                </a:solidFill>
              </a:rPr>
              <a:t> auricular y eventos tromboembólicos.  </a:t>
            </a:r>
          </a:p>
        </p:txBody>
      </p:sp>
      <p:sp>
        <p:nvSpPr>
          <p:cNvPr id="15" name="テキスト プレースホルダー 14"/>
          <p:cNvSpPr>
            <a:spLocks noGrp="1"/>
          </p:cNvSpPr>
          <p:nvPr>
            <p:ph type="body" sz="quarter" idx="21"/>
          </p:nvPr>
        </p:nvSpPr>
        <p:spPr>
          <a:xfrm>
            <a:off x="7805982" y="8037688"/>
            <a:ext cx="10266216" cy="1381808"/>
          </a:xfrm>
        </p:spPr>
        <p:txBody>
          <a:bodyPr>
            <a:normAutofit lnSpcReduction="10000"/>
          </a:bodyPr>
          <a:lstStyle/>
          <a:p>
            <a:pPr lvl="0"/>
            <a:r>
              <a:rPr lang="es-ES" sz="2800" dirty="0">
                <a:solidFill>
                  <a:srgbClr val="FFFFFF"/>
                </a:solidFill>
              </a:rPr>
              <a:t>El riesgo </a:t>
            </a:r>
            <a:r>
              <a:rPr lang="es-ES" sz="2800" dirty="0" err="1">
                <a:solidFill>
                  <a:srgbClr val="FFFFFF"/>
                </a:solidFill>
              </a:rPr>
              <a:t>tromboembolico</a:t>
            </a:r>
            <a:r>
              <a:rPr lang="es-ES" sz="2800" dirty="0">
                <a:solidFill>
                  <a:srgbClr val="FFFFFF"/>
                </a:solidFill>
              </a:rPr>
              <a:t> asociado únicamente con el </a:t>
            </a:r>
            <a:r>
              <a:rPr lang="es-ES" sz="2800" dirty="0" err="1">
                <a:solidFill>
                  <a:srgbClr val="FFFFFF"/>
                </a:solidFill>
              </a:rPr>
              <a:t>flutter</a:t>
            </a:r>
            <a:r>
              <a:rPr lang="es-ES" sz="2800" dirty="0">
                <a:solidFill>
                  <a:srgbClr val="FFFFFF"/>
                </a:solidFill>
              </a:rPr>
              <a:t> auricular puede ser difícil de determinar debido a que </a:t>
            </a:r>
            <a:r>
              <a:rPr lang="es-ES" sz="2800" dirty="0" err="1">
                <a:solidFill>
                  <a:srgbClr val="FFFFFF"/>
                </a:solidFill>
              </a:rPr>
              <a:t>flutter</a:t>
            </a:r>
            <a:r>
              <a:rPr lang="es-ES" sz="2800" dirty="0">
                <a:solidFill>
                  <a:srgbClr val="FFFFFF"/>
                </a:solidFill>
              </a:rPr>
              <a:t> auricular y fibrilación auricular a menudo coexisten.</a:t>
            </a:r>
          </a:p>
        </p:txBody>
      </p:sp>
      <p:pic>
        <p:nvPicPr>
          <p:cNvPr id="17" name="Picture Placeholder 16">
            <a:extLst>
              <a:ext uri="{FF2B5EF4-FFF2-40B4-BE49-F238E27FC236}">
                <a16:creationId xmlns:a16="http://schemas.microsoft.com/office/drawing/2014/main" id="{B72B3852-0C72-48A9-A8A3-72BC9DDD7958}"/>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8123" b="8123"/>
          <a:stretch>
            <a:fillRect/>
          </a:stretch>
        </p:blipFill>
        <p:spPr/>
      </p:pic>
      <p:pic>
        <p:nvPicPr>
          <p:cNvPr id="21" name="Picture Placeholder 20">
            <a:extLst>
              <a:ext uri="{FF2B5EF4-FFF2-40B4-BE49-F238E27FC236}">
                <a16:creationId xmlns:a16="http://schemas.microsoft.com/office/drawing/2014/main" id="{BDB7BCCB-166B-4047-9C9A-39A3558E845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t="17519" b="17519"/>
          <a:stretch>
            <a:fillRect/>
          </a:stretch>
        </p:blipFill>
        <p:spPr/>
      </p:pic>
      <p:pic>
        <p:nvPicPr>
          <p:cNvPr id="19" name="Picture Placeholder 18">
            <a:extLst>
              <a:ext uri="{FF2B5EF4-FFF2-40B4-BE49-F238E27FC236}">
                <a16:creationId xmlns:a16="http://schemas.microsoft.com/office/drawing/2014/main" id="{F5081708-8FAB-44F8-B089-37D024924BF3}"/>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t="30488" b="30488"/>
          <a:stretch>
            <a:fillRect/>
          </a:stretch>
        </p:blipFill>
        <p:spPr/>
      </p:pic>
    </p:spTree>
    <p:extLst>
      <p:ext uri="{BB962C8B-B14F-4D97-AF65-F5344CB8AC3E}">
        <p14:creationId xmlns:p14="http://schemas.microsoft.com/office/powerpoint/2010/main" val="4117897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1166648" y="309824"/>
            <a:ext cx="16457772" cy="1203151"/>
          </a:xfrm>
        </p:spPr>
        <p:txBody>
          <a:bodyPr/>
          <a:lstStyle/>
          <a:p>
            <a:r>
              <a:rPr lang="es-VE"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INTRODUCCIÓN</a:t>
            </a:r>
            <a:r>
              <a:rPr lang="en"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a:t>
            </a:r>
            <a:endParaRPr lang="en-US" dirty="0"/>
          </a:p>
        </p:txBody>
      </p:sp>
      <p:sp>
        <p:nvSpPr>
          <p:cNvPr id="3" name="スライド番号プレースホルダー 2"/>
          <p:cNvSpPr>
            <a:spLocks noGrp="1"/>
          </p:cNvSpPr>
          <p:nvPr>
            <p:ph type="sldNum" sz="quarter" idx="12"/>
          </p:nvPr>
        </p:nvSpPr>
        <p:spPr/>
        <p:txBody>
          <a:bodyPr/>
          <a:lstStyle/>
          <a:p>
            <a:fld id="{387164BF-D67A-46C0-81D2-5BAF67C00C80}" type="slidenum">
              <a:rPr lang="en-US" smtClean="0"/>
              <a:pPr/>
              <a:t>6</a:t>
            </a:fld>
            <a:endParaRPr lang="en-US" dirty="0"/>
          </a:p>
        </p:txBody>
      </p:sp>
      <p:pic>
        <p:nvPicPr>
          <p:cNvPr id="13" name="Picture Placeholder 12">
            <a:extLst>
              <a:ext uri="{FF2B5EF4-FFF2-40B4-BE49-F238E27FC236}">
                <a16:creationId xmlns:a16="http://schemas.microsoft.com/office/drawing/2014/main" id="{8C4E1AA4-ECCC-482B-AA80-11379F4938B1}"/>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7786" t="28286" r="-3821" b="32252"/>
          <a:stretch/>
        </p:blipFill>
        <p:spPr>
          <a:xfrm>
            <a:off x="1730375" y="2257425"/>
            <a:ext cx="16457613" cy="3281363"/>
          </a:xfrm>
        </p:spPr>
      </p:pic>
      <p:pic>
        <p:nvPicPr>
          <p:cNvPr id="28" name="Picture Placeholder 27">
            <a:extLst>
              <a:ext uri="{FF2B5EF4-FFF2-40B4-BE49-F238E27FC236}">
                <a16:creationId xmlns:a16="http://schemas.microsoft.com/office/drawing/2014/main" id="{59ABBCB1-D615-41DB-960C-F28C994111ED}"/>
              </a:ext>
            </a:extLst>
          </p:cNvPr>
          <p:cNvPicPr>
            <a:picLocks noGrp="1" noChangeAspect="1"/>
          </p:cNvPicPr>
          <p:nvPr>
            <p:ph type="pic" sz="quarter" idx="26"/>
          </p:nvPr>
        </p:nvPicPr>
        <p:blipFill>
          <a:blip r:embed="rId4">
            <a:extLst>
              <a:ext uri="{28A0092B-C50C-407E-A947-70E740481C1C}">
                <a14:useLocalDpi xmlns:a14="http://schemas.microsoft.com/office/drawing/2010/main" val="0"/>
              </a:ext>
            </a:extLst>
          </a:blip>
          <a:srcRect t="24968" b="24968"/>
          <a:stretch>
            <a:fillRect/>
          </a:stretch>
        </p:blipFill>
        <p:spPr>
          <a:xfrm>
            <a:off x="610734" y="5819251"/>
            <a:ext cx="9351081" cy="3281363"/>
          </a:xfrm>
        </p:spPr>
      </p:pic>
      <p:pic>
        <p:nvPicPr>
          <p:cNvPr id="26" name="Picture Placeholder 25">
            <a:extLst>
              <a:ext uri="{FF2B5EF4-FFF2-40B4-BE49-F238E27FC236}">
                <a16:creationId xmlns:a16="http://schemas.microsoft.com/office/drawing/2014/main" id="{A8B64E44-B6F9-4E78-9640-41BB7831C7E8}"/>
              </a:ext>
            </a:extLst>
          </p:cNvPr>
          <p:cNvPicPr>
            <a:picLocks noGrp="1" noChangeAspect="1"/>
          </p:cNvPicPr>
          <p:nvPr>
            <p:ph type="pic" sz="quarter" idx="27"/>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5847" t="18390" r="5390" b="29628"/>
          <a:stretch/>
        </p:blipFill>
        <p:spPr>
          <a:xfrm>
            <a:off x="8135095" y="5824538"/>
            <a:ext cx="9328994" cy="3281363"/>
          </a:xfrm>
        </p:spPr>
      </p:pic>
      <p:sp>
        <p:nvSpPr>
          <p:cNvPr id="22" name="テキスト プレースホルダー 21"/>
          <p:cNvSpPr>
            <a:spLocks noGrp="1"/>
          </p:cNvSpPr>
          <p:nvPr>
            <p:ph type="body" sz="quarter" idx="28"/>
          </p:nvPr>
        </p:nvSpPr>
        <p:spPr>
          <a:xfrm rot="8612254">
            <a:off x="852745" y="3817175"/>
            <a:ext cx="6311223" cy="863600"/>
          </a:xfrm>
        </p:spPr>
        <p:txBody>
          <a:bodyPr/>
          <a:lstStyle/>
          <a:p>
            <a:endParaRPr lang="en-US" dirty="0"/>
          </a:p>
        </p:txBody>
      </p:sp>
      <p:sp>
        <p:nvSpPr>
          <p:cNvPr id="23" name="テキスト プレースホルダー 22"/>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24447530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53087" y="102940"/>
            <a:ext cx="12380238" cy="1401766"/>
          </a:xfrm>
        </p:spPr>
        <p:txBody>
          <a:bodyPr>
            <a:normAutofit/>
          </a:bodyPr>
          <a:lstStyle/>
          <a:p>
            <a:r>
              <a:rPr lang="es-VE" sz="88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OBJETIVO GENERAL</a:t>
            </a:r>
            <a:endParaRPr lang="en-US" sz="8800" dirty="0"/>
          </a:p>
        </p:txBody>
      </p:sp>
      <p:sp>
        <p:nvSpPr>
          <p:cNvPr id="3" name="サブタイトル 2"/>
          <p:cNvSpPr>
            <a:spLocks noGrp="1"/>
          </p:cNvSpPr>
          <p:nvPr>
            <p:ph type="subTitle" idx="1"/>
          </p:nvPr>
        </p:nvSpPr>
        <p:spPr>
          <a:xfrm>
            <a:off x="970298" y="3199284"/>
            <a:ext cx="16345816" cy="2320670"/>
          </a:xfrm>
          <a:noFill/>
          <a:ln>
            <a:noFill/>
          </a:ln>
        </p:spPr>
        <p:style>
          <a:lnRef idx="2">
            <a:schemeClr val="dk1"/>
          </a:lnRef>
          <a:fillRef idx="1">
            <a:schemeClr val="lt1"/>
          </a:fillRef>
          <a:effectRef idx="0">
            <a:schemeClr val="dk1"/>
          </a:effectRef>
          <a:fontRef idx="minor">
            <a:schemeClr val="dk1"/>
          </a:fontRef>
        </p:style>
        <p:txBody>
          <a:bodyPr>
            <a:normAutofit fontScale="92500"/>
          </a:bodyPr>
          <a:lstStyle/>
          <a:p>
            <a:r>
              <a:rPr lang="es-ES" sz="5400" dirty="0">
                <a:solidFill>
                  <a:srgbClr val="FFFFFF"/>
                </a:solidFill>
              </a:rPr>
              <a:t>Realizar una revisión sistemática actualizada de la literatura</a:t>
            </a:r>
          </a:p>
          <a:p>
            <a:r>
              <a:rPr lang="es-ES" sz="5400" dirty="0">
                <a:solidFill>
                  <a:srgbClr val="FFFFFF"/>
                </a:solidFill>
              </a:rPr>
              <a:t> para investigar la asociación entre Flutter auricular y eventos</a:t>
            </a:r>
          </a:p>
          <a:p>
            <a:r>
              <a:rPr lang="es-ES" sz="5400" dirty="0">
                <a:solidFill>
                  <a:srgbClr val="FFFFFF"/>
                </a:solidFill>
              </a:rPr>
              <a:t> tromboembólicos.</a:t>
            </a:r>
          </a:p>
          <a:p>
            <a:endParaRPr lang="en-US" sz="5400" dirty="0">
              <a:solidFill>
                <a:srgbClr val="FFFFFF"/>
              </a:solidFill>
            </a:endParaRPr>
          </a:p>
        </p:txBody>
      </p:sp>
    </p:spTree>
    <p:extLst>
      <p:ext uri="{BB962C8B-B14F-4D97-AF65-F5344CB8AC3E}">
        <p14:creationId xmlns:p14="http://schemas.microsoft.com/office/powerpoint/2010/main" val="9253258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E180D4A7-C9FB-4DFB-919C-405C955672EB}">
      <p14:showEvtLst xmlns:p14="http://schemas.microsoft.com/office/powerpoint/2010/main">
        <p14:playEvt time="765" objId="11"/>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p:cNvSpPr>
            <a:spLocks noGrp="1"/>
          </p:cNvSpPr>
          <p:nvPr>
            <p:ph type="ctrTitle"/>
          </p:nvPr>
        </p:nvSpPr>
        <p:spPr>
          <a:xfrm>
            <a:off x="1330338" y="6871692"/>
            <a:ext cx="15625736" cy="1008112"/>
          </a:xfrm>
        </p:spPr>
        <p:txBody>
          <a:bodyPr/>
          <a:lstStyle/>
          <a:p>
            <a:r>
              <a:rPr lang="es-VE" sz="88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METODOLOGÍA.</a:t>
            </a:r>
            <a:endParaRPr lang="en-US" sz="8800" dirty="0"/>
          </a:p>
        </p:txBody>
      </p:sp>
    </p:spTree>
    <p:extLst>
      <p:ext uri="{BB962C8B-B14F-4D97-AF65-F5344CB8AC3E}">
        <p14:creationId xmlns:p14="http://schemas.microsoft.com/office/powerpoint/2010/main" val="32914450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1809" y="185495"/>
            <a:ext cx="18286413" cy="987125"/>
          </a:xfrm>
        </p:spPr>
        <p:txBody>
          <a:bodyPr/>
          <a:lstStyle/>
          <a:p>
            <a:r>
              <a:rPr lang="es-VE" sz="7200" b="1" dirty="0">
                <a:solidFill>
                  <a:srgbClr val="33CCCC"/>
                </a:solidFill>
                <a:effectLst>
                  <a:outerShdw blurRad="50800" dist="38100" dir="8100000" algn="tr" rotWithShape="0">
                    <a:prstClr val="black">
                      <a:alpha val="40000"/>
                    </a:prstClr>
                  </a:outerShdw>
                  <a:reflection blurRad="6350" stA="55000" endA="300" endPos="45500" dir="5400000" sy="-100000" algn="bl" rotWithShape="0"/>
                </a:effectLst>
              </a:rPr>
              <a:t>METODOLOGÍA.</a:t>
            </a:r>
            <a:endParaRPr lang="en-US" sz="7200" dirty="0"/>
          </a:p>
        </p:txBody>
      </p:sp>
      <p:pic>
        <p:nvPicPr>
          <p:cNvPr id="6" name="Picture Placeholder 5">
            <a:extLst>
              <a:ext uri="{FF2B5EF4-FFF2-40B4-BE49-F238E27FC236}">
                <a16:creationId xmlns:a16="http://schemas.microsoft.com/office/drawing/2014/main" id="{0EFFF7E3-5CF5-46D7-B085-4B32E3C26BD4}"/>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6762" r="6762"/>
          <a:stretch>
            <a:fillRect/>
          </a:stretch>
        </p:blipFill>
        <p:spPr/>
      </p:pic>
      <p:sp>
        <p:nvSpPr>
          <p:cNvPr id="12" name="テキスト プレースホルダー 11"/>
          <p:cNvSpPr>
            <a:spLocks noGrp="1"/>
          </p:cNvSpPr>
          <p:nvPr>
            <p:ph type="body" sz="quarter" idx="17"/>
          </p:nvPr>
        </p:nvSpPr>
        <p:spPr>
          <a:xfrm>
            <a:off x="-524328" y="1497963"/>
            <a:ext cx="5955329" cy="987124"/>
          </a:xfrm>
        </p:spPr>
        <p:txBody>
          <a:bodyPr/>
          <a:lstStyle/>
          <a:p>
            <a:r>
              <a:rPr lang="es-ES" sz="4000" b="1" dirty="0">
                <a:solidFill>
                  <a:srgbClr val="FFFFFF"/>
                </a:solidFill>
              </a:rPr>
              <a:t>MEDLINE </a:t>
            </a:r>
          </a:p>
        </p:txBody>
      </p:sp>
      <p:pic>
        <p:nvPicPr>
          <p:cNvPr id="11" name="Picture Placeholder 10">
            <a:extLst>
              <a:ext uri="{FF2B5EF4-FFF2-40B4-BE49-F238E27FC236}">
                <a16:creationId xmlns:a16="http://schemas.microsoft.com/office/drawing/2014/main" id="{A48D854D-0A47-4A57-91B6-99F76B7E9C09}"/>
              </a:ext>
            </a:extLst>
          </p:cNvPr>
          <p:cNvPicPr>
            <a:picLocks noGrp="1" noChangeAspect="1"/>
          </p:cNvPicPr>
          <p:nvPr>
            <p:ph type="pic" sz="quarter" idx="18"/>
          </p:nvPr>
        </p:nvPicPr>
        <p:blipFill rotWithShape="1">
          <a:blip r:embed="rId4">
            <a:extLst>
              <a:ext uri="{28A0092B-C50C-407E-A947-70E740481C1C}">
                <a14:useLocalDpi xmlns:a14="http://schemas.microsoft.com/office/drawing/2010/main" val="0"/>
              </a:ext>
            </a:extLst>
          </a:blip>
          <a:srcRect l="634" t="-19806" r="6671" b="-21476"/>
          <a:stretch/>
        </p:blipFill>
        <p:spPr>
          <a:xfrm rot="21432298">
            <a:off x="5200053" y="3647763"/>
            <a:ext cx="3717930" cy="3717067"/>
          </a:xfrm>
        </p:spPr>
      </p:pic>
      <p:sp>
        <p:nvSpPr>
          <p:cNvPr id="14" name="テキスト プレースホルダー 13"/>
          <p:cNvSpPr>
            <a:spLocks noGrp="1"/>
          </p:cNvSpPr>
          <p:nvPr>
            <p:ph type="body" sz="quarter" idx="19"/>
          </p:nvPr>
        </p:nvSpPr>
        <p:spPr>
          <a:xfrm flipH="1">
            <a:off x="13230072" y="1560033"/>
            <a:ext cx="4608512" cy="987123"/>
          </a:xfrm>
        </p:spPr>
        <p:txBody>
          <a:bodyPr/>
          <a:lstStyle/>
          <a:p>
            <a:pPr algn="l"/>
            <a:r>
              <a:rPr lang="es-ES" sz="4000" b="1" dirty="0">
                <a:solidFill>
                  <a:srgbClr val="FFFFFF"/>
                </a:solidFill>
              </a:rPr>
              <a:t>EMBASE </a:t>
            </a:r>
          </a:p>
        </p:txBody>
      </p:sp>
      <p:pic>
        <p:nvPicPr>
          <p:cNvPr id="15" name="Picture Placeholder 14">
            <a:extLst>
              <a:ext uri="{FF2B5EF4-FFF2-40B4-BE49-F238E27FC236}">
                <a16:creationId xmlns:a16="http://schemas.microsoft.com/office/drawing/2014/main" id="{6876EA5B-67A6-4FF5-92AE-0983B52455AB}"/>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3414" b="3414"/>
          <a:stretch>
            <a:fillRect/>
          </a:stretch>
        </p:blipFill>
        <p:spPr>
          <a:xfrm rot="21432298">
            <a:off x="9428252" y="2716831"/>
            <a:ext cx="3935369" cy="3934456"/>
          </a:xfrm>
        </p:spPr>
      </p:pic>
      <p:sp>
        <p:nvSpPr>
          <p:cNvPr id="16" name="テキスト プレースホルダー 15"/>
          <p:cNvSpPr>
            <a:spLocks noGrp="1"/>
          </p:cNvSpPr>
          <p:nvPr>
            <p:ph type="body" sz="quarter" idx="21"/>
          </p:nvPr>
        </p:nvSpPr>
        <p:spPr>
          <a:xfrm>
            <a:off x="1582366" y="8321531"/>
            <a:ext cx="4392351" cy="987123"/>
          </a:xfrm>
        </p:spPr>
        <p:txBody>
          <a:bodyPr/>
          <a:lstStyle/>
          <a:p>
            <a:r>
              <a:rPr lang="es-ES" dirty="0">
                <a:solidFill>
                  <a:srgbClr val="FFFFFF"/>
                </a:solidFill>
              </a:rPr>
              <a:t>Octubre 2014</a:t>
            </a:r>
          </a:p>
        </p:txBody>
      </p:sp>
      <p:pic>
        <p:nvPicPr>
          <p:cNvPr id="25" name="Picture Placeholder 24">
            <a:extLst>
              <a:ext uri="{FF2B5EF4-FFF2-40B4-BE49-F238E27FC236}">
                <a16:creationId xmlns:a16="http://schemas.microsoft.com/office/drawing/2014/main" id="{B6ED28F6-419E-417B-BD6A-5B5D602C5BE7}"/>
              </a:ext>
            </a:extLst>
          </p:cNvPr>
          <p:cNvPicPr>
            <a:picLocks noGrp="1" noChangeAspect="1"/>
          </p:cNvPicPr>
          <p:nvPr>
            <p:ph type="pic" sz="quarter" idx="22"/>
          </p:nvPr>
        </p:nvPicPr>
        <p:blipFill>
          <a:blip r:embed="rId6">
            <a:extLst>
              <a:ext uri="{28A0092B-C50C-407E-A947-70E740481C1C}">
                <a14:useLocalDpi xmlns:a14="http://schemas.microsoft.com/office/drawing/2010/main" val="0"/>
              </a:ext>
            </a:extLst>
          </a:blip>
          <a:srcRect l="1028" r="1028"/>
          <a:stretch>
            <a:fillRect/>
          </a:stretch>
        </p:blipFill>
        <p:spPr/>
      </p:pic>
      <p:sp>
        <p:nvSpPr>
          <p:cNvPr id="18" name="テキスト プレースホルダー 17"/>
          <p:cNvSpPr>
            <a:spLocks noGrp="1"/>
          </p:cNvSpPr>
          <p:nvPr>
            <p:ph type="body" sz="quarter" idx="23"/>
          </p:nvPr>
        </p:nvSpPr>
        <p:spPr>
          <a:xfrm>
            <a:off x="8431893" y="8584114"/>
            <a:ext cx="5616624" cy="1189163"/>
          </a:xfrm>
        </p:spPr>
        <p:txBody>
          <a:bodyPr/>
          <a:lstStyle/>
          <a:p>
            <a:r>
              <a:rPr lang="es-ES" sz="2800" dirty="0"/>
              <a:t>Términos de búsqueda: Flutter auricular" y "accidente cerebrovascular" </a:t>
            </a:r>
          </a:p>
        </p:txBody>
      </p:sp>
      <p:pic>
        <p:nvPicPr>
          <p:cNvPr id="30" name="Imagen 3">
            <a:extLst>
              <a:ext uri="{FF2B5EF4-FFF2-40B4-BE49-F238E27FC236}">
                <a16:creationId xmlns:a16="http://schemas.microsoft.com/office/drawing/2014/main" id="{F9FE1526-8D48-486F-AC1E-2C6540D71C3D}"/>
              </a:ext>
            </a:extLst>
          </p:cNvPr>
          <p:cNvPicPr>
            <a:picLocks noChangeAspect="1"/>
          </p:cNvPicPr>
          <p:nvPr/>
        </p:nvPicPr>
        <p:blipFill rotWithShape="1">
          <a:blip r:embed="rId7"/>
          <a:srcRect l="2527" t="6130" r="1898" b="7330"/>
          <a:stretch/>
        </p:blipFill>
        <p:spPr>
          <a:xfrm>
            <a:off x="5431001" y="1418702"/>
            <a:ext cx="7807325" cy="1189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51519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nts">
  <a:themeElements>
    <a:clrScheme name="Procyon Emerald">
      <a:dk1>
        <a:srgbClr val="FFFFFF"/>
      </a:dk1>
      <a:lt1>
        <a:srgbClr val="FFFFFF"/>
      </a:lt1>
      <a:dk2>
        <a:srgbClr val="3F3F3F"/>
      </a:dk2>
      <a:lt2>
        <a:srgbClr val="FFFFFF"/>
      </a:lt2>
      <a:accent1>
        <a:srgbClr val="33CCCC"/>
      </a:accent1>
      <a:accent2>
        <a:srgbClr val="127CFC"/>
      </a:accent2>
      <a:accent3>
        <a:srgbClr val="0D54F3"/>
      </a:accent3>
      <a:accent4>
        <a:srgbClr val="8064A2"/>
      </a:accent4>
      <a:accent5>
        <a:srgbClr val="4BACC6"/>
      </a:accent5>
      <a:accent6>
        <a:srgbClr val="F79646"/>
      </a:accent6>
      <a:hlink>
        <a:srgbClr val="3EA3F8"/>
      </a:hlink>
      <a:folHlink>
        <a:srgbClr val="7F7F7F"/>
      </a:folHlink>
    </a:clrScheme>
    <a:fontScheme name="Procyon">
      <a:majorFont>
        <a:latin typeface="Bebas Neue Book"/>
        <a:ea typeface="Capella Bold"/>
        <a:cs typeface=""/>
      </a:majorFont>
      <a:minorFont>
        <a:latin typeface="Roboto Light"/>
        <a:ea typeface="Capella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alpha val="10196"/>
          </a:srgbClr>
        </a:solidFill>
        <a:ln w="98425" cmpd="thinThick">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FFFF">
              <a:alpha val="50196"/>
            </a:srgbClr>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10196</TotalTime>
  <Words>3802</Words>
  <Application>Microsoft Office PowerPoint</Application>
  <PresentationFormat>Personalizado</PresentationFormat>
  <Paragraphs>293</Paragraphs>
  <Slides>35</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Bebas Neue Book</vt:lpstr>
      <vt:lpstr>Bebas Neue Regular</vt:lpstr>
      <vt:lpstr>Calibri</vt:lpstr>
      <vt:lpstr>Roboto Light</vt:lpstr>
      <vt:lpstr>Wingdings</vt:lpstr>
      <vt:lpstr>Contents</vt:lpstr>
      <vt:lpstr>EVIDENCIA CIENTÍFICA.</vt:lpstr>
      <vt:lpstr>¿Existe alguna relación entre la presencia de Flutter Auricular Típico y el incremento del riesgo de desarrollar Enfermedad Vascular Cerebral?</vt:lpstr>
      <vt:lpstr>ESTUDIO.</vt:lpstr>
      <vt:lpstr>INTRODUCCIÓN.</vt:lpstr>
      <vt:lpstr>INTRODUCCIÓN.</vt:lpstr>
      <vt:lpstr>INTRODUCCIÓN.</vt:lpstr>
      <vt:lpstr>OBJETIVO GENERAL</vt:lpstr>
      <vt:lpstr>METODOLOGÍA.</vt:lpstr>
      <vt:lpstr>METODOLOGÍA.</vt:lpstr>
      <vt:lpstr>ELEGIBILIDAD DE ESTUDIOS PARA LA RECOLECCIÓN DE DATOS.</vt:lpstr>
      <vt:lpstr>CRITERIOS DE INCLUSIÓN.</vt:lpstr>
      <vt:lpstr>ELEGIBILIDAD DEL ESTUDIOS PARA LA RECOLECCIÓN DE DATOS.</vt:lpstr>
      <vt:lpstr>METODOLOGÍA.</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Discusión</vt:lpstr>
      <vt:lpstr>Discusión</vt:lpstr>
      <vt:lpstr>Discusión</vt:lpstr>
      <vt:lpstr>Discusión</vt:lpstr>
      <vt:lpstr>Discusión</vt:lpstr>
      <vt:lpstr>CONCLUSIÓN.</vt:lpstr>
      <vt:lpstr>CONCLUSIÓN.</vt:lpstr>
      <vt:lpstr>LISTA DE COTEJO.</vt:lpstr>
      <vt:lpstr>Presentación de PowerPoint</vt:lpstr>
      <vt:lpstr>Presentación de PowerPoint</vt:lpstr>
      <vt:lpstr>Presentación de PowerPoint</vt:lpstr>
      <vt:lpstr>APORTES DEL GRUPO.</vt:lpstr>
      <vt:lpstr>APORTES DEL GRUPO.</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Procyon</dc:title>
  <dc:creator>Jun</dc:creator>
  <cp:lastModifiedBy>rikel</cp:lastModifiedBy>
  <cp:revision>353</cp:revision>
  <dcterms:created xsi:type="dcterms:W3CDTF">2015-01-09T17:56:04Z</dcterms:created>
  <dcterms:modified xsi:type="dcterms:W3CDTF">2019-11-07T21:09:20Z</dcterms:modified>
</cp:coreProperties>
</file>