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67" r:id="rId2"/>
    <p:sldId id="256" r:id="rId3"/>
    <p:sldId id="257" r:id="rId4"/>
    <p:sldId id="353" r:id="rId5"/>
    <p:sldId id="354" r:id="rId6"/>
    <p:sldId id="326" r:id="rId7"/>
    <p:sldId id="327" r:id="rId8"/>
    <p:sldId id="300" r:id="rId9"/>
    <p:sldId id="261" r:id="rId10"/>
    <p:sldId id="329" r:id="rId11"/>
    <p:sldId id="355" r:id="rId12"/>
    <p:sldId id="330" r:id="rId13"/>
    <p:sldId id="333" r:id="rId14"/>
    <p:sldId id="338" r:id="rId15"/>
    <p:sldId id="340" r:id="rId16"/>
    <p:sldId id="341" r:id="rId17"/>
    <p:sldId id="360" r:id="rId18"/>
    <p:sldId id="361" r:id="rId19"/>
    <p:sldId id="362" r:id="rId20"/>
    <p:sldId id="363" r:id="rId21"/>
    <p:sldId id="364" r:id="rId22"/>
    <p:sldId id="365" r:id="rId23"/>
    <p:sldId id="276" r:id="rId24"/>
    <p:sldId id="359" r:id="rId25"/>
    <p:sldId id="358" r:id="rId26"/>
    <p:sldId id="357" r:id="rId27"/>
    <p:sldId id="343" r:id="rId28"/>
    <p:sldId id="344" r:id="rId29"/>
    <p:sldId id="288" r:id="rId30"/>
    <p:sldId id="345" r:id="rId31"/>
    <p:sldId id="347" r:id="rId32"/>
    <p:sldId id="366" r:id="rId33"/>
    <p:sldId id="352" r:id="rId34"/>
    <p:sldId id="292" r:id="rId35"/>
    <p:sldId id="368" r:id="rId36"/>
    <p:sldId id="325" r:id="rId37"/>
    <p:sldId id="370" r:id="rId38"/>
    <p:sldId id="299" r:id="rId3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sar" initials="C" lastIdx="6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558ED5"/>
    <a:srgbClr val="00D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073" autoAdjust="0"/>
  </p:normalViewPr>
  <p:slideViewPr>
    <p:cSldViewPr showGuides="1"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2E80F-E683-43C4-AD7D-F0EA9BFE1636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8B91A27B-17B2-4D4D-A040-D541F4419470}">
      <dgm:prSet/>
      <dgm:spPr>
        <a:gradFill flip="none" rotWithShape="1">
          <a:gsLst>
            <a:gs pos="0">
              <a:schemeClr val="tx1"/>
            </a:gs>
            <a:gs pos="100000">
              <a:schemeClr val="tx2">
                <a:lumMod val="50000"/>
              </a:schemeClr>
            </a:gs>
          </a:gsLst>
          <a:lin ang="2700000" scaled="1"/>
          <a:tileRect/>
        </a:gra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de riesgo clínicos para FA incluyen</a:t>
          </a:r>
          <a:endParaRPr lang="es-VE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17EBB-1B39-49DA-80B5-AC605F3181B8}" type="parTrans" cxnId="{2ABB51BC-4543-4A34-A9EA-33AE60B3221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9B742-1D39-4B15-A265-4A50BCF47A27}" type="sibTrans" cxnId="{2ABB51BC-4543-4A34-A9EA-33AE60B3221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9C4CF-241A-49AB-9EF0-746B9828BF11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E0D12-4DA6-4C34-9709-D524E09C888F}" type="parTrans" cxnId="{CA768486-B480-45A0-9256-122CA0C857C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9D715-E290-4401-9D03-1C367BBC137D}" type="sibTrans" cxnId="{CA768486-B480-45A0-9256-122CA0C857C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0CEFE-91DD-4FE3-80D2-69B0A574DF15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ICC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4E3CB-265F-4B94-AC75-F6F0A2CA59FA}" type="parTrans" cxnId="{2D31332A-5EB6-4567-9214-794090EF9911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53-2DBE-48B6-B6D9-B28BC7EC34F4}" type="sibTrans" cxnId="{2D31332A-5EB6-4567-9214-794090EF9911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C7A16-42A3-43BC-A27B-4521B50F58CA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Enfermedad Valvular reumática y no reumática 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3744C-E0E8-47B8-8CB6-F793136BCC8C}" type="parTrans" cxnId="{A82906D0-C2C8-45FA-A52E-DCB563C55FE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DD18D-ADE7-4540-851A-C55424E4ED5F}" type="sibTrans" cxnId="{A82906D0-C2C8-45FA-A52E-DCB563C55FE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0D9DA-5DC7-4FBE-A537-E3B6539DFD49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4B38-99C7-476D-B0C6-A38CC1A2611D}" type="parTrans" cxnId="{66C90B3A-C1E5-41D8-8BE3-0749E1868C7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A7AEB-728E-4EF1-8288-C8FA459A9BD5}" type="sibTrans" cxnId="{66C90B3A-C1E5-41D8-8BE3-0749E1868C7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AAC8C-8053-4CD4-AC82-4C220A3481F6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HAS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DA444-A5D8-451C-BC19-34446492A71A}" type="parTrans" cxnId="{C5F8B450-043A-4B96-BF74-0FE6F5AA5C97}">
      <dgm:prSet/>
      <dgm:spPr/>
      <dgm:t>
        <a:bodyPr/>
        <a:lstStyle/>
        <a:p>
          <a:endParaRPr lang="es-VE"/>
        </a:p>
      </dgm:t>
    </dgm:pt>
    <dgm:pt modelId="{0542F054-F676-44B5-81D5-401A73749879}" type="sibTrans" cxnId="{C5F8B450-043A-4B96-BF74-0FE6F5AA5C97}">
      <dgm:prSet/>
      <dgm:spPr/>
      <dgm:t>
        <a:bodyPr/>
        <a:lstStyle/>
        <a:p>
          <a:endParaRPr lang="es-VE"/>
        </a:p>
      </dgm:t>
    </dgm:pt>
    <dgm:pt modelId="{25B4D8FF-A9CD-434B-9486-0869810E4FDB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Edad avanzada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5ADE8-38C6-40C4-81F5-10FE10733C98}" type="parTrans" cxnId="{ABEF95C8-7B0F-40A7-9BAF-475F6F88208E}">
      <dgm:prSet/>
      <dgm:spPr/>
      <dgm:t>
        <a:bodyPr/>
        <a:lstStyle/>
        <a:p>
          <a:endParaRPr lang="es-VE"/>
        </a:p>
      </dgm:t>
    </dgm:pt>
    <dgm:pt modelId="{8A0137F3-7A0E-4AE8-9152-35F8FAE059A7}" type="sibTrans" cxnId="{ABEF95C8-7B0F-40A7-9BAF-475F6F88208E}">
      <dgm:prSet/>
      <dgm:spPr/>
      <dgm:t>
        <a:bodyPr/>
        <a:lstStyle/>
        <a:p>
          <a:endParaRPr lang="es-VE"/>
        </a:p>
      </dgm:t>
    </dgm:pt>
    <dgm:pt modelId="{D76BDB66-7AF3-488D-9A52-82C57FFFC97F}" type="pres">
      <dgm:prSet presAssocID="{B7A2E80F-E683-43C4-AD7D-F0EA9BFE16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241E5C3-8D70-4FEC-BAD2-B09CA14E259F}" type="pres">
      <dgm:prSet presAssocID="{8B91A27B-17B2-4D4D-A040-D541F4419470}" presName="compNode" presStyleCnt="0"/>
      <dgm:spPr/>
    </dgm:pt>
    <dgm:pt modelId="{039E58FF-48BA-4FC1-8833-032E8A9C7382}" type="pres">
      <dgm:prSet presAssocID="{8B91A27B-17B2-4D4D-A040-D541F4419470}" presName="aNode" presStyleLbl="bgShp" presStyleIdx="0" presStyleCnt="1" custLinFactNeighborX="220"/>
      <dgm:spPr/>
      <dgm:t>
        <a:bodyPr/>
        <a:lstStyle/>
        <a:p>
          <a:endParaRPr lang="es-VE"/>
        </a:p>
      </dgm:t>
    </dgm:pt>
    <dgm:pt modelId="{BC85C593-923D-41B6-84F0-CEFF34B2670D}" type="pres">
      <dgm:prSet presAssocID="{8B91A27B-17B2-4D4D-A040-D541F4419470}" presName="textNode" presStyleLbl="bgShp" presStyleIdx="0" presStyleCnt="1"/>
      <dgm:spPr/>
      <dgm:t>
        <a:bodyPr/>
        <a:lstStyle/>
        <a:p>
          <a:endParaRPr lang="es-VE"/>
        </a:p>
      </dgm:t>
    </dgm:pt>
    <dgm:pt modelId="{D7944328-C99F-48B8-9DBC-65E1CA5BA51E}" type="pres">
      <dgm:prSet presAssocID="{8B91A27B-17B2-4D4D-A040-D541F4419470}" presName="compChildNode" presStyleCnt="0"/>
      <dgm:spPr/>
    </dgm:pt>
    <dgm:pt modelId="{98C11BB8-311E-43A7-B828-EE282E789388}" type="pres">
      <dgm:prSet presAssocID="{8B91A27B-17B2-4D4D-A040-D541F4419470}" presName="theInnerList" presStyleCnt="0"/>
      <dgm:spPr/>
    </dgm:pt>
    <dgm:pt modelId="{B0AA48E2-C985-41D6-A01F-DEC3AD38F792}" type="pres">
      <dgm:prSet presAssocID="{25B4D8FF-A9CD-434B-9486-0869810E4FD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26DC635-A600-4AF4-B489-98D318EFD208}" type="pres">
      <dgm:prSet presAssocID="{25B4D8FF-A9CD-434B-9486-0869810E4FDB}" presName="aSpace2" presStyleCnt="0"/>
      <dgm:spPr/>
    </dgm:pt>
    <dgm:pt modelId="{BC87B198-4633-4A47-84E6-729EF5105D10}" type="pres">
      <dgm:prSet presAssocID="{E6A9C4CF-241A-49AB-9EF0-746B9828BF1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5ABC6C3-2177-4751-8554-46A7487AAD13}" type="pres">
      <dgm:prSet presAssocID="{E6A9C4CF-241A-49AB-9EF0-746B9828BF11}" presName="aSpace2" presStyleCnt="0"/>
      <dgm:spPr/>
    </dgm:pt>
    <dgm:pt modelId="{04E533FD-ED3A-470C-A321-35BD519A07CD}" type="pres">
      <dgm:prSet presAssocID="{E2EAAC8C-8053-4CD4-AC82-4C220A3481F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6A24103-2614-4987-BE3D-6B3A717293A7}" type="pres">
      <dgm:prSet presAssocID="{E2EAAC8C-8053-4CD4-AC82-4C220A3481F6}" presName="aSpace2" presStyleCnt="0"/>
      <dgm:spPr/>
    </dgm:pt>
    <dgm:pt modelId="{B3806848-31BD-41B1-B612-049BE0981CFA}" type="pres">
      <dgm:prSet presAssocID="{A850CEFE-91DD-4FE3-80D2-69B0A574DF1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580D1B4-17CC-4E1B-847B-994AC352B3BF}" type="pres">
      <dgm:prSet presAssocID="{A850CEFE-91DD-4FE3-80D2-69B0A574DF15}" presName="aSpace2" presStyleCnt="0"/>
      <dgm:spPr/>
    </dgm:pt>
    <dgm:pt modelId="{62C4667F-C59B-4336-B0B2-25A2AB045151}" type="pres">
      <dgm:prSet presAssocID="{3F6C7A16-42A3-43BC-A27B-4521B50F58C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3779F8A-CE9C-4677-A046-FEAC55388097}" type="pres">
      <dgm:prSet presAssocID="{3F6C7A16-42A3-43BC-A27B-4521B50F58CA}" presName="aSpace2" presStyleCnt="0"/>
      <dgm:spPr/>
    </dgm:pt>
    <dgm:pt modelId="{9EEF5441-B73B-4084-B56F-EFDFD96AE1EF}" type="pres">
      <dgm:prSet presAssocID="{9E30D9DA-5DC7-4FBE-A537-E3B6539DFD4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2B9C056-1AE5-4B0B-B270-0FC54A146942}" type="presOf" srcId="{9E30D9DA-5DC7-4FBE-A537-E3B6539DFD49}" destId="{9EEF5441-B73B-4084-B56F-EFDFD96AE1EF}" srcOrd="0" destOrd="0" presId="urn:microsoft.com/office/officeart/2005/8/layout/lProcess2"/>
    <dgm:cxn modelId="{A82906D0-C2C8-45FA-A52E-DCB563C55FEE}" srcId="{8B91A27B-17B2-4D4D-A040-D541F4419470}" destId="{3F6C7A16-42A3-43BC-A27B-4521B50F58CA}" srcOrd="4" destOrd="0" parTransId="{BF53744C-E0E8-47B8-8CB6-F793136BCC8C}" sibTransId="{7F8DD18D-ADE7-4540-851A-C55424E4ED5F}"/>
    <dgm:cxn modelId="{ABEF95C8-7B0F-40A7-9BAF-475F6F88208E}" srcId="{8B91A27B-17B2-4D4D-A040-D541F4419470}" destId="{25B4D8FF-A9CD-434B-9486-0869810E4FDB}" srcOrd="0" destOrd="0" parTransId="{9E85ADE8-38C6-40C4-81F5-10FE10733C98}" sibTransId="{8A0137F3-7A0E-4AE8-9152-35F8FAE059A7}"/>
    <dgm:cxn modelId="{5BAE1527-4B8C-43EA-AEE2-A88B2C9D68CF}" type="presOf" srcId="{8B91A27B-17B2-4D4D-A040-D541F4419470}" destId="{039E58FF-48BA-4FC1-8833-032E8A9C7382}" srcOrd="0" destOrd="0" presId="urn:microsoft.com/office/officeart/2005/8/layout/lProcess2"/>
    <dgm:cxn modelId="{2ABB51BC-4543-4A34-A9EA-33AE60B32210}" srcId="{B7A2E80F-E683-43C4-AD7D-F0EA9BFE1636}" destId="{8B91A27B-17B2-4D4D-A040-D541F4419470}" srcOrd="0" destOrd="0" parTransId="{95817EBB-1B39-49DA-80B5-AC605F3181B8}" sibTransId="{0829B742-1D39-4B15-A265-4A50BCF47A27}"/>
    <dgm:cxn modelId="{D35F0909-786F-45BE-9D51-D57743EC285F}" type="presOf" srcId="{25B4D8FF-A9CD-434B-9486-0869810E4FDB}" destId="{B0AA48E2-C985-41D6-A01F-DEC3AD38F792}" srcOrd="0" destOrd="0" presId="urn:microsoft.com/office/officeart/2005/8/layout/lProcess2"/>
    <dgm:cxn modelId="{CA768486-B480-45A0-9256-122CA0C857CC}" srcId="{8B91A27B-17B2-4D4D-A040-D541F4419470}" destId="{E6A9C4CF-241A-49AB-9EF0-746B9828BF11}" srcOrd="1" destOrd="0" parTransId="{332E0D12-4DA6-4C34-9709-D524E09C888F}" sibTransId="{B999D715-E290-4401-9D03-1C367BBC137D}"/>
    <dgm:cxn modelId="{A6C0DCCB-C707-4904-B4C4-5A0C9DB9FDE8}" type="presOf" srcId="{B7A2E80F-E683-43C4-AD7D-F0EA9BFE1636}" destId="{D76BDB66-7AF3-488D-9A52-82C57FFFC97F}" srcOrd="0" destOrd="0" presId="urn:microsoft.com/office/officeart/2005/8/layout/lProcess2"/>
    <dgm:cxn modelId="{66C90B3A-C1E5-41D8-8BE3-0749E1868C73}" srcId="{8B91A27B-17B2-4D4D-A040-D541F4419470}" destId="{9E30D9DA-5DC7-4FBE-A537-E3B6539DFD49}" srcOrd="5" destOrd="0" parTransId="{81784B38-99C7-476D-B0C6-A38CC1A2611D}" sibTransId="{1CCA7AEB-728E-4EF1-8288-C8FA459A9BD5}"/>
    <dgm:cxn modelId="{6BD5C01A-CEB6-43B0-B82D-C0677BE8D4E4}" type="presOf" srcId="{8B91A27B-17B2-4D4D-A040-D541F4419470}" destId="{BC85C593-923D-41B6-84F0-CEFF34B2670D}" srcOrd="1" destOrd="0" presId="urn:microsoft.com/office/officeart/2005/8/layout/lProcess2"/>
    <dgm:cxn modelId="{FCF797C9-D67C-4CBA-97EE-819F55F3BFBD}" type="presOf" srcId="{E2EAAC8C-8053-4CD4-AC82-4C220A3481F6}" destId="{04E533FD-ED3A-470C-A321-35BD519A07CD}" srcOrd="0" destOrd="0" presId="urn:microsoft.com/office/officeart/2005/8/layout/lProcess2"/>
    <dgm:cxn modelId="{2FB02B5C-CE2F-4EB3-96CA-6E25829A71CE}" type="presOf" srcId="{A850CEFE-91DD-4FE3-80D2-69B0A574DF15}" destId="{B3806848-31BD-41B1-B612-049BE0981CFA}" srcOrd="0" destOrd="0" presId="urn:microsoft.com/office/officeart/2005/8/layout/lProcess2"/>
    <dgm:cxn modelId="{2D31332A-5EB6-4567-9214-794090EF9911}" srcId="{8B91A27B-17B2-4D4D-A040-D541F4419470}" destId="{A850CEFE-91DD-4FE3-80D2-69B0A574DF15}" srcOrd="3" destOrd="0" parTransId="{98F4E3CB-265F-4B94-AC75-F6F0A2CA59FA}" sibTransId="{8FA37153-2DBE-48B6-B6D9-B28BC7EC34F4}"/>
    <dgm:cxn modelId="{82F454B4-3CB3-4CF6-8FBB-C60E6686D182}" type="presOf" srcId="{E6A9C4CF-241A-49AB-9EF0-746B9828BF11}" destId="{BC87B198-4633-4A47-84E6-729EF5105D10}" srcOrd="0" destOrd="0" presId="urn:microsoft.com/office/officeart/2005/8/layout/lProcess2"/>
    <dgm:cxn modelId="{C5F8B450-043A-4B96-BF74-0FE6F5AA5C97}" srcId="{8B91A27B-17B2-4D4D-A040-D541F4419470}" destId="{E2EAAC8C-8053-4CD4-AC82-4C220A3481F6}" srcOrd="2" destOrd="0" parTransId="{AA6DA444-A5D8-451C-BC19-34446492A71A}" sibTransId="{0542F054-F676-44B5-81D5-401A73749879}"/>
    <dgm:cxn modelId="{FA826127-360E-4150-B97F-C67451A13626}" type="presOf" srcId="{3F6C7A16-42A3-43BC-A27B-4521B50F58CA}" destId="{62C4667F-C59B-4336-B0B2-25A2AB045151}" srcOrd="0" destOrd="0" presId="urn:microsoft.com/office/officeart/2005/8/layout/lProcess2"/>
    <dgm:cxn modelId="{8F665F2A-C6F8-4732-AA22-6D5DEF3C4D16}" type="presParOf" srcId="{D76BDB66-7AF3-488D-9A52-82C57FFFC97F}" destId="{0241E5C3-8D70-4FEC-BAD2-B09CA14E259F}" srcOrd="0" destOrd="0" presId="urn:microsoft.com/office/officeart/2005/8/layout/lProcess2"/>
    <dgm:cxn modelId="{672478B7-07A1-411E-AA68-44F4CCA0C3D0}" type="presParOf" srcId="{0241E5C3-8D70-4FEC-BAD2-B09CA14E259F}" destId="{039E58FF-48BA-4FC1-8833-032E8A9C7382}" srcOrd="0" destOrd="0" presId="urn:microsoft.com/office/officeart/2005/8/layout/lProcess2"/>
    <dgm:cxn modelId="{D9AD19F1-9E4C-4DF1-8009-8852EA0BCDDE}" type="presParOf" srcId="{0241E5C3-8D70-4FEC-BAD2-B09CA14E259F}" destId="{BC85C593-923D-41B6-84F0-CEFF34B2670D}" srcOrd="1" destOrd="0" presId="urn:microsoft.com/office/officeart/2005/8/layout/lProcess2"/>
    <dgm:cxn modelId="{C3974552-7718-4541-AC45-43710DCBF7AC}" type="presParOf" srcId="{0241E5C3-8D70-4FEC-BAD2-B09CA14E259F}" destId="{D7944328-C99F-48B8-9DBC-65E1CA5BA51E}" srcOrd="2" destOrd="0" presId="urn:microsoft.com/office/officeart/2005/8/layout/lProcess2"/>
    <dgm:cxn modelId="{2343F3A1-F27D-40C7-BDD0-5904E1D33C18}" type="presParOf" srcId="{D7944328-C99F-48B8-9DBC-65E1CA5BA51E}" destId="{98C11BB8-311E-43A7-B828-EE282E789388}" srcOrd="0" destOrd="0" presId="urn:microsoft.com/office/officeart/2005/8/layout/lProcess2"/>
    <dgm:cxn modelId="{12B2F0F0-FBCF-471E-BDAB-875ADB297759}" type="presParOf" srcId="{98C11BB8-311E-43A7-B828-EE282E789388}" destId="{B0AA48E2-C985-41D6-A01F-DEC3AD38F792}" srcOrd="0" destOrd="0" presId="urn:microsoft.com/office/officeart/2005/8/layout/lProcess2"/>
    <dgm:cxn modelId="{FD0F6595-D375-475E-B6B1-778BE7372594}" type="presParOf" srcId="{98C11BB8-311E-43A7-B828-EE282E789388}" destId="{226DC635-A600-4AF4-B489-98D318EFD208}" srcOrd="1" destOrd="0" presId="urn:microsoft.com/office/officeart/2005/8/layout/lProcess2"/>
    <dgm:cxn modelId="{8CA0F24B-A3AA-49F5-A201-FA2C212B3766}" type="presParOf" srcId="{98C11BB8-311E-43A7-B828-EE282E789388}" destId="{BC87B198-4633-4A47-84E6-729EF5105D10}" srcOrd="2" destOrd="0" presId="urn:microsoft.com/office/officeart/2005/8/layout/lProcess2"/>
    <dgm:cxn modelId="{8F3ED43E-5D36-4B6B-B2D0-ADB8916BBBF0}" type="presParOf" srcId="{98C11BB8-311E-43A7-B828-EE282E789388}" destId="{45ABC6C3-2177-4751-8554-46A7487AAD13}" srcOrd="3" destOrd="0" presId="urn:microsoft.com/office/officeart/2005/8/layout/lProcess2"/>
    <dgm:cxn modelId="{3E0BE0F9-8DE2-4506-9840-C44DBA301EE1}" type="presParOf" srcId="{98C11BB8-311E-43A7-B828-EE282E789388}" destId="{04E533FD-ED3A-470C-A321-35BD519A07CD}" srcOrd="4" destOrd="0" presId="urn:microsoft.com/office/officeart/2005/8/layout/lProcess2"/>
    <dgm:cxn modelId="{8D0CDAB0-13F8-4196-BF16-D60006DB5340}" type="presParOf" srcId="{98C11BB8-311E-43A7-B828-EE282E789388}" destId="{56A24103-2614-4987-BE3D-6B3A717293A7}" srcOrd="5" destOrd="0" presId="urn:microsoft.com/office/officeart/2005/8/layout/lProcess2"/>
    <dgm:cxn modelId="{7F694357-E0E1-4BFF-B916-A014B01DEC87}" type="presParOf" srcId="{98C11BB8-311E-43A7-B828-EE282E789388}" destId="{B3806848-31BD-41B1-B612-049BE0981CFA}" srcOrd="6" destOrd="0" presId="urn:microsoft.com/office/officeart/2005/8/layout/lProcess2"/>
    <dgm:cxn modelId="{1129CA2C-078C-4638-9C79-92E0ACB52B06}" type="presParOf" srcId="{98C11BB8-311E-43A7-B828-EE282E789388}" destId="{6580D1B4-17CC-4E1B-847B-994AC352B3BF}" srcOrd="7" destOrd="0" presId="urn:microsoft.com/office/officeart/2005/8/layout/lProcess2"/>
    <dgm:cxn modelId="{0B86F283-5B9B-4921-BDDF-D420299EAEF1}" type="presParOf" srcId="{98C11BB8-311E-43A7-B828-EE282E789388}" destId="{62C4667F-C59B-4336-B0B2-25A2AB045151}" srcOrd="8" destOrd="0" presId="urn:microsoft.com/office/officeart/2005/8/layout/lProcess2"/>
    <dgm:cxn modelId="{44D5C688-97D9-4484-919C-1E490A9E276F}" type="presParOf" srcId="{98C11BB8-311E-43A7-B828-EE282E789388}" destId="{63779F8A-CE9C-4677-A046-FEAC55388097}" srcOrd="9" destOrd="0" presId="urn:microsoft.com/office/officeart/2005/8/layout/lProcess2"/>
    <dgm:cxn modelId="{43A6D7EF-74EC-4C73-B3D3-0BA0C415EA62}" type="presParOf" srcId="{98C11BB8-311E-43A7-B828-EE282E789388}" destId="{9EEF5441-B73B-4084-B56F-EFDFD96AE1E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3443AD-BBDF-4D56-AC2B-FB0E3F921E4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2795318C-D352-49FC-BADD-240ACB78267E}">
      <dgm:prSet/>
      <dgm:spPr>
        <a:solidFill>
          <a:schemeClr val="tx1">
            <a:lumMod val="95000"/>
            <a:lumOff val="5000"/>
          </a:scheme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s-VE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Todos los análisis fueron ajustados a sexo </a:t>
          </a:r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773E6-F72C-42FE-9AB3-2A580FEF361C}" type="parTrans" cxnId="{0654976D-9EDD-4862-9EF8-34B4BF5EEEF6}">
      <dgm:prSet/>
      <dgm:spPr/>
      <dgm:t>
        <a:bodyPr/>
        <a:lstStyle/>
        <a:p>
          <a:endParaRPr lang="es-VE"/>
        </a:p>
      </dgm:t>
    </dgm:pt>
    <dgm:pt modelId="{CE932D8E-C979-4138-B292-C8BAFA27A1A6}" type="sibTrans" cxnId="{0654976D-9EDD-4862-9EF8-34B4BF5EEEF6}">
      <dgm:prSet/>
      <dgm:spPr/>
      <dgm:t>
        <a:bodyPr/>
        <a:lstStyle/>
        <a:p>
          <a:endParaRPr lang="es-VE"/>
        </a:p>
      </dgm:t>
    </dgm:pt>
    <dgm:pt modelId="{C0FE2A04-4862-4DE6-8D7F-DEAECE810140}">
      <dgm:prSet/>
      <dgm:spPr>
        <a:solidFill>
          <a:schemeClr val="tx1">
            <a:lumMod val="95000"/>
            <a:lumOff val="5000"/>
          </a:scheme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s-VE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Statistical</a:t>
          </a:r>
          <a:r>
            <a: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  <a:r>
            <a: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 una estación de trabajo </a:t>
          </a:r>
          <a:r>
            <a:rPr lang="es-VE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</a:t>
          </a:r>
          <a:r>
            <a: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Sparc</a:t>
          </a:r>
          <a:r>
            <a: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V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C8CDE-859D-4405-8614-01DF288E3321}" type="parTrans" cxnId="{BDFA980B-DCC5-4CBD-8CB6-406775D5A30C}">
      <dgm:prSet/>
      <dgm:spPr/>
      <dgm:t>
        <a:bodyPr/>
        <a:lstStyle/>
        <a:p>
          <a:endParaRPr lang="es-VE"/>
        </a:p>
      </dgm:t>
    </dgm:pt>
    <dgm:pt modelId="{05440E39-DFDE-46B4-8189-80EE78846474}" type="sibTrans" cxnId="{BDFA980B-DCC5-4CBD-8CB6-406775D5A30C}">
      <dgm:prSet/>
      <dgm:spPr/>
      <dgm:t>
        <a:bodyPr/>
        <a:lstStyle/>
        <a:p>
          <a:endParaRPr lang="es-VE"/>
        </a:p>
      </dgm:t>
    </dgm:pt>
    <dgm:pt modelId="{DA77A299-0856-4662-A029-D231C335F10C}" type="pres">
      <dgm:prSet presAssocID="{2C3443AD-BBDF-4D56-AC2B-FB0E3F921E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66C2314-E544-4018-AA7F-2F5065E40D94}" type="pres">
      <dgm:prSet presAssocID="{2795318C-D352-49FC-BADD-240ACB7826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D33613-7FBC-41F1-90C4-A1838F0BDE46}" type="pres">
      <dgm:prSet presAssocID="{CE932D8E-C979-4138-B292-C8BAFA27A1A6}" presName="sibTrans" presStyleCnt="0"/>
      <dgm:spPr/>
    </dgm:pt>
    <dgm:pt modelId="{CE291674-7E6E-4373-BADD-E13E4E991C35}" type="pres">
      <dgm:prSet presAssocID="{C0FE2A04-4862-4DE6-8D7F-DEAECE8101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F48899A-AE70-44EC-8C49-58A5782330CB}" type="presOf" srcId="{2C3443AD-BBDF-4D56-AC2B-FB0E3F921E4B}" destId="{DA77A299-0856-4662-A029-D231C335F10C}" srcOrd="0" destOrd="0" presId="urn:microsoft.com/office/officeart/2005/8/layout/default"/>
    <dgm:cxn modelId="{0654976D-9EDD-4862-9EF8-34B4BF5EEEF6}" srcId="{2C3443AD-BBDF-4D56-AC2B-FB0E3F921E4B}" destId="{2795318C-D352-49FC-BADD-240ACB78267E}" srcOrd="0" destOrd="0" parTransId="{CF4773E6-F72C-42FE-9AB3-2A580FEF361C}" sibTransId="{CE932D8E-C979-4138-B292-C8BAFA27A1A6}"/>
    <dgm:cxn modelId="{90A5E55C-9920-42D6-8C4A-4731021D688F}" type="presOf" srcId="{C0FE2A04-4862-4DE6-8D7F-DEAECE810140}" destId="{CE291674-7E6E-4373-BADD-E13E4E991C35}" srcOrd="0" destOrd="0" presId="urn:microsoft.com/office/officeart/2005/8/layout/default"/>
    <dgm:cxn modelId="{BDFA980B-DCC5-4CBD-8CB6-406775D5A30C}" srcId="{2C3443AD-BBDF-4D56-AC2B-FB0E3F921E4B}" destId="{C0FE2A04-4862-4DE6-8D7F-DEAECE810140}" srcOrd="1" destOrd="0" parTransId="{21EC8CDE-859D-4405-8614-01DF288E3321}" sibTransId="{05440E39-DFDE-46B4-8189-80EE78846474}"/>
    <dgm:cxn modelId="{1071F024-2EC5-4A89-9762-0674AC2CBEFA}" type="presOf" srcId="{2795318C-D352-49FC-BADD-240ACB78267E}" destId="{566C2314-E544-4018-AA7F-2F5065E40D94}" srcOrd="0" destOrd="0" presId="urn:microsoft.com/office/officeart/2005/8/layout/default"/>
    <dgm:cxn modelId="{7C28315B-69E2-44CB-AE51-559A7E12947C}" type="presParOf" srcId="{DA77A299-0856-4662-A029-D231C335F10C}" destId="{566C2314-E544-4018-AA7F-2F5065E40D94}" srcOrd="0" destOrd="0" presId="urn:microsoft.com/office/officeart/2005/8/layout/default"/>
    <dgm:cxn modelId="{157081FF-91B5-411B-85DE-E829C9500B43}" type="presParOf" srcId="{DA77A299-0856-4662-A029-D231C335F10C}" destId="{53D33613-7FBC-41F1-90C4-A1838F0BDE46}" srcOrd="1" destOrd="0" presId="urn:microsoft.com/office/officeart/2005/8/layout/default"/>
    <dgm:cxn modelId="{2EE1E5AD-8EA1-4873-A611-D7B24EF03D34}" type="presParOf" srcId="{DA77A299-0856-4662-A029-D231C335F10C}" destId="{CE291674-7E6E-4373-BADD-E13E4E991C3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069FC3-6B85-4166-9816-CCBEBD6B7A0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C2C45577-E266-46AB-9DAE-D77B0075B977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es-VE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HAS</a:t>
          </a:r>
          <a:r>
            <a:rPr lang="es-VE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VE" sz="2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A2690-637E-449D-9ECF-CEA85BE63DDA}" type="parTrans" cxnId="{2405B9A5-7541-4DAC-8C8C-5C6D25BE1E0C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38130-4B3C-450B-A724-FBF5E819F5A8}" type="sibTrans" cxnId="{2405B9A5-7541-4DAC-8C8C-5C6D25BE1E0C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47438-8BDB-424E-BA7D-86E9558822C2}">
      <dgm:prSet custT="1"/>
      <dgm:spPr>
        <a:solidFill>
          <a:schemeClr val="tx1"/>
        </a:solidFill>
      </dgm:spPr>
      <dgm:t>
        <a:bodyPr/>
        <a:lstStyle/>
        <a:p>
          <a:pPr algn="just" rtl="0"/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 </a:t>
          </a:r>
          <a:r>
            <a:rPr lang="es-VE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140 mmHg, PAD </a:t>
          </a:r>
          <a:r>
            <a:rPr lang="es-VE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90 mmHg en 2 consultas sucesivas</a:t>
          </a:r>
          <a:endParaRPr lang="es-V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2E74E-6DC3-4774-924F-96953AEFC482}" type="parTrans" cxnId="{980F2F2E-8EB0-444B-9EF7-32A97A8E209A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47C0B-1186-4643-982F-89AB336BA7F2}" type="sibTrans" cxnId="{980F2F2E-8EB0-444B-9EF7-32A97A8E209A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1ADA1-5D5B-48B0-A297-AAD41FC10E54}">
      <dgm:prSet custT="1"/>
      <dgm:spPr>
        <a:solidFill>
          <a:schemeClr val="tx1"/>
        </a:solidFill>
      </dgm:spPr>
      <dgm:t>
        <a:bodyPr/>
        <a:lstStyle/>
        <a:p>
          <a:pPr algn="just" rtl="0"/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 reciba tratamiento antihipertensivo</a:t>
          </a:r>
          <a:endParaRPr lang="es-V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EFCF1-9D93-4D55-AC97-4F54B631A8D2}" type="parTrans" cxnId="{94EE53B4-FABA-4AC2-9FA9-823070FD4625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FE7BD-69B8-4ACD-AD76-3217311F9827}" type="sibTrans" cxnId="{94EE53B4-FABA-4AC2-9FA9-823070FD4625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96B2-4E3C-4DD9-AC4C-107076E8EAEE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es-VE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DM</a:t>
          </a:r>
          <a:endParaRPr lang="es-VE" sz="2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E4CE2-3E1F-43CE-B336-CC4F01316454}" type="parTrans" cxnId="{193A9E9E-766F-4202-A07C-2F3F449E1FE6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D6D2F-E6E3-4987-9AAB-098FEC43173D}" type="sibTrans" cxnId="{193A9E9E-766F-4202-A07C-2F3F449E1FE6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7556C-3DA2-46A2-B627-CBC51B45895B}">
      <dgm:prSet custT="1"/>
      <dgm:spPr>
        <a:solidFill>
          <a:schemeClr val="tx1"/>
        </a:solidFill>
      </dgm:spPr>
      <dgm:t>
        <a:bodyPr/>
        <a:lstStyle/>
        <a:p>
          <a:pPr algn="just" rtl="0"/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Glicemia al azar </a:t>
          </a:r>
          <a:r>
            <a:rPr lang="es-VE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es-V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200 mg/</a:t>
          </a:r>
          <a:r>
            <a:rPr lang="es-VE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endParaRPr lang="es-V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26464-A6D0-4CFE-B3DB-F277C413B3AB}" type="parTrans" cxnId="{585A0733-5972-4A50-88BB-D5C4DE0302E5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5A4FC-60C7-4AB5-B66C-FBD6BC801EF9}" type="sibTrans" cxnId="{585A0733-5972-4A50-88BB-D5C4DE0302E5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31ECC-ADDF-4872-A15A-6362D8EE1C34}">
      <dgm:prSet custT="1"/>
      <dgm:spPr>
        <a:solidFill>
          <a:schemeClr val="tx1"/>
        </a:solidFill>
      </dgm:spPr>
      <dgm:t>
        <a:bodyPr/>
        <a:lstStyle/>
        <a:p>
          <a:pPr algn="just" rtl="0"/>
          <a:r>
            <a:rPr lang="es-VE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Uso de insulina o Hipoglicemiantes orales.</a:t>
          </a:r>
          <a:endParaRPr lang="es-VE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8BD37-FF23-4897-A147-95FCEA7A261E}" type="parTrans" cxnId="{A946A29A-132E-4E9D-B838-D8B8508C9A6E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1A418-3C13-4575-B13A-A7086CDB5520}" type="sibTrans" cxnId="{A946A29A-132E-4E9D-B838-D8B8508C9A6E}">
      <dgm:prSet/>
      <dgm:spPr/>
      <dgm:t>
        <a:bodyPr/>
        <a:lstStyle/>
        <a:p>
          <a:pPr algn="just"/>
          <a:endParaRPr lang="es-V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F2D44-28FF-425A-8ABC-F9800A7EFFA3}" type="pres">
      <dgm:prSet presAssocID="{C4069FC3-6B85-4166-9816-CCBEBD6B7A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7755BA2-98A1-422E-85C9-CA57F25F2320}" type="pres">
      <dgm:prSet presAssocID="{C2C45577-E266-46AB-9DAE-D77B0075B977}" presName="node" presStyleLbl="node1" presStyleIdx="0" presStyleCnt="2" custScaleY="115257" custLinFactNeighborX="-49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05F62BF-F8B1-4107-A0FE-36785B50B511}" type="pres">
      <dgm:prSet presAssocID="{A3038130-4B3C-450B-A724-FBF5E819F5A8}" presName="sibTrans" presStyleCnt="0"/>
      <dgm:spPr/>
    </dgm:pt>
    <dgm:pt modelId="{BBDDC17E-C45C-4DFA-A8DF-26197A9A4342}" type="pres">
      <dgm:prSet presAssocID="{0D0696B2-4E3C-4DD9-AC4C-107076E8EAEE}" presName="node" presStyleLbl="node1" presStyleIdx="1" presStyleCnt="2" custScaleY="11525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0D43319-E13B-44E2-A448-9CD72CF84BC0}" type="presOf" srcId="{5697556C-3DA2-46A2-B627-CBC51B45895B}" destId="{BBDDC17E-C45C-4DFA-A8DF-26197A9A4342}" srcOrd="0" destOrd="1" presId="urn:microsoft.com/office/officeart/2005/8/layout/default"/>
    <dgm:cxn modelId="{94EE53B4-FABA-4AC2-9FA9-823070FD4625}" srcId="{C2C45577-E266-46AB-9DAE-D77B0075B977}" destId="{8BB1ADA1-5D5B-48B0-A297-AAD41FC10E54}" srcOrd="1" destOrd="0" parTransId="{BC1EFCF1-9D93-4D55-AC97-4F54B631A8D2}" sibTransId="{563FE7BD-69B8-4ACD-AD76-3217311F9827}"/>
    <dgm:cxn modelId="{6D794259-9B66-4CC2-9203-3CA28FA6B515}" type="presOf" srcId="{E6331ECC-ADDF-4872-A15A-6362D8EE1C34}" destId="{BBDDC17E-C45C-4DFA-A8DF-26197A9A4342}" srcOrd="0" destOrd="2" presId="urn:microsoft.com/office/officeart/2005/8/layout/default"/>
    <dgm:cxn modelId="{980F2F2E-8EB0-444B-9EF7-32A97A8E209A}" srcId="{C2C45577-E266-46AB-9DAE-D77B0075B977}" destId="{24D47438-8BDB-424E-BA7D-86E9558822C2}" srcOrd="0" destOrd="0" parTransId="{4D02E74E-6DC3-4774-924F-96953AEFC482}" sibTransId="{84947C0B-1186-4643-982F-89AB336BA7F2}"/>
    <dgm:cxn modelId="{A946A29A-132E-4E9D-B838-D8B8508C9A6E}" srcId="{0D0696B2-4E3C-4DD9-AC4C-107076E8EAEE}" destId="{E6331ECC-ADDF-4872-A15A-6362D8EE1C34}" srcOrd="1" destOrd="0" parTransId="{61F8BD37-FF23-4897-A147-95FCEA7A261E}" sibTransId="{FF01A418-3C13-4575-B13A-A7086CDB5520}"/>
    <dgm:cxn modelId="{BBC223B4-D153-4283-AE15-FDF50C13FDE9}" type="presOf" srcId="{24D47438-8BDB-424E-BA7D-86E9558822C2}" destId="{A7755BA2-98A1-422E-85C9-CA57F25F2320}" srcOrd="0" destOrd="1" presId="urn:microsoft.com/office/officeart/2005/8/layout/default"/>
    <dgm:cxn modelId="{193A9E9E-766F-4202-A07C-2F3F449E1FE6}" srcId="{C4069FC3-6B85-4166-9816-CCBEBD6B7A0C}" destId="{0D0696B2-4E3C-4DD9-AC4C-107076E8EAEE}" srcOrd="1" destOrd="0" parTransId="{289E4CE2-3E1F-43CE-B336-CC4F01316454}" sibTransId="{15FD6D2F-E6E3-4987-9AAB-098FEC43173D}"/>
    <dgm:cxn modelId="{3FE41747-3323-4F09-AE10-1C135366B5DA}" type="presOf" srcId="{8BB1ADA1-5D5B-48B0-A297-AAD41FC10E54}" destId="{A7755BA2-98A1-422E-85C9-CA57F25F2320}" srcOrd="0" destOrd="2" presId="urn:microsoft.com/office/officeart/2005/8/layout/default"/>
    <dgm:cxn modelId="{225808FB-7BD2-4588-A10A-5D80FDF8DB2E}" type="presOf" srcId="{0D0696B2-4E3C-4DD9-AC4C-107076E8EAEE}" destId="{BBDDC17E-C45C-4DFA-A8DF-26197A9A4342}" srcOrd="0" destOrd="0" presId="urn:microsoft.com/office/officeart/2005/8/layout/default"/>
    <dgm:cxn modelId="{61BB7827-1AAB-4891-A78E-DC6756793023}" type="presOf" srcId="{C2C45577-E266-46AB-9DAE-D77B0075B977}" destId="{A7755BA2-98A1-422E-85C9-CA57F25F2320}" srcOrd="0" destOrd="0" presId="urn:microsoft.com/office/officeart/2005/8/layout/default"/>
    <dgm:cxn modelId="{585A0733-5972-4A50-88BB-D5C4DE0302E5}" srcId="{0D0696B2-4E3C-4DD9-AC4C-107076E8EAEE}" destId="{5697556C-3DA2-46A2-B627-CBC51B45895B}" srcOrd="0" destOrd="0" parTransId="{E6926464-A6D0-4CFE-B3DB-F277C413B3AB}" sibTransId="{07B5A4FC-60C7-4AB5-B66C-FBD6BC801EF9}"/>
    <dgm:cxn modelId="{9F784ABD-99E7-40B6-87F6-518928CB16C7}" type="presOf" srcId="{C4069FC3-6B85-4166-9816-CCBEBD6B7A0C}" destId="{7A7F2D44-28FF-425A-8ABC-F9800A7EFFA3}" srcOrd="0" destOrd="0" presId="urn:microsoft.com/office/officeart/2005/8/layout/default"/>
    <dgm:cxn modelId="{2405B9A5-7541-4DAC-8C8C-5C6D25BE1E0C}" srcId="{C4069FC3-6B85-4166-9816-CCBEBD6B7A0C}" destId="{C2C45577-E266-46AB-9DAE-D77B0075B977}" srcOrd="0" destOrd="0" parTransId="{7D8A2690-637E-449D-9ECF-CEA85BE63DDA}" sibTransId="{A3038130-4B3C-450B-A724-FBF5E819F5A8}"/>
    <dgm:cxn modelId="{33FE1060-EE15-4F85-A687-5235ADB45560}" type="presParOf" srcId="{7A7F2D44-28FF-425A-8ABC-F9800A7EFFA3}" destId="{A7755BA2-98A1-422E-85C9-CA57F25F2320}" srcOrd="0" destOrd="0" presId="urn:microsoft.com/office/officeart/2005/8/layout/default"/>
    <dgm:cxn modelId="{EF76966F-F88F-4CB7-8755-71AF6A36672D}" type="presParOf" srcId="{7A7F2D44-28FF-425A-8ABC-F9800A7EFFA3}" destId="{A05F62BF-F8B1-4107-A0FE-36785B50B511}" srcOrd="1" destOrd="0" presId="urn:microsoft.com/office/officeart/2005/8/layout/default"/>
    <dgm:cxn modelId="{4EDC3CE4-04CF-47F2-A759-04A961FAA523}" type="presParOf" srcId="{7A7F2D44-28FF-425A-8ABC-F9800A7EFFA3}" destId="{BBDDC17E-C45C-4DFA-A8DF-26197A9A434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3E0B80-6671-4708-ADA2-AD9B0079246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31F08097-EC42-457D-9647-2C5B369DB2ED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s-VE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HVI por ECG  </a:t>
          </a:r>
          <a:endParaRPr lang="es-VE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DAEC8-5D4D-4AC6-A998-91F6EAFE8E63}" type="parTrans" cxnId="{7F899092-D722-45C3-9DC7-AE262D3F2B0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6C744-57B8-4FD8-B0AE-319236530CA5}" type="sibTrans" cxnId="{7F899092-D722-45C3-9DC7-AE262D3F2B0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31AC6-24BB-4BAD-B2C2-040153948AC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HVI Definitiva</a:t>
          </a:r>
          <a:endParaRPr lang="es-VE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0F743-D36D-4FC1-8EA0-9397F10BE7D9}" type="parTrans" cxnId="{AAA9C66C-8FC0-4FCA-897E-EE9158F5BFF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E096-7E1D-4772-9962-6221999C7E23}" type="sibTrans" cxnId="{AAA9C66C-8FC0-4FCA-897E-EE9158F5BFF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304BE-1719-47A0-9B4C-D42B359601A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Ligera prolongación del "tiempo de activación ventricular" (al menos 0,05 segundos )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07F07-2A94-47EE-8B6F-AB14603AE5B8}" type="parTrans" cxnId="{95D81449-7D49-499C-B49F-210B28C993A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5E98F-C645-4E33-B15A-592DDF32B9AC}" type="sibTrans" cxnId="{95D81449-7D49-499C-B49F-210B28C993A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F66B3-E3A9-46F8-B782-65CAE668F15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Aumento del voltaje de la onda R, lo que refleja el potencial del ventrículo izquierdo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92F4A-42F0-4E30-81DC-E88C9B6F46A5}" type="parTrans" cxnId="{070E39E2-0F36-48BA-800C-01BF2EB7010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337EF-71B4-43DE-9D74-8BB25B1707B6}" type="sibTrans" cxnId="{070E39E2-0F36-48BA-800C-01BF2EB7010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42840-7A56-4F5D-B516-F060855FC4E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Depresión del segmento ST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0B4A5-372A-4006-97E3-8972D01B7FFD}" type="parTrans" cxnId="{743D2888-740D-42AD-9EB8-E6BD3BC81B5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25F0C-73B6-448D-9695-9DEF64D02252}" type="sibTrans" cxnId="{743D2888-740D-42AD-9EB8-E6BD3BC81B5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5EFED-9520-4D98-A45E-30F16225DDB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Aplanamiento o inversión de la onda T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53369-F3A3-457B-87EA-BDB0EE2D2C8C}" type="parTrans" cxnId="{71797513-688B-4E6D-B6D0-AE38DB7E852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8C9FB-42DD-4664-A346-19C7A92B6FFD}" type="sibTrans" cxnId="{71797513-688B-4E6D-B6D0-AE38DB7E852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32964-D76F-4493-8218-591B8357A63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HVI posible</a:t>
          </a:r>
          <a:endParaRPr lang="es-VE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E41CE-3139-4E63-B5BF-BEBCCA4B11FF}" type="parTrans" cxnId="{D1912CE2-CC6A-4362-8D7C-2CBDDC1839A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B17D4-DA40-4759-988D-30CB83DEF223}" type="sibTrans" cxnId="{D1912CE2-CC6A-4362-8D7C-2CBDDC1839A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593DD-3EFC-4004-A3E9-34160A5C8C7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Cuando están presentes las característica anteriores pero menos llamativas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CB13D-F0DA-4E3E-8AC7-084915CE5914}" type="parTrans" cxnId="{8F79990E-2D15-4C8D-A75F-E6D01632E6C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E753B-8595-43F8-A2EA-64C64F4D036D}" type="sibTrans" cxnId="{8F79990E-2D15-4C8D-A75F-E6D01632E6CC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90C5A-01ED-4816-BB11-988CAB79CA9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s-V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Cuando no todas las características están presentes</a:t>
          </a:r>
          <a:endParaRPr lang="es-VE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158A5-3979-498A-8344-71B2031DC4FB}" type="parTrans" cxnId="{C0A60608-B87F-42BF-AFE3-0DF2DF36188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EDBEC-8430-4A84-8885-817F53B356E3}" type="sibTrans" cxnId="{C0A60608-B87F-42BF-AFE3-0DF2DF36188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C57FE-D1C8-40CB-8BC2-3D21A827358E}" type="pres">
      <dgm:prSet presAssocID="{E63E0B80-6671-4708-ADA2-AD9B007924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8A6DFB9-467C-4223-B800-0513A8C6F673}" type="pres">
      <dgm:prSet presAssocID="{31F08097-EC42-457D-9647-2C5B369DB2ED}" presName="roof" presStyleLbl="dkBgShp" presStyleIdx="0" presStyleCnt="2" custScaleY="49821" custLinFactNeighborY="-6638"/>
      <dgm:spPr/>
      <dgm:t>
        <a:bodyPr/>
        <a:lstStyle/>
        <a:p>
          <a:endParaRPr lang="es-VE"/>
        </a:p>
      </dgm:t>
    </dgm:pt>
    <dgm:pt modelId="{9305CC89-C355-41C7-9AF7-737022084861}" type="pres">
      <dgm:prSet presAssocID="{31F08097-EC42-457D-9647-2C5B369DB2ED}" presName="pillars" presStyleCnt="0"/>
      <dgm:spPr/>
    </dgm:pt>
    <dgm:pt modelId="{EE6EFBAA-0B4D-464A-882E-33B66527B4F5}" type="pres">
      <dgm:prSet presAssocID="{31F08097-EC42-457D-9647-2C5B369DB2ED}" presName="pillar1" presStyleLbl="node1" presStyleIdx="0" presStyleCnt="2" custScaleY="126723" custLinFactNeighborX="169" custLinFactNeighborY="-233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981AF31-3C73-4354-A37D-2340FB288B0B}" type="pres">
      <dgm:prSet presAssocID="{9D032964-D76F-4493-8218-591B8357A63C}" presName="pillarX" presStyleLbl="node1" presStyleIdx="1" presStyleCnt="2" custScaleY="126723" custLinFactNeighborY="-233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49D310C-E073-47E8-85E1-B8D0CD823183}" type="pres">
      <dgm:prSet presAssocID="{31F08097-EC42-457D-9647-2C5B369DB2ED}" presName="base" presStyleLbl="dkBgShp" presStyleIdx="1" presStyleCnt="2" custLinFactNeighborX="211" custLinFactNeighborY="47971"/>
      <dgm:spPr>
        <a:solidFill>
          <a:schemeClr val="tx1"/>
        </a:solidFill>
      </dgm:spPr>
    </dgm:pt>
  </dgm:ptLst>
  <dgm:cxnLst>
    <dgm:cxn modelId="{33EFA62A-4754-4972-B87A-BEB1733C62A8}" type="presOf" srcId="{F6142840-7A56-4F5D-B516-F060855FC4E5}" destId="{EE6EFBAA-0B4D-464A-882E-33B66527B4F5}" srcOrd="0" destOrd="3" presId="urn:microsoft.com/office/officeart/2005/8/layout/hList3"/>
    <dgm:cxn modelId="{679296C4-6300-42AD-B23D-F80A772D3C16}" type="presOf" srcId="{57531AC6-24BB-4BAD-B2C2-040153948AC2}" destId="{EE6EFBAA-0B4D-464A-882E-33B66527B4F5}" srcOrd="0" destOrd="0" presId="urn:microsoft.com/office/officeart/2005/8/layout/hList3"/>
    <dgm:cxn modelId="{E4B6680F-D054-4FE6-850C-3F2B9727477A}" type="presOf" srcId="{E63E0B80-6671-4708-ADA2-AD9B00792465}" destId="{E5EC57FE-D1C8-40CB-8BC2-3D21A827358E}" srcOrd="0" destOrd="0" presId="urn:microsoft.com/office/officeart/2005/8/layout/hList3"/>
    <dgm:cxn modelId="{95D81449-7D49-499C-B49F-210B28C993A9}" srcId="{57531AC6-24BB-4BAD-B2C2-040153948AC2}" destId="{48E304BE-1719-47A0-9B4C-D42B359601A7}" srcOrd="0" destOrd="0" parTransId="{A2307F07-2A94-47EE-8B6F-AB14603AE5B8}" sibTransId="{88F5E98F-C645-4E33-B15A-592DDF32B9AC}"/>
    <dgm:cxn modelId="{71797513-688B-4E6D-B6D0-AE38DB7E852C}" srcId="{57531AC6-24BB-4BAD-B2C2-040153948AC2}" destId="{F5E5EFED-9520-4D98-A45E-30F16225DDB3}" srcOrd="3" destOrd="0" parTransId="{D7153369-F3A3-457B-87EA-BDB0EE2D2C8C}" sibTransId="{42F8C9FB-42DD-4664-A346-19C7A92B6FFD}"/>
    <dgm:cxn modelId="{D048ADE5-F478-4641-A23B-E6A4A1B1479C}" type="presOf" srcId="{48E304BE-1719-47A0-9B4C-D42B359601A7}" destId="{EE6EFBAA-0B4D-464A-882E-33B66527B4F5}" srcOrd="0" destOrd="1" presId="urn:microsoft.com/office/officeart/2005/8/layout/hList3"/>
    <dgm:cxn modelId="{A6DBB15B-6A02-458B-8D23-FFD0942272FE}" type="presOf" srcId="{E45F66B3-E3A9-46F8-B782-65CAE668F154}" destId="{EE6EFBAA-0B4D-464A-882E-33B66527B4F5}" srcOrd="0" destOrd="2" presId="urn:microsoft.com/office/officeart/2005/8/layout/hList3"/>
    <dgm:cxn modelId="{743D2888-740D-42AD-9EB8-E6BD3BC81B57}" srcId="{57531AC6-24BB-4BAD-B2C2-040153948AC2}" destId="{F6142840-7A56-4F5D-B516-F060855FC4E5}" srcOrd="2" destOrd="0" parTransId="{2BF0B4A5-372A-4006-97E3-8972D01B7FFD}" sibTransId="{31625F0C-73B6-448D-9695-9DEF64D02252}"/>
    <dgm:cxn modelId="{AAA9C66C-8FC0-4FCA-897E-EE9158F5BFFC}" srcId="{31F08097-EC42-457D-9647-2C5B369DB2ED}" destId="{57531AC6-24BB-4BAD-B2C2-040153948AC2}" srcOrd="0" destOrd="0" parTransId="{BC40F743-D36D-4FC1-8EA0-9397F10BE7D9}" sibTransId="{9271E096-7E1D-4772-9962-6221999C7E23}"/>
    <dgm:cxn modelId="{9268ED85-95CD-4278-9FF6-1FCCB01B100A}" type="presOf" srcId="{86290C5A-01ED-4816-BB11-988CAB79CA9B}" destId="{8981AF31-3C73-4354-A37D-2340FB288B0B}" srcOrd="0" destOrd="2" presId="urn:microsoft.com/office/officeart/2005/8/layout/hList3"/>
    <dgm:cxn modelId="{070E39E2-0F36-48BA-800C-01BF2EB7010E}" srcId="{57531AC6-24BB-4BAD-B2C2-040153948AC2}" destId="{E45F66B3-E3A9-46F8-B782-65CAE668F154}" srcOrd="1" destOrd="0" parTransId="{F3F92F4A-42F0-4E30-81DC-E88C9B6F46A5}" sibTransId="{62A337EF-71B4-43DE-9D74-8BB25B1707B6}"/>
    <dgm:cxn modelId="{0B050741-E50C-45B8-99EC-8337327FC0E7}" type="presOf" srcId="{7A4593DD-3EFC-4004-A3E9-34160A5C8C79}" destId="{8981AF31-3C73-4354-A37D-2340FB288B0B}" srcOrd="0" destOrd="1" presId="urn:microsoft.com/office/officeart/2005/8/layout/hList3"/>
    <dgm:cxn modelId="{64B097A7-10D5-41C9-8D2C-7A5364EE5223}" type="presOf" srcId="{31F08097-EC42-457D-9647-2C5B369DB2ED}" destId="{78A6DFB9-467C-4223-B800-0513A8C6F673}" srcOrd="0" destOrd="0" presId="urn:microsoft.com/office/officeart/2005/8/layout/hList3"/>
    <dgm:cxn modelId="{C0A60608-B87F-42BF-AFE3-0DF2DF361887}" srcId="{9D032964-D76F-4493-8218-591B8357A63C}" destId="{86290C5A-01ED-4816-BB11-988CAB79CA9B}" srcOrd="1" destOrd="0" parTransId="{CBC158A5-3979-498A-8344-71B2031DC4FB}" sibTransId="{4E8EDBEC-8430-4A84-8885-817F53B356E3}"/>
    <dgm:cxn modelId="{83B0C21D-8679-404E-8A16-388944727829}" type="presOf" srcId="{9D032964-D76F-4493-8218-591B8357A63C}" destId="{8981AF31-3C73-4354-A37D-2340FB288B0B}" srcOrd="0" destOrd="0" presId="urn:microsoft.com/office/officeart/2005/8/layout/hList3"/>
    <dgm:cxn modelId="{D1912CE2-CC6A-4362-8D7C-2CBDDC1839AD}" srcId="{31F08097-EC42-457D-9647-2C5B369DB2ED}" destId="{9D032964-D76F-4493-8218-591B8357A63C}" srcOrd="1" destOrd="0" parTransId="{7CAE41CE-3139-4E63-B5BF-BEBCCA4B11FF}" sibTransId="{9F4B17D4-DA40-4759-988D-30CB83DEF223}"/>
    <dgm:cxn modelId="{7F899092-D722-45C3-9DC7-AE262D3F2B05}" srcId="{E63E0B80-6671-4708-ADA2-AD9B00792465}" destId="{31F08097-EC42-457D-9647-2C5B369DB2ED}" srcOrd="0" destOrd="0" parTransId="{768DAEC8-5D4D-4AC6-A998-91F6EAFE8E63}" sibTransId="{BFF6C744-57B8-4FD8-B0AE-319236530CA5}"/>
    <dgm:cxn modelId="{8F79990E-2D15-4C8D-A75F-E6D01632E6CC}" srcId="{9D032964-D76F-4493-8218-591B8357A63C}" destId="{7A4593DD-3EFC-4004-A3E9-34160A5C8C79}" srcOrd="0" destOrd="0" parTransId="{089CB13D-F0DA-4E3E-8AC7-084915CE5914}" sibTransId="{C20E753B-8595-43F8-A2EA-64C64F4D036D}"/>
    <dgm:cxn modelId="{766FBC37-7045-4957-AF97-BE67D6568830}" type="presOf" srcId="{F5E5EFED-9520-4D98-A45E-30F16225DDB3}" destId="{EE6EFBAA-0B4D-464A-882E-33B66527B4F5}" srcOrd="0" destOrd="4" presId="urn:microsoft.com/office/officeart/2005/8/layout/hList3"/>
    <dgm:cxn modelId="{43E72B53-ECB0-40B3-8601-8F4B91C3016B}" type="presParOf" srcId="{E5EC57FE-D1C8-40CB-8BC2-3D21A827358E}" destId="{78A6DFB9-467C-4223-B800-0513A8C6F673}" srcOrd="0" destOrd="0" presId="urn:microsoft.com/office/officeart/2005/8/layout/hList3"/>
    <dgm:cxn modelId="{196D5369-3FD3-4655-ABFC-215B73728F30}" type="presParOf" srcId="{E5EC57FE-D1C8-40CB-8BC2-3D21A827358E}" destId="{9305CC89-C355-41C7-9AF7-737022084861}" srcOrd="1" destOrd="0" presId="urn:microsoft.com/office/officeart/2005/8/layout/hList3"/>
    <dgm:cxn modelId="{0DFF5912-52A1-45B6-A939-BAF9EA9B98FB}" type="presParOf" srcId="{9305CC89-C355-41C7-9AF7-737022084861}" destId="{EE6EFBAA-0B4D-464A-882E-33B66527B4F5}" srcOrd="0" destOrd="0" presId="urn:microsoft.com/office/officeart/2005/8/layout/hList3"/>
    <dgm:cxn modelId="{AA3C4C11-B59F-45B7-9362-91591CE013A1}" type="presParOf" srcId="{9305CC89-C355-41C7-9AF7-737022084861}" destId="{8981AF31-3C73-4354-A37D-2340FB288B0B}" srcOrd="1" destOrd="0" presId="urn:microsoft.com/office/officeart/2005/8/layout/hList3"/>
    <dgm:cxn modelId="{9A33C348-49BD-4E24-9E12-0DD602E9E23F}" type="presParOf" srcId="{E5EC57FE-D1C8-40CB-8BC2-3D21A827358E}" destId="{F49D310C-E073-47E8-85E1-B8D0CD8231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D3B3DC-C932-49DA-A57F-E0B3C408ACE2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EC042A6E-5409-4A71-AC65-BCED6B8F1D6F}">
      <dgm:prSet/>
      <dgm:spPr/>
      <dgm:t>
        <a:bodyPr/>
        <a:lstStyle/>
        <a:p>
          <a:pPr rtl="0"/>
          <a:r>
            <a:rPr lang="es-V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Enfermedad Valvular Cardíaca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131E1-03D2-40F9-B8BE-1B19DE08D1D8}" type="parTrans" cxnId="{E884B5A2-ADB1-469A-958F-343E380CFCC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105D7-A4B0-44BC-B676-2A47275540C8}" type="sibTrans" cxnId="{E884B5A2-ADB1-469A-958F-343E380CFCC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57023-1CDB-490A-9D38-761BFD370D4F}">
      <dgm:prSet/>
      <dgm:spPr/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Criterio de auscultación dado por cualquier soplo diastólico o sistólico </a:t>
          </a:r>
          <a:r>
            <a:rPr lang="es-VE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2/6 evidenciado en el examen físico</a:t>
          </a:r>
          <a:r>
            <a:rPr lang="es-V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B0072-5CF8-4178-8E6B-5232397DF3C4}" type="parTrans" cxnId="{910701CD-84C7-42E5-86CD-16ECEBBDF8D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E085D-5A32-458C-A5B8-5003BBE53F9E}" type="sibTrans" cxnId="{910701CD-84C7-42E5-86CD-16ECEBBDF8D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F4503-BEF2-40C6-8DB2-C25F8B55347B}">
      <dgm:prSet/>
      <dgm:spPr/>
      <dgm:t>
        <a:bodyPr/>
        <a:lstStyle/>
        <a:p>
          <a:pPr rtl="0"/>
          <a:r>
            <a:rPr lang="es-VE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EVC o AIT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B20E1-BC37-488D-A340-56AB27F0DF2D}" type="parTrans" cxnId="{7BACC4E8-341B-4B46-A385-622BFE1BDC8A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A90F1-0D98-4E10-AD4B-AEB2181F19FD}" type="sibTrans" cxnId="{7BACC4E8-341B-4B46-A385-622BFE1BDC8A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EAEAA-B50C-4FF6-B88D-E5944E3FAE61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Un panel de 3 investigadores (1 de ellos Neurólogo),  revisaron los registros y  aquellos sujetos que tenían sospecha (EVC o AIT), se remitieron a un neurólogo perteneciente al estudio para confirmar el diagnóstico.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9D339-CA08-45A2-924A-C8A36AF375D7}" type="parTrans" cxnId="{1ACACB9D-4498-4F6C-A62A-A75D0B8F7C08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117ED-E570-438A-927B-6F8A13CD64AA}" type="sibTrans" cxnId="{1ACACB9D-4498-4F6C-A62A-A75D0B8F7C08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5F8AB-6CC1-4968-BC2E-9074D34A493A}" type="pres">
      <dgm:prSet presAssocID="{22D3B3DC-C932-49DA-A57F-E0B3C408AC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4090642-F34F-4CDB-B8AA-DAA79E5299B9}" type="pres">
      <dgm:prSet presAssocID="{EC042A6E-5409-4A71-AC65-BCED6B8F1D6F}" presName="parentLin" presStyleCnt="0"/>
      <dgm:spPr/>
    </dgm:pt>
    <dgm:pt modelId="{B48C45CC-D456-4F86-9A3F-4683BA853897}" type="pres">
      <dgm:prSet presAssocID="{EC042A6E-5409-4A71-AC65-BCED6B8F1D6F}" presName="parentLeftMargin" presStyleLbl="node1" presStyleIdx="0" presStyleCnt="2"/>
      <dgm:spPr/>
      <dgm:t>
        <a:bodyPr/>
        <a:lstStyle/>
        <a:p>
          <a:endParaRPr lang="es-VE"/>
        </a:p>
      </dgm:t>
    </dgm:pt>
    <dgm:pt modelId="{18C213BB-9D78-4965-9287-4DE6A11C484D}" type="pres">
      <dgm:prSet presAssocID="{EC042A6E-5409-4A71-AC65-BCED6B8F1D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F9F1C0-A41F-435F-92A8-DF73B0ABBEDA}" type="pres">
      <dgm:prSet presAssocID="{EC042A6E-5409-4A71-AC65-BCED6B8F1D6F}" presName="negativeSpace" presStyleCnt="0"/>
      <dgm:spPr/>
    </dgm:pt>
    <dgm:pt modelId="{EB1732B2-471D-4A7D-A5D0-87EFCCE0B00D}" type="pres">
      <dgm:prSet presAssocID="{EC042A6E-5409-4A71-AC65-BCED6B8F1D6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B5E0EDB-9D87-4694-8746-60534F75904A}" type="pres">
      <dgm:prSet presAssocID="{D4D105D7-A4B0-44BC-B676-2A47275540C8}" presName="spaceBetweenRectangles" presStyleCnt="0"/>
      <dgm:spPr/>
    </dgm:pt>
    <dgm:pt modelId="{C655D629-8136-4082-AAF1-DC32EDE6797E}" type="pres">
      <dgm:prSet presAssocID="{182F4503-BEF2-40C6-8DB2-C25F8B55347B}" presName="parentLin" presStyleCnt="0"/>
      <dgm:spPr/>
    </dgm:pt>
    <dgm:pt modelId="{5B68F9A2-76B0-4DE2-8363-91036A33F277}" type="pres">
      <dgm:prSet presAssocID="{182F4503-BEF2-40C6-8DB2-C25F8B55347B}" presName="parentLeftMargin" presStyleLbl="node1" presStyleIdx="0" presStyleCnt="2"/>
      <dgm:spPr/>
      <dgm:t>
        <a:bodyPr/>
        <a:lstStyle/>
        <a:p>
          <a:endParaRPr lang="es-VE"/>
        </a:p>
      </dgm:t>
    </dgm:pt>
    <dgm:pt modelId="{7B31FDEF-D018-41D6-9411-988C3E52C7B3}" type="pres">
      <dgm:prSet presAssocID="{182F4503-BEF2-40C6-8DB2-C25F8B5534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AAFB020-878B-4FAD-A370-9530A84960B3}" type="pres">
      <dgm:prSet presAssocID="{182F4503-BEF2-40C6-8DB2-C25F8B55347B}" presName="negativeSpace" presStyleCnt="0"/>
      <dgm:spPr/>
    </dgm:pt>
    <dgm:pt modelId="{BE651984-51CE-46A5-9C5B-B1777FA2E00F}" type="pres">
      <dgm:prSet presAssocID="{182F4503-BEF2-40C6-8DB2-C25F8B55347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C2D96FA-FB5E-4556-92E6-B22951AFDAF9}" type="presOf" srcId="{EC042A6E-5409-4A71-AC65-BCED6B8F1D6F}" destId="{18C213BB-9D78-4965-9287-4DE6A11C484D}" srcOrd="1" destOrd="0" presId="urn:microsoft.com/office/officeart/2005/8/layout/list1"/>
    <dgm:cxn modelId="{97CC2554-11AB-43D4-BB0C-CDC432039BCD}" type="presOf" srcId="{EC042A6E-5409-4A71-AC65-BCED6B8F1D6F}" destId="{B48C45CC-D456-4F86-9A3F-4683BA853897}" srcOrd="0" destOrd="0" presId="urn:microsoft.com/office/officeart/2005/8/layout/list1"/>
    <dgm:cxn modelId="{1ACACB9D-4498-4F6C-A62A-A75D0B8F7C08}" srcId="{182F4503-BEF2-40C6-8DB2-C25F8B55347B}" destId="{FDDEAEAA-B50C-4FF6-B88D-E5944E3FAE61}" srcOrd="0" destOrd="0" parTransId="{49D9D339-CA08-45A2-924A-C8A36AF375D7}" sibTransId="{2CB117ED-E570-438A-927B-6F8A13CD64AA}"/>
    <dgm:cxn modelId="{67951161-A2C6-49C5-92F4-E7D2DC45B061}" type="presOf" srcId="{FDDEAEAA-B50C-4FF6-B88D-E5944E3FAE61}" destId="{BE651984-51CE-46A5-9C5B-B1777FA2E00F}" srcOrd="0" destOrd="0" presId="urn:microsoft.com/office/officeart/2005/8/layout/list1"/>
    <dgm:cxn modelId="{69F6D7A6-DEB8-4BB4-9F37-3E36694DB632}" type="presOf" srcId="{182F4503-BEF2-40C6-8DB2-C25F8B55347B}" destId="{7B31FDEF-D018-41D6-9411-988C3E52C7B3}" srcOrd="1" destOrd="0" presId="urn:microsoft.com/office/officeart/2005/8/layout/list1"/>
    <dgm:cxn modelId="{4D5D4A15-5B47-4F5E-BBF8-B4A5E9891DBC}" type="presOf" srcId="{22D3B3DC-C932-49DA-A57F-E0B3C408ACE2}" destId="{8835F8AB-6CC1-4968-BC2E-9074D34A493A}" srcOrd="0" destOrd="0" presId="urn:microsoft.com/office/officeart/2005/8/layout/list1"/>
    <dgm:cxn modelId="{7BACC4E8-341B-4B46-A385-622BFE1BDC8A}" srcId="{22D3B3DC-C932-49DA-A57F-E0B3C408ACE2}" destId="{182F4503-BEF2-40C6-8DB2-C25F8B55347B}" srcOrd="1" destOrd="0" parTransId="{ED2B20E1-BC37-488D-A340-56AB27F0DF2D}" sibTransId="{F64A90F1-0D98-4E10-AD4B-AEB2181F19FD}"/>
    <dgm:cxn modelId="{910701CD-84C7-42E5-86CD-16ECEBBDF8D5}" srcId="{EC042A6E-5409-4A71-AC65-BCED6B8F1D6F}" destId="{A7257023-1CDB-490A-9D38-761BFD370D4F}" srcOrd="0" destOrd="0" parTransId="{380B0072-5CF8-4178-8E6B-5232397DF3C4}" sibTransId="{D34E085D-5A32-458C-A5B8-5003BBE53F9E}"/>
    <dgm:cxn modelId="{E884B5A2-ADB1-469A-958F-343E380CFCCE}" srcId="{22D3B3DC-C932-49DA-A57F-E0B3C408ACE2}" destId="{EC042A6E-5409-4A71-AC65-BCED6B8F1D6F}" srcOrd="0" destOrd="0" parTransId="{BA5131E1-03D2-40F9-B8BE-1B19DE08D1D8}" sibTransId="{D4D105D7-A4B0-44BC-B676-2A47275540C8}"/>
    <dgm:cxn modelId="{CB405EF3-ECEE-406E-BA4F-DB79D3038446}" type="presOf" srcId="{182F4503-BEF2-40C6-8DB2-C25F8B55347B}" destId="{5B68F9A2-76B0-4DE2-8363-91036A33F277}" srcOrd="0" destOrd="0" presId="urn:microsoft.com/office/officeart/2005/8/layout/list1"/>
    <dgm:cxn modelId="{49877589-05CB-4B35-9BC3-195AE49038B4}" type="presOf" srcId="{A7257023-1CDB-490A-9D38-761BFD370D4F}" destId="{EB1732B2-471D-4A7D-A5D0-87EFCCE0B00D}" srcOrd="0" destOrd="0" presId="urn:microsoft.com/office/officeart/2005/8/layout/list1"/>
    <dgm:cxn modelId="{DF0557D5-4A81-47B0-BA08-A44A4E5C9B0A}" type="presParOf" srcId="{8835F8AB-6CC1-4968-BC2E-9074D34A493A}" destId="{04090642-F34F-4CDB-B8AA-DAA79E5299B9}" srcOrd="0" destOrd="0" presId="urn:microsoft.com/office/officeart/2005/8/layout/list1"/>
    <dgm:cxn modelId="{6988157F-95DB-443A-B847-FEDC77D39CFD}" type="presParOf" srcId="{04090642-F34F-4CDB-B8AA-DAA79E5299B9}" destId="{B48C45CC-D456-4F86-9A3F-4683BA853897}" srcOrd="0" destOrd="0" presId="urn:microsoft.com/office/officeart/2005/8/layout/list1"/>
    <dgm:cxn modelId="{4025F305-CB47-4B23-938B-1E116453D8F6}" type="presParOf" srcId="{04090642-F34F-4CDB-B8AA-DAA79E5299B9}" destId="{18C213BB-9D78-4965-9287-4DE6A11C484D}" srcOrd="1" destOrd="0" presId="urn:microsoft.com/office/officeart/2005/8/layout/list1"/>
    <dgm:cxn modelId="{0834603D-9005-4D27-82BC-5995F0CCF918}" type="presParOf" srcId="{8835F8AB-6CC1-4968-BC2E-9074D34A493A}" destId="{75F9F1C0-A41F-435F-92A8-DF73B0ABBEDA}" srcOrd="1" destOrd="0" presId="urn:microsoft.com/office/officeart/2005/8/layout/list1"/>
    <dgm:cxn modelId="{E92EE698-A929-4AA9-8003-E355EEAF7B94}" type="presParOf" srcId="{8835F8AB-6CC1-4968-BC2E-9074D34A493A}" destId="{EB1732B2-471D-4A7D-A5D0-87EFCCE0B00D}" srcOrd="2" destOrd="0" presId="urn:microsoft.com/office/officeart/2005/8/layout/list1"/>
    <dgm:cxn modelId="{6027F982-86F2-435F-BFD5-3924D9870477}" type="presParOf" srcId="{8835F8AB-6CC1-4968-BC2E-9074D34A493A}" destId="{9B5E0EDB-9D87-4694-8746-60534F75904A}" srcOrd="3" destOrd="0" presId="urn:microsoft.com/office/officeart/2005/8/layout/list1"/>
    <dgm:cxn modelId="{8DC14AAF-4BDC-46CD-B0D5-71487BA1F18F}" type="presParOf" srcId="{8835F8AB-6CC1-4968-BC2E-9074D34A493A}" destId="{C655D629-8136-4082-AAF1-DC32EDE6797E}" srcOrd="4" destOrd="0" presId="urn:microsoft.com/office/officeart/2005/8/layout/list1"/>
    <dgm:cxn modelId="{1ED52D87-16B9-4033-889C-A4E11C55EA0D}" type="presParOf" srcId="{C655D629-8136-4082-AAF1-DC32EDE6797E}" destId="{5B68F9A2-76B0-4DE2-8363-91036A33F277}" srcOrd="0" destOrd="0" presId="urn:microsoft.com/office/officeart/2005/8/layout/list1"/>
    <dgm:cxn modelId="{ED2BD299-4485-41B8-B8C3-7BC683A829A6}" type="presParOf" srcId="{C655D629-8136-4082-AAF1-DC32EDE6797E}" destId="{7B31FDEF-D018-41D6-9411-988C3E52C7B3}" srcOrd="1" destOrd="0" presId="urn:microsoft.com/office/officeart/2005/8/layout/list1"/>
    <dgm:cxn modelId="{9643FAEE-CDCB-4F08-BDAA-F0BF2EB4C77D}" type="presParOf" srcId="{8835F8AB-6CC1-4968-BC2E-9074D34A493A}" destId="{BAAFB020-878B-4FAD-A370-9530A84960B3}" srcOrd="5" destOrd="0" presId="urn:microsoft.com/office/officeart/2005/8/layout/list1"/>
    <dgm:cxn modelId="{20711C7A-F8A7-4EDA-B41B-C3AF03E02CC6}" type="presParOf" srcId="{8835F8AB-6CC1-4968-BC2E-9074D34A493A}" destId="{BE651984-51CE-46A5-9C5B-B1777FA2E0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D5F1B7-4D6A-4B61-AEA8-008BB3511220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2EDDA80C-09CD-4E50-9772-438D48699CDF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sujetos con FA han reducido notablemente la supervivencia en comparación con los sujetos sin FA, con un OR para mortalidad, ajustado a factores de riesgo, de 1,5 y 1,9 en hombres y mujeres, respectivamente. 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DDEA6-9363-40DC-9C9F-20FDA07DA949}" type="parTrans" cxnId="{E3352031-06A5-47E4-8A15-BC277E961716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5345A-6F0D-4BE7-B47E-991BA12F3026}" type="sibTrans" cxnId="{E3352031-06A5-47E4-8A15-BC277E961716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6D696-4995-416D-9FDE-AB0D99BCA54B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análisis multivariados sugieren que la mayor mortalidad, probablemente, se debió a la FA en lugar a los  factores de riesgo y de la presencia de enfermedad cardiovascular.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9B17F-D6D5-46B2-AFB8-DB4B83686E55}" type="parTrans" cxnId="{40C88993-CFB5-455F-8C4B-D5584094B804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61149-6A9C-46EA-B659-472B70BF6421}" type="sibTrans" cxnId="{40C88993-CFB5-455F-8C4B-D5584094B804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430B8-E54E-46BE-B967-4782CF9A2ABD}" type="pres">
      <dgm:prSet presAssocID="{9CD5F1B7-4D6A-4B61-AEA8-008BB3511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F90B57B-58C3-43BC-B2E9-0D9E51AD69C6}" type="pres">
      <dgm:prSet presAssocID="{2EDDA80C-09CD-4E50-9772-438D48699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D3AAC52-006B-4552-B432-612D2EF58B37}" type="pres">
      <dgm:prSet presAssocID="{B085345A-6F0D-4BE7-B47E-991BA12F3026}" presName="spacer" presStyleCnt="0"/>
      <dgm:spPr/>
    </dgm:pt>
    <dgm:pt modelId="{3A3DF271-ADA1-437D-91E7-5DB0E6C73976}" type="pres">
      <dgm:prSet presAssocID="{F866D696-4995-416D-9FDE-AB0D99BCA5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62FC2DE-1288-4DA6-8627-BA454C70605D}" type="presOf" srcId="{2EDDA80C-09CD-4E50-9772-438D48699CDF}" destId="{BF90B57B-58C3-43BC-B2E9-0D9E51AD69C6}" srcOrd="0" destOrd="0" presId="urn:microsoft.com/office/officeart/2005/8/layout/vList2"/>
    <dgm:cxn modelId="{2690CE40-C310-449D-AB55-616830A8E726}" type="presOf" srcId="{F866D696-4995-416D-9FDE-AB0D99BCA54B}" destId="{3A3DF271-ADA1-437D-91E7-5DB0E6C73976}" srcOrd="0" destOrd="0" presId="urn:microsoft.com/office/officeart/2005/8/layout/vList2"/>
    <dgm:cxn modelId="{40C88993-CFB5-455F-8C4B-D5584094B804}" srcId="{9CD5F1B7-4D6A-4B61-AEA8-008BB3511220}" destId="{F866D696-4995-416D-9FDE-AB0D99BCA54B}" srcOrd="1" destOrd="0" parTransId="{8F79B17F-D6D5-46B2-AFB8-DB4B83686E55}" sibTransId="{AE461149-6A9C-46EA-B659-472B70BF6421}"/>
    <dgm:cxn modelId="{F5C80B4E-6554-411A-A255-BAEBA84E4FB4}" type="presOf" srcId="{9CD5F1B7-4D6A-4B61-AEA8-008BB3511220}" destId="{472430B8-E54E-46BE-B967-4782CF9A2ABD}" srcOrd="0" destOrd="0" presId="urn:microsoft.com/office/officeart/2005/8/layout/vList2"/>
    <dgm:cxn modelId="{E3352031-06A5-47E4-8A15-BC277E961716}" srcId="{9CD5F1B7-4D6A-4B61-AEA8-008BB3511220}" destId="{2EDDA80C-09CD-4E50-9772-438D48699CDF}" srcOrd="0" destOrd="0" parTransId="{474DDEA6-9363-40DC-9C9F-20FDA07DA949}" sibTransId="{B085345A-6F0D-4BE7-B47E-991BA12F3026}"/>
    <dgm:cxn modelId="{576843C1-A97E-4D50-8C3C-8B13B1B8E9F8}" type="presParOf" srcId="{472430B8-E54E-46BE-B967-4782CF9A2ABD}" destId="{BF90B57B-58C3-43BC-B2E9-0D9E51AD69C6}" srcOrd="0" destOrd="0" presId="urn:microsoft.com/office/officeart/2005/8/layout/vList2"/>
    <dgm:cxn modelId="{70086AA7-9D9B-40E2-B456-1167C79EC134}" type="presParOf" srcId="{472430B8-E54E-46BE-B967-4782CF9A2ABD}" destId="{0D3AAC52-006B-4552-B432-612D2EF58B37}" srcOrd="1" destOrd="0" presId="urn:microsoft.com/office/officeart/2005/8/layout/vList2"/>
    <dgm:cxn modelId="{D5F889E3-0A1A-4958-BB91-57B279ED30F1}" type="presParOf" srcId="{472430B8-E54E-46BE-B967-4782CF9A2ABD}" destId="{3A3DF271-ADA1-437D-91E7-5DB0E6C739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81F8B8-C04F-4F25-9853-387D0A03EBAC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9513505F-BDA8-4A52-9B70-21B25B56970D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Después de la eliminación de la mortalidad a los 30 días, la FA se mantuvo asociado con un 50% mayor de mortalidad en las mujeres.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D6A39-AA88-4DE5-B688-9F3B04F797FE}" type="parTrans" cxnId="{01F738DF-CB00-4508-B2B9-E38FB813A1B2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4F130-FB70-4E35-8994-9E40254F8182}" type="sibTrans" cxnId="{01F738DF-CB00-4508-B2B9-E38FB813A1B2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14E1D-8CD5-4FDD-939E-5B3E7DBE1979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los hombres que sobrevivieron luego de los 30 días del diagnostico de FA, no  tuvo asociación significativa con aumento de la mortalidad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204D0-A235-4EC1-9DFE-B4DD06316DB4}" type="parTrans" cxnId="{B27114DF-04E0-44C6-B9DB-9CE268CFB1BD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CEF3D-DCB9-4105-8C61-E83A562ACA59}" type="sibTrans" cxnId="{B27114DF-04E0-44C6-B9DB-9CE268CFB1BD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59B23-3619-4537-BC4A-5DB540C7E80B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Esto sugiere que el empeoramiento de la supervivencia en hombres con FA fue altamente influenciado por la mortalidad temprana.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45D2B-5DF2-4666-8CAC-5D24D2DCC408}" type="parTrans" cxnId="{1588C526-FBF1-4C49-9374-A0560235FC0B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B46FC-12CA-4232-8E8B-99B5DAEAB3B2}" type="sibTrans" cxnId="{1588C526-FBF1-4C49-9374-A0560235FC0B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3C465-A870-4599-85F5-00747004167F}" type="pres">
      <dgm:prSet presAssocID="{3381F8B8-C04F-4F25-9853-387D0A03EB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2975397-D99E-4168-BD89-7D80BC5CC967}" type="pres">
      <dgm:prSet presAssocID="{9513505F-BDA8-4A52-9B70-21B25B5697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00C1073-98EE-4B3E-A338-D959CA606FC1}" type="pres">
      <dgm:prSet presAssocID="{3784F130-FB70-4E35-8994-9E40254F8182}" presName="spacer" presStyleCnt="0"/>
      <dgm:spPr/>
    </dgm:pt>
    <dgm:pt modelId="{7220C73F-28A8-4FAB-A788-7FD52500865F}" type="pres">
      <dgm:prSet presAssocID="{08314E1D-8CD5-4FDD-939E-5B3E7DBE19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5110738-35BE-40EF-8917-A4A62C57D8CA}" type="pres">
      <dgm:prSet presAssocID="{69BCEF3D-DCB9-4105-8C61-E83A562ACA59}" presName="spacer" presStyleCnt="0"/>
      <dgm:spPr/>
    </dgm:pt>
    <dgm:pt modelId="{0EA8270E-D5CA-4859-8A48-10FF9038A6E2}" type="pres">
      <dgm:prSet presAssocID="{0FB59B23-3619-4537-BC4A-5DB540C7E8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1588C526-FBF1-4C49-9374-A0560235FC0B}" srcId="{3381F8B8-C04F-4F25-9853-387D0A03EBAC}" destId="{0FB59B23-3619-4537-BC4A-5DB540C7E80B}" srcOrd="2" destOrd="0" parTransId="{C5B45D2B-5DF2-4666-8CAC-5D24D2DCC408}" sibTransId="{7DBB46FC-12CA-4232-8E8B-99B5DAEAB3B2}"/>
    <dgm:cxn modelId="{1A8C11FA-8E20-45C9-A235-4D63AB322E5A}" type="presOf" srcId="{9513505F-BDA8-4A52-9B70-21B25B56970D}" destId="{A2975397-D99E-4168-BD89-7D80BC5CC967}" srcOrd="0" destOrd="0" presId="urn:microsoft.com/office/officeart/2005/8/layout/vList2"/>
    <dgm:cxn modelId="{6D855E16-560E-4B8B-9C4B-F64085831762}" type="presOf" srcId="{3381F8B8-C04F-4F25-9853-387D0A03EBAC}" destId="{BE53C465-A870-4599-85F5-00747004167F}" srcOrd="0" destOrd="0" presId="urn:microsoft.com/office/officeart/2005/8/layout/vList2"/>
    <dgm:cxn modelId="{B27114DF-04E0-44C6-B9DB-9CE268CFB1BD}" srcId="{3381F8B8-C04F-4F25-9853-387D0A03EBAC}" destId="{08314E1D-8CD5-4FDD-939E-5B3E7DBE1979}" srcOrd="1" destOrd="0" parTransId="{6A8204D0-A235-4EC1-9DFE-B4DD06316DB4}" sibTransId="{69BCEF3D-DCB9-4105-8C61-E83A562ACA59}"/>
    <dgm:cxn modelId="{576CD470-928E-4CFD-8CF3-9E6050F8A3F5}" type="presOf" srcId="{0FB59B23-3619-4537-BC4A-5DB540C7E80B}" destId="{0EA8270E-D5CA-4859-8A48-10FF9038A6E2}" srcOrd="0" destOrd="0" presId="urn:microsoft.com/office/officeart/2005/8/layout/vList2"/>
    <dgm:cxn modelId="{DDC46612-D8FE-46A3-978C-E00DE2C77A66}" type="presOf" srcId="{08314E1D-8CD5-4FDD-939E-5B3E7DBE1979}" destId="{7220C73F-28A8-4FAB-A788-7FD52500865F}" srcOrd="0" destOrd="0" presId="urn:microsoft.com/office/officeart/2005/8/layout/vList2"/>
    <dgm:cxn modelId="{01F738DF-CB00-4508-B2B9-E38FB813A1B2}" srcId="{3381F8B8-C04F-4F25-9853-387D0A03EBAC}" destId="{9513505F-BDA8-4A52-9B70-21B25B56970D}" srcOrd="0" destOrd="0" parTransId="{C46D6A39-AA88-4DE5-B688-9F3B04F797FE}" sibTransId="{3784F130-FB70-4E35-8994-9E40254F8182}"/>
    <dgm:cxn modelId="{3EC3415E-1098-4890-9154-C6EFDC3BAA43}" type="presParOf" srcId="{BE53C465-A870-4599-85F5-00747004167F}" destId="{A2975397-D99E-4168-BD89-7D80BC5CC967}" srcOrd="0" destOrd="0" presId="urn:microsoft.com/office/officeart/2005/8/layout/vList2"/>
    <dgm:cxn modelId="{43AF8701-B8F4-4F15-9F6B-F0A1806DA816}" type="presParOf" srcId="{BE53C465-A870-4599-85F5-00747004167F}" destId="{800C1073-98EE-4B3E-A338-D959CA606FC1}" srcOrd="1" destOrd="0" presId="urn:microsoft.com/office/officeart/2005/8/layout/vList2"/>
    <dgm:cxn modelId="{6A74BDB4-B6F7-4965-AB28-5FE67F3F8247}" type="presParOf" srcId="{BE53C465-A870-4599-85F5-00747004167F}" destId="{7220C73F-28A8-4FAB-A788-7FD52500865F}" srcOrd="2" destOrd="0" presId="urn:microsoft.com/office/officeart/2005/8/layout/vList2"/>
    <dgm:cxn modelId="{A03883B6-D4C8-43AC-991C-F7E604ECB086}" type="presParOf" srcId="{BE53C465-A870-4599-85F5-00747004167F}" destId="{25110738-35BE-40EF-8917-A4A62C57D8CA}" srcOrd="3" destOrd="0" presId="urn:microsoft.com/office/officeart/2005/8/layout/vList2"/>
    <dgm:cxn modelId="{D7A0E016-5702-44F3-845F-0979AF01BE2E}" type="presParOf" srcId="{BE53C465-A870-4599-85F5-00747004167F}" destId="{0EA8270E-D5CA-4859-8A48-10FF9038A6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2FBEBB-D723-41E9-8443-7110AA369EE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9985B830-3E29-4755-9446-46727BA938DC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 aumento de la mortalidad de la FA se evidenció en sujetos con cardiopatía estructural o eventos CV clínicamente evidentes más graves. 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957B3-665F-42DA-A521-196DF0129B3C}" type="parTrans" cxnId="{A64A7CA6-81EF-4E44-BA38-0A1C4217CE69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55583-CDA6-4AE0-9D6A-8CC98831C6F7}" type="sibTrans" cxnId="{A64A7CA6-81EF-4E44-BA38-0A1C4217CE69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9474D-08AE-4EB2-B3FF-01A0A23C9E5B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Cuando el análisis se limitó a sujetos libres de Cardiopatías y EVC o AIT, la FA seguía asociado con aproximadamente el doble de la mortalidad.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F9973-E481-412B-A518-EEBDACF1EA65}" type="parTrans" cxnId="{98349F15-AA6C-4EC3-905B-A6687AF02ED4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D2064-7983-4E73-85F2-66841222D7B4}" type="sibTrans" cxnId="{98349F15-AA6C-4EC3-905B-A6687AF02ED4}">
      <dgm:prSet/>
      <dgm:spPr/>
      <dgm:t>
        <a:bodyPr/>
        <a:lstStyle/>
        <a:p>
          <a:pPr algn="just"/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DF602-F009-4E4F-AFC6-17D37F94FC3B}" type="pres">
      <dgm:prSet presAssocID="{502FBEBB-D723-41E9-8443-7110AA369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373B523-D2AF-47A7-BD59-BAF137F4449D}" type="pres">
      <dgm:prSet presAssocID="{9985B830-3E29-4755-9446-46727BA938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2462DF5-2D27-41B0-831C-40188AB4D997}" type="pres">
      <dgm:prSet presAssocID="{54755583-CDA6-4AE0-9D6A-8CC98831C6F7}" presName="spacer" presStyleCnt="0"/>
      <dgm:spPr/>
    </dgm:pt>
    <dgm:pt modelId="{8B627B43-9941-44FC-B16F-F66181079C9F}" type="pres">
      <dgm:prSet presAssocID="{26A9474D-08AE-4EB2-B3FF-01A0A23C9E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64A7CA6-81EF-4E44-BA38-0A1C4217CE69}" srcId="{502FBEBB-D723-41E9-8443-7110AA369EED}" destId="{9985B830-3E29-4755-9446-46727BA938DC}" srcOrd="0" destOrd="0" parTransId="{251957B3-665F-42DA-A521-196DF0129B3C}" sibTransId="{54755583-CDA6-4AE0-9D6A-8CC98831C6F7}"/>
    <dgm:cxn modelId="{98349F15-AA6C-4EC3-905B-A6687AF02ED4}" srcId="{502FBEBB-D723-41E9-8443-7110AA369EED}" destId="{26A9474D-08AE-4EB2-B3FF-01A0A23C9E5B}" srcOrd="1" destOrd="0" parTransId="{822F9973-E481-412B-A518-EEBDACF1EA65}" sibTransId="{454D2064-7983-4E73-85F2-66841222D7B4}"/>
    <dgm:cxn modelId="{B55DDE02-CD39-4109-AD44-FC6EB2F83A87}" type="presOf" srcId="{502FBEBB-D723-41E9-8443-7110AA369EED}" destId="{2A4DF602-F009-4E4F-AFC6-17D37F94FC3B}" srcOrd="0" destOrd="0" presId="urn:microsoft.com/office/officeart/2005/8/layout/vList2"/>
    <dgm:cxn modelId="{988C8077-C3A7-4B9E-9548-E5EEC65CF843}" type="presOf" srcId="{9985B830-3E29-4755-9446-46727BA938DC}" destId="{5373B523-D2AF-47A7-BD59-BAF137F4449D}" srcOrd="0" destOrd="0" presId="urn:microsoft.com/office/officeart/2005/8/layout/vList2"/>
    <dgm:cxn modelId="{B12D89D5-0BE1-404B-BCD4-B6A07DCEB6D7}" type="presOf" srcId="{26A9474D-08AE-4EB2-B3FF-01A0A23C9E5B}" destId="{8B627B43-9941-44FC-B16F-F66181079C9F}" srcOrd="0" destOrd="0" presId="urn:microsoft.com/office/officeart/2005/8/layout/vList2"/>
    <dgm:cxn modelId="{02849397-2A4B-46FF-95A0-E45BD74916BF}" type="presParOf" srcId="{2A4DF602-F009-4E4F-AFC6-17D37F94FC3B}" destId="{5373B523-D2AF-47A7-BD59-BAF137F4449D}" srcOrd="0" destOrd="0" presId="urn:microsoft.com/office/officeart/2005/8/layout/vList2"/>
    <dgm:cxn modelId="{ABDA865A-68DD-4C1C-923E-7CB74FEA9480}" type="presParOf" srcId="{2A4DF602-F009-4E4F-AFC6-17D37F94FC3B}" destId="{22462DF5-2D27-41B0-831C-40188AB4D997}" srcOrd="1" destOrd="0" presId="urn:microsoft.com/office/officeart/2005/8/layout/vList2"/>
    <dgm:cxn modelId="{57EFB08D-D916-476F-8D50-3EBA49F2E5E1}" type="presParOf" srcId="{2A4DF602-F009-4E4F-AFC6-17D37F94FC3B}" destId="{8B627B43-9941-44FC-B16F-F66181079C9F}" srcOrd="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0FEF96-7AC7-4780-92A0-A3E20607684B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313D77DA-53FC-4CA2-85FC-CE0A013F393C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Varias observaciones sugieren que la incidencia de la FA podría ir en aumento.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135CA-A227-4ABC-91FC-4B743FC4CF11}" type="parTrans" cxnId="{4927F9A2-FE45-44A6-9F6A-D933C6B03469}">
      <dgm:prSet/>
      <dgm:spPr/>
      <dgm:t>
        <a:bodyPr/>
        <a:lstStyle/>
        <a:p>
          <a:pPr algn="just"/>
          <a:endParaRPr lang="es-VE"/>
        </a:p>
      </dgm:t>
    </dgm:pt>
    <dgm:pt modelId="{09F82268-7DBB-4ECB-B80F-258A42536AAA}" type="sibTrans" cxnId="{4927F9A2-FE45-44A6-9F6A-D933C6B03469}">
      <dgm:prSet/>
      <dgm:spPr/>
      <dgm:t>
        <a:bodyPr/>
        <a:lstStyle/>
        <a:p>
          <a:pPr algn="just"/>
          <a:endParaRPr lang="es-VE"/>
        </a:p>
      </dgm:t>
    </dgm:pt>
    <dgm:pt modelId="{A6C6B1DE-9A7E-43FD-876C-E03CEB953C49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población está envejeciendo, y la incidencia de FA aumenta con la edad.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89557-4902-4D7F-833E-79C6B6511F2A}" type="parTrans" cxnId="{7470B0B0-32FB-421D-803C-D2AE4761003E}">
      <dgm:prSet/>
      <dgm:spPr/>
      <dgm:t>
        <a:bodyPr/>
        <a:lstStyle/>
        <a:p>
          <a:pPr algn="just"/>
          <a:endParaRPr lang="es-VE"/>
        </a:p>
      </dgm:t>
    </dgm:pt>
    <dgm:pt modelId="{79CA3E1F-3B41-4527-A352-DA4D5C2D887C}" type="sibTrans" cxnId="{7470B0B0-32FB-421D-803C-D2AE4761003E}">
      <dgm:prSet/>
      <dgm:spPr/>
      <dgm:t>
        <a:bodyPr/>
        <a:lstStyle/>
        <a:p>
          <a:pPr algn="just"/>
          <a:endParaRPr lang="es-VE"/>
        </a:p>
      </dgm:t>
    </dgm:pt>
    <dgm:pt modelId="{17B08FA1-12E0-4867-9FDD-BB2FD4D14AE4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Este estudio demuestra que la FA se asocia de forma independiente con un aumento en el riesgo de muerte. 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0424D-85D7-4DB5-A92C-2BB183ABDBE3}" type="parTrans" cxnId="{D8E9E412-1514-4A92-BC6B-F9EC5E01F408}">
      <dgm:prSet/>
      <dgm:spPr/>
      <dgm:t>
        <a:bodyPr/>
        <a:lstStyle/>
        <a:p>
          <a:pPr algn="just"/>
          <a:endParaRPr lang="es-VE"/>
        </a:p>
      </dgm:t>
    </dgm:pt>
    <dgm:pt modelId="{A19724BC-3684-4F81-8E56-055EB76FEBEC}" type="sibTrans" cxnId="{D8E9E412-1514-4A92-BC6B-F9EC5E01F408}">
      <dgm:prSet/>
      <dgm:spPr/>
      <dgm:t>
        <a:bodyPr/>
        <a:lstStyle/>
        <a:p>
          <a:pPr algn="just"/>
          <a:endParaRPr lang="es-VE"/>
        </a:p>
      </dgm:t>
    </dgm:pt>
    <dgm:pt modelId="{B7429FCF-CAB2-43D6-9511-DF39D8FA6B22}" type="pres">
      <dgm:prSet presAssocID="{F40FEF96-7AC7-4780-92A0-A3E206076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CD5D7A92-A8C2-41CE-AB39-9A2B1EC6C8E2}" type="pres">
      <dgm:prSet presAssocID="{313D77DA-53FC-4CA2-85FC-CE0A013F39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179AA16-B360-4172-8575-2AF3F2DD1845}" type="pres">
      <dgm:prSet presAssocID="{09F82268-7DBB-4ECB-B80F-258A42536AAA}" presName="spacer" presStyleCnt="0"/>
      <dgm:spPr/>
    </dgm:pt>
    <dgm:pt modelId="{5E81EAF3-0CD4-47F6-9710-A34F9E126FA3}" type="pres">
      <dgm:prSet presAssocID="{A6C6B1DE-9A7E-43FD-876C-E03CEB953C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234B5A0-BB70-4FC6-9DC8-8092ED000068}" type="pres">
      <dgm:prSet presAssocID="{79CA3E1F-3B41-4527-A352-DA4D5C2D887C}" presName="spacer" presStyleCnt="0"/>
      <dgm:spPr/>
    </dgm:pt>
    <dgm:pt modelId="{F28A9430-0EDE-48F9-A5F9-A7BF6AAFBA09}" type="pres">
      <dgm:prSet presAssocID="{17B08FA1-12E0-4867-9FDD-BB2FD4D14A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8E9E412-1514-4A92-BC6B-F9EC5E01F408}" srcId="{F40FEF96-7AC7-4780-92A0-A3E20607684B}" destId="{17B08FA1-12E0-4867-9FDD-BB2FD4D14AE4}" srcOrd="2" destOrd="0" parTransId="{3A00424D-85D7-4DB5-A92C-2BB183ABDBE3}" sibTransId="{A19724BC-3684-4F81-8E56-055EB76FEBEC}"/>
    <dgm:cxn modelId="{7470B0B0-32FB-421D-803C-D2AE4761003E}" srcId="{F40FEF96-7AC7-4780-92A0-A3E20607684B}" destId="{A6C6B1DE-9A7E-43FD-876C-E03CEB953C49}" srcOrd="1" destOrd="0" parTransId="{F8889557-4902-4D7F-833E-79C6B6511F2A}" sibTransId="{79CA3E1F-3B41-4527-A352-DA4D5C2D887C}"/>
    <dgm:cxn modelId="{9D725399-2706-43EA-B86E-F2BB2D899112}" type="presOf" srcId="{313D77DA-53FC-4CA2-85FC-CE0A013F393C}" destId="{CD5D7A92-A8C2-41CE-AB39-9A2B1EC6C8E2}" srcOrd="0" destOrd="0" presId="urn:microsoft.com/office/officeart/2005/8/layout/vList2"/>
    <dgm:cxn modelId="{7B47E005-CC38-428E-86CD-88347BED082A}" type="presOf" srcId="{17B08FA1-12E0-4867-9FDD-BB2FD4D14AE4}" destId="{F28A9430-0EDE-48F9-A5F9-A7BF6AAFBA09}" srcOrd="0" destOrd="0" presId="urn:microsoft.com/office/officeart/2005/8/layout/vList2"/>
    <dgm:cxn modelId="{4927F9A2-FE45-44A6-9F6A-D933C6B03469}" srcId="{F40FEF96-7AC7-4780-92A0-A3E20607684B}" destId="{313D77DA-53FC-4CA2-85FC-CE0A013F393C}" srcOrd="0" destOrd="0" parTransId="{8D3135CA-A227-4ABC-91FC-4B743FC4CF11}" sibTransId="{09F82268-7DBB-4ECB-B80F-258A42536AAA}"/>
    <dgm:cxn modelId="{034828BE-E551-449B-BFE6-E4AFC5CA0E06}" type="presOf" srcId="{A6C6B1DE-9A7E-43FD-876C-E03CEB953C49}" destId="{5E81EAF3-0CD4-47F6-9710-A34F9E126FA3}" srcOrd="0" destOrd="0" presId="urn:microsoft.com/office/officeart/2005/8/layout/vList2"/>
    <dgm:cxn modelId="{DFAA7412-E0E1-40D7-947C-31BA5670B79A}" type="presOf" srcId="{F40FEF96-7AC7-4780-92A0-A3E20607684B}" destId="{B7429FCF-CAB2-43D6-9511-DF39D8FA6B22}" srcOrd="0" destOrd="0" presId="urn:microsoft.com/office/officeart/2005/8/layout/vList2"/>
    <dgm:cxn modelId="{D7091075-F467-45CF-8084-5F1B116F0E12}" type="presParOf" srcId="{B7429FCF-CAB2-43D6-9511-DF39D8FA6B22}" destId="{CD5D7A92-A8C2-41CE-AB39-9A2B1EC6C8E2}" srcOrd="0" destOrd="0" presId="urn:microsoft.com/office/officeart/2005/8/layout/vList2"/>
    <dgm:cxn modelId="{922A4328-AA06-4265-A259-C71553D16006}" type="presParOf" srcId="{B7429FCF-CAB2-43D6-9511-DF39D8FA6B22}" destId="{5179AA16-B360-4172-8575-2AF3F2DD1845}" srcOrd="1" destOrd="0" presId="urn:microsoft.com/office/officeart/2005/8/layout/vList2"/>
    <dgm:cxn modelId="{30E99E65-258A-4745-AE65-8A797413EE0F}" type="presParOf" srcId="{B7429FCF-CAB2-43D6-9511-DF39D8FA6B22}" destId="{5E81EAF3-0CD4-47F6-9710-A34F9E126FA3}" srcOrd="2" destOrd="0" presId="urn:microsoft.com/office/officeart/2005/8/layout/vList2"/>
    <dgm:cxn modelId="{C43972C9-02A1-4A3F-B759-D20A8A1AC917}" type="presParOf" srcId="{B7429FCF-CAB2-43D6-9511-DF39D8FA6B22}" destId="{7234B5A0-BB70-4FC6-9DC8-8092ED000068}" srcOrd="3" destOrd="0" presId="urn:microsoft.com/office/officeart/2005/8/layout/vList2"/>
    <dgm:cxn modelId="{12E5DC5A-F0BB-42B4-9077-FE26BDF2BD20}" type="presParOf" srcId="{B7429FCF-CAB2-43D6-9511-DF39D8FA6B22}" destId="{F28A9430-0EDE-48F9-A5F9-A7BF6AAFB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3E265B-45FC-468F-83EB-4FC97CD1D9E1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43DE860D-2FF7-40BB-B73E-CF5F7F388273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aumento de la mortalidad se observó en hombres y mujeres y fue consistente en las 4 décadas del estudio.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AC204-C8D2-40A4-9311-C44C0DD0D120}" type="parTrans" cxnId="{EF8DC51D-CEA9-4C33-9B42-1C246E02B09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1E41C-71AA-4FF2-A727-8AAFB7C8C4ED}" type="sibTrans" cxnId="{EF8DC51D-CEA9-4C33-9B42-1C246E02B09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1EF3F-4C75-448E-9A5E-ED682C482150}">
      <dgm:prSet/>
      <dgm:spPr>
        <a:ln w="38100">
          <a:solidFill>
            <a:schemeClr val="bg1"/>
          </a:solidFill>
        </a:ln>
      </dgm:spPr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apoya la afirmación de que la FA se asocia con el exceso de mortalidad y que persiste después del ajuste de la coexistencia de condiciones cardiovasculares.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CA4AB-BE31-48A4-B4D6-9A7B5DF387FC}" type="parTrans" cxnId="{3423622B-CCBA-499E-B7AA-729B72DF854F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02BD8-2D9E-4E6A-90A3-A5843A37888F}" type="sibTrans" cxnId="{3423622B-CCBA-499E-B7AA-729B72DF854F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14A77-EA89-4BB2-9DC0-9F19D91574D9}" type="pres">
      <dgm:prSet presAssocID="{203E265B-45FC-468F-83EB-4FC97CD1D9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4F45E0C-7A27-4656-8283-D05E00A272F9}" type="pres">
      <dgm:prSet presAssocID="{43DE860D-2FF7-40BB-B73E-CF5F7F3882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BDAD760-F375-4A66-B55F-5F7F4D53287C}" type="pres">
      <dgm:prSet presAssocID="{CFD1E41C-71AA-4FF2-A727-8AAFB7C8C4ED}" presName="spacer" presStyleCnt="0"/>
      <dgm:spPr/>
    </dgm:pt>
    <dgm:pt modelId="{E111F7B2-C89B-4520-9F3B-52D4DDA1058F}" type="pres">
      <dgm:prSet presAssocID="{1811EF3F-4C75-448E-9A5E-ED682C4821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F8DC51D-CEA9-4C33-9B42-1C246E02B09E}" srcId="{203E265B-45FC-468F-83EB-4FC97CD1D9E1}" destId="{43DE860D-2FF7-40BB-B73E-CF5F7F388273}" srcOrd="0" destOrd="0" parTransId="{179AC204-C8D2-40A4-9311-C44C0DD0D120}" sibTransId="{CFD1E41C-71AA-4FF2-A727-8AAFB7C8C4ED}"/>
    <dgm:cxn modelId="{834BC861-E502-4E8E-9228-0E3FC3B4F5D5}" type="presOf" srcId="{43DE860D-2FF7-40BB-B73E-CF5F7F388273}" destId="{54F45E0C-7A27-4656-8283-D05E00A272F9}" srcOrd="0" destOrd="0" presId="urn:microsoft.com/office/officeart/2005/8/layout/vList2"/>
    <dgm:cxn modelId="{267F2F76-39CE-440F-86E8-825217B9C7FE}" type="presOf" srcId="{203E265B-45FC-468F-83EB-4FC97CD1D9E1}" destId="{ADB14A77-EA89-4BB2-9DC0-9F19D91574D9}" srcOrd="0" destOrd="0" presId="urn:microsoft.com/office/officeart/2005/8/layout/vList2"/>
    <dgm:cxn modelId="{3423622B-CCBA-499E-B7AA-729B72DF854F}" srcId="{203E265B-45FC-468F-83EB-4FC97CD1D9E1}" destId="{1811EF3F-4C75-448E-9A5E-ED682C482150}" srcOrd="1" destOrd="0" parTransId="{EBFCA4AB-BE31-48A4-B4D6-9A7B5DF387FC}" sibTransId="{E2202BD8-2D9E-4E6A-90A3-A5843A37888F}"/>
    <dgm:cxn modelId="{3F7B30F0-1332-4B73-B60B-E292BE797038}" type="presOf" srcId="{1811EF3F-4C75-448E-9A5E-ED682C482150}" destId="{E111F7B2-C89B-4520-9F3B-52D4DDA1058F}" srcOrd="0" destOrd="0" presId="urn:microsoft.com/office/officeart/2005/8/layout/vList2"/>
    <dgm:cxn modelId="{4F89B87F-E554-43EF-A1B5-300BF8B981D3}" type="presParOf" srcId="{ADB14A77-EA89-4BB2-9DC0-9F19D91574D9}" destId="{54F45E0C-7A27-4656-8283-D05E00A272F9}" srcOrd="0" destOrd="0" presId="urn:microsoft.com/office/officeart/2005/8/layout/vList2"/>
    <dgm:cxn modelId="{3AC6C25E-7C49-4648-9E3C-004358A26888}" type="presParOf" srcId="{ADB14A77-EA89-4BB2-9DC0-9F19D91574D9}" destId="{BBDAD760-F375-4A66-B55F-5F7F4D53287C}" srcOrd="1" destOrd="0" presId="urn:microsoft.com/office/officeart/2005/8/layout/vList2"/>
    <dgm:cxn modelId="{60CDB69E-5F50-410E-9C6A-FD09BFFE9E69}" type="presParOf" srcId="{ADB14A77-EA89-4BB2-9DC0-9F19D91574D9}" destId="{E111F7B2-C89B-4520-9F3B-52D4DDA105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EEB3BD-1821-4F73-9702-7A096DDA5B0B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s-VE"/>
        </a:p>
      </dgm:t>
    </dgm:pt>
    <dgm:pt modelId="{33E9A9C2-1486-4C00-9A77-CF351DB2B616}">
      <dgm:prSet/>
      <dgm:spPr/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Reforzar la evaluación del paciente con FA a partir de los 75 años, ya que a partir de éste punto existe una alta mortalidad después de su diagnóstico.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6FB15-5BEC-45D7-985D-8ED171BE5592}" type="parTrans" cxnId="{79E73FC5-92A1-4AB3-8D97-7E4CEAB7EE4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DF24C-7068-4D25-B725-3BDAAB1BCA2D}" type="sibTrans" cxnId="{79E73FC5-92A1-4AB3-8D97-7E4CEAB7EE4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B6776-0BEC-45D9-BE49-E123F3CBB42B}">
      <dgm:prSet/>
      <dgm:spPr/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En hombres, recomendamos mantener bajo vigilancia cardiovascular dentro de los primeros 30 días del diagnóstico de la FA por su alta mortalidad.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980A6-C389-4A38-AE9D-CBA43254D40B}" type="parTrans" cxnId="{E436CCB7-CEA9-4619-A9A9-BBDB388799AA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F40A6-FB3A-482D-8E69-6E23A80D450E}" type="sibTrans" cxnId="{E436CCB7-CEA9-4619-A9A9-BBDB388799AA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EFE8B-C134-4121-BD98-3446455E7745}">
      <dgm:prSet/>
      <dgm:spPr/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sobre las causas que generaron el aumento de riesgo de mortalidad en los primeros 30 días de la aparición de la FA y poder establecer estrategias de intervención específicas.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7DFF8-5370-448C-A174-17BA724728B4}" type="parTrans" cxnId="{FDDC2853-A11A-4645-8325-93F34D897856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77BC5-36CC-4C33-AB05-9220E488AC0B}" type="sibTrans" cxnId="{FDDC2853-A11A-4645-8325-93F34D897856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FF310-DA3C-441D-A0A6-BCC3AEB06CFF}" type="pres">
      <dgm:prSet presAssocID="{30EEB3BD-1821-4F73-9702-7A096DDA5B0B}" presName="linear" presStyleCnt="0">
        <dgm:presLayoutVars>
          <dgm:animLvl val="lvl"/>
          <dgm:resizeHandles val="exact"/>
        </dgm:presLayoutVars>
      </dgm:prSet>
      <dgm:spPr/>
    </dgm:pt>
    <dgm:pt modelId="{18A7FC52-D35A-4225-BB30-29530DCEA8F4}" type="pres">
      <dgm:prSet presAssocID="{33E9A9C2-1486-4C00-9A77-CF351DB2B6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8B3F6B-F1E7-4863-8B54-43F640516D49}" type="pres">
      <dgm:prSet presAssocID="{30DDF24C-7068-4D25-B725-3BDAAB1BCA2D}" presName="spacer" presStyleCnt="0"/>
      <dgm:spPr/>
    </dgm:pt>
    <dgm:pt modelId="{299209DD-F4DE-4169-AE1D-57902C9E81EA}" type="pres">
      <dgm:prSet presAssocID="{DB3B6776-0BEC-45D9-BE49-E123F3CBB4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1A0611-4E81-4DDE-B5A5-CA1DF968FE78}" type="pres">
      <dgm:prSet presAssocID="{753F40A6-FB3A-482D-8E69-6E23A80D450E}" presName="spacer" presStyleCnt="0"/>
      <dgm:spPr/>
    </dgm:pt>
    <dgm:pt modelId="{D3A458E4-5A3F-4A9D-85B5-50EBFC90A887}" type="pres">
      <dgm:prSet presAssocID="{861EFE8B-C134-4121-BD98-3446455E77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1C2942-DB77-42D4-86EB-8FC5766AD9E5}" type="presOf" srcId="{33E9A9C2-1486-4C00-9A77-CF351DB2B616}" destId="{18A7FC52-D35A-4225-BB30-29530DCEA8F4}" srcOrd="0" destOrd="0" presId="urn:microsoft.com/office/officeart/2005/8/layout/vList2"/>
    <dgm:cxn modelId="{05EF8F41-7A74-4C49-B405-EDB24EE9D3E3}" type="presOf" srcId="{30EEB3BD-1821-4F73-9702-7A096DDA5B0B}" destId="{ECFFF310-DA3C-441D-A0A6-BCC3AEB06CFF}" srcOrd="0" destOrd="0" presId="urn:microsoft.com/office/officeart/2005/8/layout/vList2"/>
    <dgm:cxn modelId="{FDDC2853-A11A-4645-8325-93F34D897856}" srcId="{30EEB3BD-1821-4F73-9702-7A096DDA5B0B}" destId="{861EFE8B-C134-4121-BD98-3446455E7745}" srcOrd="2" destOrd="0" parTransId="{FBD7DFF8-5370-448C-A174-17BA724728B4}" sibTransId="{F6277BC5-36CC-4C33-AB05-9220E488AC0B}"/>
    <dgm:cxn modelId="{79E73FC5-92A1-4AB3-8D97-7E4CEAB7EE4E}" srcId="{30EEB3BD-1821-4F73-9702-7A096DDA5B0B}" destId="{33E9A9C2-1486-4C00-9A77-CF351DB2B616}" srcOrd="0" destOrd="0" parTransId="{1186FB15-5BEC-45D7-985D-8ED171BE5592}" sibTransId="{30DDF24C-7068-4D25-B725-3BDAAB1BCA2D}"/>
    <dgm:cxn modelId="{BFA6F129-1909-4204-9988-20A97780C4F5}" type="presOf" srcId="{DB3B6776-0BEC-45D9-BE49-E123F3CBB42B}" destId="{299209DD-F4DE-4169-AE1D-57902C9E81EA}" srcOrd="0" destOrd="0" presId="urn:microsoft.com/office/officeart/2005/8/layout/vList2"/>
    <dgm:cxn modelId="{0B0F5D7F-1938-4023-82D6-01EFE50074B1}" type="presOf" srcId="{861EFE8B-C134-4121-BD98-3446455E7745}" destId="{D3A458E4-5A3F-4A9D-85B5-50EBFC90A887}" srcOrd="0" destOrd="0" presId="urn:microsoft.com/office/officeart/2005/8/layout/vList2"/>
    <dgm:cxn modelId="{E436CCB7-CEA9-4619-A9A9-BBDB388799AA}" srcId="{30EEB3BD-1821-4F73-9702-7A096DDA5B0B}" destId="{DB3B6776-0BEC-45D9-BE49-E123F3CBB42B}" srcOrd="1" destOrd="0" parTransId="{0F7980A6-C389-4A38-AE9D-CBA43254D40B}" sibTransId="{753F40A6-FB3A-482D-8E69-6E23A80D450E}"/>
    <dgm:cxn modelId="{A4DB2FA3-2997-4BDA-86F9-D488FC5F7DB4}" type="presParOf" srcId="{ECFFF310-DA3C-441D-A0A6-BCC3AEB06CFF}" destId="{18A7FC52-D35A-4225-BB30-29530DCEA8F4}" srcOrd="0" destOrd="0" presId="urn:microsoft.com/office/officeart/2005/8/layout/vList2"/>
    <dgm:cxn modelId="{57D3179D-7F85-4C02-A213-466501998ACA}" type="presParOf" srcId="{ECFFF310-DA3C-441D-A0A6-BCC3AEB06CFF}" destId="{8E8B3F6B-F1E7-4863-8B54-43F640516D49}" srcOrd="1" destOrd="0" presId="urn:microsoft.com/office/officeart/2005/8/layout/vList2"/>
    <dgm:cxn modelId="{01BC94FB-D64A-473D-8835-A91CB7D00267}" type="presParOf" srcId="{ECFFF310-DA3C-441D-A0A6-BCC3AEB06CFF}" destId="{299209DD-F4DE-4169-AE1D-57902C9E81EA}" srcOrd="2" destOrd="0" presId="urn:microsoft.com/office/officeart/2005/8/layout/vList2"/>
    <dgm:cxn modelId="{DB53B849-F474-4C50-8F82-4487C78295E5}" type="presParOf" srcId="{ECFFF310-DA3C-441D-A0A6-BCC3AEB06CFF}" destId="{C51A0611-4E81-4DDE-B5A5-CA1DF968FE78}" srcOrd="3" destOrd="0" presId="urn:microsoft.com/office/officeart/2005/8/layout/vList2"/>
    <dgm:cxn modelId="{21CA9CF4-FFE2-47BA-BC4D-5527E7DD1598}" type="presParOf" srcId="{ECFFF310-DA3C-441D-A0A6-BCC3AEB06CFF}" destId="{D3A458E4-5A3F-4A9D-85B5-50EBFC90A8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FAE72-0C88-415B-B3D3-3CAE7B5B60D3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996716F5-D824-4888-8436-4FFAE7D3DE38}">
      <dgm:prSet/>
      <dgm:spPr>
        <a:gradFill rotWithShape="0">
          <a:gsLst>
            <a:gs pos="24000">
              <a:schemeClr val="tx1"/>
            </a:gs>
            <a:gs pos="88000">
              <a:schemeClr val="tx2">
                <a:lumMod val="50000"/>
              </a:schemeClr>
            </a:gs>
          </a:gsLst>
        </a:gra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Factores de riesgo </a:t>
          </a:r>
          <a:r>
            <a:rPr lang="es-VE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ecocardiográficos</a:t>
          </a:r>
          <a:r>
            <a:rPr lang="es-V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para FA incluyen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648A7-5D3A-427A-AA9B-09686F5792B5}" type="parTrans" cxnId="{FDC012F9-CD6C-4788-AD2E-0D7558A7CA19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66D71-7EF6-4897-86F3-06E81C3B186E}" type="sibTrans" cxnId="{FDC012F9-CD6C-4788-AD2E-0D7558A7CA19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FBBFD-49B6-4C6D-838E-A9D63F6CBB0B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08357-476E-472D-A848-855C80CCB658}" type="parTrans" cxnId="{B38804F4-8C3B-4708-90E8-B1DE8541131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3CDC3-AF2E-4FCC-B284-80EA17E1A982}" type="sibTrans" cxnId="{B38804F4-8C3B-4708-90E8-B1DE8541131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732C7-85DA-4267-918F-1169B0503937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HVI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23B84-B8D1-40A3-AE07-551F9EF9242C}" type="parTrans" cxnId="{7591821B-2CFC-4AD5-9AD4-15754A550C7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8645-61FD-4D3E-8304-D942076218AF}" type="sibTrans" cxnId="{7591821B-2CFC-4AD5-9AD4-15754A550C7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FF8E1-6C9B-45A9-8B43-0414886C623C}">
      <dgm:prSet/>
      <dgm:spPr/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Reducción de la Fracción de acortamiento del VI.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DAE5B-123B-4AC8-83D8-2325564D997D}" type="parTrans" cxnId="{3322E529-A511-4785-A023-7BAA49163BCD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8F405-5F06-4650-BE80-784768DA463C}" type="sibTrans" cxnId="{3322E529-A511-4785-A023-7BAA49163BCD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1EF70-DCB3-4AED-8D5A-BE8DC80E6B4C}" type="pres">
      <dgm:prSet presAssocID="{B8FFAE72-0C88-415B-B3D3-3CAE7B5B60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6694F2C-7EDE-4ED0-A8E9-2AF715704743}" type="pres">
      <dgm:prSet presAssocID="{996716F5-D824-4888-8436-4FFAE7D3DE38}" presName="compNode" presStyleCnt="0"/>
      <dgm:spPr/>
    </dgm:pt>
    <dgm:pt modelId="{DB9DF3D4-5B7E-43B3-8AB8-796F111A2C75}" type="pres">
      <dgm:prSet presAssocID="{996716F5-D824-4888-8436-4FFAE7D3DE38}" presName="aNode" presStyleLbl="bgShp" presStyleIdx="0" presStyleCnt="1" custLinFactNeighborX="39740" custLinFactNeighborY="-1851"/>
      <dgm:spPr/>
      <dgm:t>
        <a:bodyPr/>
        <a:lstStyle/>
        <a:p>
          <a:endParaRPr lang="es-VE"/>
        </a:p>
      </dgm:t>
    </dgm:pt>
    <dgm:pt modelId="{93F81DA3-53CE-4824-BEEA-6FEEED997BD3}" type="pres">
      <dgm:prSet presAssocID="{996716F5-D824-4888-8436-4FFAE7D3DE38}" presName="textNode" presStyleLbl="bgShp" presStyleIdx="0" presStyleCnt="1"/>
      <dgm:spPr/>
      <dgm:t>
        <a:bodyPr/>
        <a:lstStyle/>
        <a:p>
          <a:endParaRPr lang="es-VE"/>
        </a:p>
      </dgm:t>
    </dgm:pt>
    <dgm:pt modelId="{71A417C7-C28F-42CF-8107-92AD864A0BCB}" type="pres">
      <dgm:prSet presAssocID="{996716F5-D824-4888-8436-4FFAE7D3DE38}" presName="compChildNode" presStyleCnt="0"/>
      <dgm:spPr/>
    </dgm:pt>
    <dgm:pt modelId="{E317427D-0F96-47F5-889E-FB1C9BE1EE1E}" type="pres">
      <dgm:prSet presAssocID="{996716F5-D824-4888-8436-4FFAE7D3DE38}" presName="theInnerList" presStyleCnt="0"/>
      <dgm:spPr/>
    </dgm:pt>
    <dgm:pt modelId="{FEA93EBA-662D-437C-B63C-3DFA81AAFEE3}" type="pres">
      <dgm:prSet presAssocID="{C0FFBBFD-49B6-4C6D-838E-A9D63F6CBB0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43F1AA-57B7-49C1-85ED-8E16BBEB590C}" type="pres">
      <dgm:prSet presAssocID="{C0FFBBFD-49B6-4C6D-838E-A9D63F6CBB0B}" presName="aSpace2" presStyleCnt="0"/>
      <dgm:spPr/>
    </dgm:pt>
    <dgm:pt modelId="{12A96A1F-EA76-42D3-A3FB-E6521A3EAD84}" type="pres">
      <dgm:prSet presAssocID="{8DE732C7-85DA-4267-918F-1169B050393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64135D1-ED57-4879-93A0-D788688E3941}" type="pres">
      <dgm:prSet presAssocID="{8DE732C7-85DA-4267-918F-1169B0503937}" presName="aSpace2" presStyleCnt="0"/>
      <dgm:spPr/>
    </dgm:pt>
    <dgm:pt modelId="{F93014CC-0AAD-4C8F-82BD-FD304C6ACC66}" type="pres">
      <dgm:prSet presAssocID="{890FF8E1-6C9B-45A9-8B43-0414886C623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6BFBFCE-64A6-43B7-AA33-25FB70D4B366}" type="presOf" srcId="{996716F5-D824-4888-8436-4FFAE7D3DE38}" destId="{DB9DF3D4-5B7E-43B3-8AB8-796F111A2C75}" srcOrd="0" destOrd="0" presId="urn:microsoft.com/office/officeart/2005/8/layout/lProcess2"/>
    <dgm:cxn modelId="{D166197E-5AF5-44D0-8591-1F2724D4E8E9}" type="presOf" srcId="{8DE732C7-85DA-4267-918F-1169B0503937}" destId="{12A96A1F-EA76-42D3-A3FB-E6521A3EAD84}" srcOrd="0" destOrd="0" presId="urn:microsoft.com/office/officeart/2005/8/layout/lProcess2"/>
    <dgm:cxn modelId="{5D4AB7C5-E1DB-43FB-BAAF-1CE670352016}" type="presOf" srcId="{890FF8E1-6C9B-45A9-8B43-0414886C623C}" destId="{F93014CC-0AAD-4C8F-82BD-FD304C6ACC66}" srcOrd="0" destOrd="0" presId="urn:microsoft.com/office/officeart/2005/8/layout/lProcess2"/>
    <dgm:cxn modelId="{7591821B-2CFC-4AD5-9AD4-15754A550C77}" srcId="{996716F5-D824-4888-8436-4FFAE7D3DE38}" destId="{8DE732C7-85DA-4267-918F-1169B0503937}" srcOrd="1" destOrd="0" parTransId="{39823B84-B8D1-40A3-AE07-551F9EF9242C}" sibTransId="{2C6C8645-61FD-4D3E-8304-D942076218AF}"/>
    <dgm:cxn modelId="{ACBE3BE7-00AC-42CC-9594-CBAA7938229D}" type="presOf" srcId="{C0FFBBFD-49B6-4C6D-838E-A9D63F6CBB0B}" destId="{FEA93EBA-662D-437C-B63C-3DFA81AAFEE3}" srcOrd="0" destOrd="0" presId="urn:microsoft.com/office/officeart/2005/8/layout/lProcess2"/>
    <dgm:cxn modelId="{9D405C4E-4D20-4F44-AA0C-F51B75F1A70C}" type="presOf" srcId="{996716F5-D824-4888-8436-4FFAE7D3DE38}" destId="{93F81DA3-53CE-4824-BEEA-6FEEED997BD3}" srcOrd="1" destOrd="0" presId="urn:microsoft.com/office/officeart/2005/8/layout/lProcess2"/>
    <dgm:cxn modelId="{B38804F4-8C3B-4708-90E8-B1DE85411314}" srcId="{996716F5-D824-4888-8436-4FFAE7D3DE38}" destId="{C0FFBBFD-49B6-4C6D-838E-A9D63F6CBB0B}" srcOrd="0" destOrd="0" parTransId="{6E708357-476E-472D-A848-855C80CCB658}" sibTransId="{DC73CDC3-AF2E-4FCC-B284-80EA17E1A982}"/>
    <dgm:cxn modelId="{3322E529-A511-4785-A023-7BAA49163BCD}" srcId="{996716F5-D824-4888-8436-4FFAE7D3DE38}" destId="{890FF8E1-6C9B-45A9-8B43-0414886C623C}" srcOrd="2" destOrd="0" parTransId="{FD6DAE5B-123B-4AC8-83D8-2325564D997D}" sibTransId="{52B8F405-5F06-4650-BE80-784768DA463C}"/>
    <dgm:cxn modelId="{FDC012F9-CD6C-4788-AD2E-0D7558A7CA19}" srcId="{B8FFAE72-0C88-415B-B3D3-3CAE7B5B60D3}" destId="{996716F5-D824-4888-8436-4FFAE7D3DE38}" srcOrd="0" destOrd="0" parTransId="{385648A7-5D3A-427A-AA9B-09686F5792B5}" sibTransId="{67866D71-7EF6-4897-86F3-06E81C3B186E}"/>
    <dgm:cxn modelId="{6DA8655D-A5DD-4A98-B433-864912238BF2}" type="presOf" srcId="{B8FFAE72-0C88-415B-B3D3-3CAE7B5B60D3}" destId="{F4A1EF70-DCB3-4AED-8D5A-BE8DC80E6B4C}" srcOrd="0" destOrd="0" presId="urn:microsoft.com/office/officeart/2005/8/layout/lProcess2"/>
    <dgm:cxn modelId="{B8263165-BEF8-4EF8-833C-2B741B81739C}" type="presParOf" srcId="{F4A1EF70-DCB3-4AED-8D5A-BE8DC80E6B4C}" destId="{E6694F2C-7EDE-4ED0-A8E9-2AF715704743}" srcOrd="0" destOrd="0" presId="urn:microsoft.com/office/officeart/2005/8/layout/lProcess2"/>
    <dgm:cxn modelId="{6B9F81D9-3303-454F-8B69-82CA641FAB62}" type="presParOf" srcId="{E6694F2C-7EDE-4ED0-A8E9-2AF715704743}" destId="{DB9DF3D4-5B7E-43B3-8AB8-796F111A2C75}" srcOrd="0" destOrd="0" presId="urn:microsoft.com/office/officeart/2005/8/layout/lProcess2"/>
    <dgm:cxn modelId="{EDE1241B-8289-4C96-A7A3-FBC752A41732}" type="presParOf" srcId="{E6694F2C-7EDE-4ED0-A8E9-2AF715704743}" destId="{93F81DA3-53CE-4824-BEEA-6FEEED997BD3}" srcOrd="1" destOrd="0" presId="urn:microsoft.com/office/officeart/2005/8/layout/lProcess2"/>
    <dgm:cxn modelId="{6568CE27-F106-4A2F-90ED-11B1580EE7C9}" type="presParOf" srcId="{E6694F2C-7EDE-4ED0-A8E9-2AF715704743}" destId="{71A417C7-C28F-42CF-8107-92AD864A0BCB}" srcOrd="2" destOrd="0" presId="urn:microsoft.com/office/officeart/2005/8/layout/lProcess2"/>
    <dgm:cxn modelId="{209B8647-B744-4F64-A651-6652C3D46BCC}" type="presParOf" srcId="{71A417C7-C28F-42CF-8107-92AD864A0BCB}" destId="{E317427D-0F96-47F5-889E-FB1C9BE1EE1E}" srcOrd="0" destOrd="0" presId="urn:microsoft.com/office/officeart/2005/8/layout/lProcess2"/>
    <dgm:cxn modelId="{F76A73FD-ABBC-440A-B09C-C56E0C0AF4F5}" type="presParOf" srcId="{E317427D-0F96-47F5-889E-FB1C9BE1EE1E}" destId="{FEA93EBA-662D-437C-B63C-3DFA81AAFEE3}" srcOrd="0" destOrd="0" presId="urn:microsoft.com/office/officeart/2005/8/layout/lProcess2"/>
    <dgm:cxn modelId="{746766DB-A7E5-4F1A-A518-027448E0792F}" type="presParOf" srcId="{E317427D-0F96-47F5-889E-FB1C9BE1EE1E}" destId="{CC43F1AA-57B7-49C1-85ED-8E16BBEB590C}" srcOrd="1" destOrd="0" presId="urn:microsoft.com/office/officeart/2005/8/layout/lProcess2"/>
    <dgm:cxn modelId="{D7F15EBA-299D-46B8-AA8A-CE733837097D}" type="presParOf" srcId="{E317427D-0F96-47F5-889E-FB1C9BE1EE1E}" destId="{12A96A1F-EA76-42D3-A3FB-E6521A3EAD84}" srcOrd="2" destOrd="0" presId="urn:microsoft.com/office/officeart/2005/8/layout/lProcess2"/>
    <dgm:cxn modelId="{092F7A20-69E9-4B2E-954A-953748EE0DA4}" type="presParOf" srcId="{E317427D-0F96-47F5-889E-FB1C9BE1EE1E}" destId="{164135D1-ED57-4879-93A0-D788688E3941}" srcOrd="3" destOrd="0" presId="urn:microsoft.com/office/officeart/2005/8/layout/lProcess2"/>
    <dgm:cxn modelId="{A0697607-EFF0-486B-9BA9-017322EDD204}" type="presParOf" srcId="{E317427D-0F96-47F5-889E-FB1C9BE1EE1E}" destId="{F93014CC-0AAD-4C8F-82BD-FD304C6ACC66}" srcOrd="4" destOrd="0" presId="urn:microsoft.com/office/officeart/2005/8/layout/lProcess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1363F9-7EBE-4F76-A3E6-EE192D4C2D9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s-VE"/>
        </a:p>
      </dgm:t>
    </dgm:pt>
    <dgm:pt modelId="{DFF9B181-255D-4068-93A1-C5755B19F3CD}">
      <dgm:prSet/>
      <dgm:spPr/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en todas las mujeres con FA factores de RCV y enfermedad cardiaca subyacente, para conocer si tienen alguna situación que aumente la probabilidad de muerte.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5932-E671-4391-9595-D471DFD44E39}" type="parTrans" cxnId="{5F73ADF1-BE53-4565-9664-6E09A36B336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D4A35-92E2-420A-8ADF-6A082D91FCAF}" type="sibTrans" cxnId="{5F73ADF1-BE53-4565-9664-6E09A36B336E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6B4E7-F8FC-4703-8409-0074B5DB4DE5}">
      <dgm:prSet/>
      <dgm:spPr/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En la mujer con FA se debe lograr un control estricto de los factores de RCV. 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8FD33-14B4-42FB-95DD-9CA6315EC113}" type="parTrans" cxnId="{F8B4BADC-EA0D-457F-8DCA-DB0D3455CB6B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5BDC8-7F86-48B3-8169-9E6168DC3965}" type="sibTrans" cxnId="{F8B4BADC-EA0D-457F-8DCA-DB0D3455CB6B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E6A77-15C2-460D-ACE0-6339A8B8AA3B}">
      <dgm:prSet/>
      <dgm:spPr/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escalas que midan el riesgo de mortalidad en pacientes en que se diagnostique la FA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A7591-2D7A-45E6-B6E9-57EFBEF8D143}" type="parTrans" cxnId="{07377DA4-37E2-492D-A878-99BBD94C6E9C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A849E-1465-40C4-BC2C-E4447C938617}" type="sibTrans" cxnId="{07377DA4-37E2-492D-A878-99BBD94C6E9C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BA7AF-3E33-4175-A1CA-EFC6C943871D}" type="pres">
      <dgm:prSet presAssocID="{5E1363F9-7EBE-4F76-A3E6-EE192D4C2D91}" presName="linear" presStyleCnt="0">
        <dgm:presLayoutVars>
          <dgm:animLvl val="lvl"/>
          <dgm:resizeHandles val="exact"/>
        </dgm:presLayoutVars>
      </dgm:prSet>
      <dgm:spPr/>
    </dgm:pt>
    <dgm:pt modelId="{8030562F-AC9D-4628-A53F-AB11DB191647}" type="pres">
      <dgm:prSet presAssocID="{DFF9B181-255D-4068-93A1-C5755B19F3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544026-A52D-4F25-AC8E-694114CD9290}" type="pres">
      <dgm:prSet presAssocID="{91FD4A35-92E2-420A-8ADF-6A082D91FCAF}" presName="spacer" presStyleCnt="0"/>
      <dgm:spPr/>
    </dgm:pt>
    <dgm:pt modelId="{C7817C80-4940-431C-8C87-AEAE4BB0D100}" type="pres">
      <dgm:prSet presAssocID="{6796B4E7-F8FC-4703-8409-0074B5DB4D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A0812A-56B9-407E-B9BF-C416275EDD5C}" type="pres">
      <dgm:prSet presAssocID="{7655BDC8-7F86-48B3-8169-9E6168DC3965}" presName="spacer" presStyleCnt="0"/>
      <dgm:spPr/>
    </dgm:pt>
    <dgm:pt modelId="{3CEAABB0-AA53-4FEE-A2FD-45DD35416081}" type="pres">
      <dgm:prSet presAssocID="{7B9E6A77-15C2-460D-ACE0-6339A8B8AA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73ADF1-BE53-4565-9664-6E09A36B336E}" srcId="{5E1363F9-7EBE-4F76-A3E6-EE192D4C2D91}" destId="{DFF9B181-255D-4068-93A1-C5755B19F3CD}" srcOrd="0" destOrd="0" parTransId="{8B785932-E671-4391-9595-D471DFD44E39}" sibTransId="{91FD4A35-92E2-420A-8ADF-6A082D91FCAF}"/>
    <dgm:cxn modelId="{546602E1-965B-40BC-968D-8E7C81B12535}" type="presOf" srcId="{5E1363F9-7EBE-4F76-A3E6-EE192D4C2D91}" destId="{23EBA7AF-3E33-4175-A1CA-EFC6C943871D}" srcOrd="0" destOrd="0" presId="urn:microsoft.com/office/officeart/2005/8/layout/vList2"/>
    <dgm:cxn modelId="{00197EBC-6C67-4149-B13A-7DA9DD3A790D}" type="presOf" srcId="{DFF9B181-255D-4068-93A1-C5755B19F3CD}" destId="{8030562F-AC9D-4628-A53F-AB11DB191647}" srcOrd="0" destOrd="0" presId="urn:microsoft.com/office/officeart/2005/8/layout/vList2"/>
    <dgm:cxn modelId="{07377DA4-37E2-492D-A878-99BBD94C6E9C}" srcId="{5E1363F9-7EBE-4F76-A3E6-EE192D4C2D91}" destId="{7B9E6A77-15C2-460D-ACE0-6339A8B8AA3B}" srcOrd="2" destOrd="0" parTransId="{1D9A7591-2D7A-45E6-B6E9-57EFBEF8D143}" sibTransId="{B8DA849E-1465-40C4-BC2C-E4447C938617}"/>
    <dgm:cxn modelId="{73C8B1D4-EDA9-436A-BF06-714C9C98E645}" type="presOf" srcId="{7B9E6A77-15C2-460D-ACE0-6339A8B8AA3B}" destId="{3CEAABB0-AA53-4FEE-A2FD-45DD35416081}" srcOrd="0" destOrd="0" presId="urn:microsoft.com/office/officeart/2005/8/layout/vList2"/>
    <dgm:cxn modelId="{F8B4BADC-EA0D-457F-8DCA-DB0D3455CB6B}" srcId="{5E1363F9-7EBE-4F76-A3E6-EE192D4C2D91}" destId="{6796B4E7-F8FC-4703-8409-0074B5DB4DE5}" srcOrd="1" destOrd="0" parTransId="{FF58FD33-14B4-42FB-95DD-9CA6315EC113}" sibTransId="{7655BDC8-7F86-48B3-8169-9E6168DC3965}"/>
    <dgm:cxn modelId="{3452946B-099C-4574-96DC-A1B28BC82133}" type="presOf" srcId="{6796B4E7-F8FC-4703-8409-0074B5DB4DE5}" destId="{C7817C80-4940-431C-8C87-AEAE4BB0D100}" srcOrd="0" destOrd="0" presId="urn:microsoft.com/office/officeart/2005/8/layout/vList2"/>
    <dgm:cxn modelId="{8CCFE364-E0CE-4C6A-A68E-2AA53FF4DC37}" type="presParOf" srcId="{23EBA7AF-3E33-4175-A1CA-EFC6C943871D}" destId="{8030562F-AC9D-4628-A53F-AB11DB191647}" srcOrd="0" destOrd="0" presId="urn:microsoft.com/office/officeart/2005/8/layout/vList2"/>
    <dgm:cxn modelId="{DBF88CA9-50DF-40E5-8A90-F4D7AA234377}" type="presParOf" srcId="{23EBA7AF-3E33-4175-A1CA-EFC6C943871D}" destId="{1E544026-A52D-4F25-AC8E-694114CD9290}" srcOrd="1" destOrd="0" presId="urn:microsoft.com/office/officeart/2005/8/layout/vList2"/>
    <dgm:cxn modelId="{ED279AE8-19CA-4325-BAB9-762A6E57A603}" type="presParOf" srcId="{23EBA7AF-3E33-4175-A1CA-EFC6C943871D}" destId="{C7817C80-4940-431C-8C87-AEAE4BB0D100}" srcOrd="2" destOrd="0" presId="urn:microsoft.com/office/officeart/2005/8/layout/vList2"/>
    <dgm:cxn modelId="{0C3BF67E-DC36-4181-B262-B7890D3186A4}" type="presParOf" srcId="{23EBA7AF-3E33-4175-A1CA-EFC6C943871D}" destId="{6CA0812A-56B9-407E-B9BF-C416275EDD5C}" srcOrd="3" destOrd="0" presId="urn:microsoft.com/office/officeart/2005/8/layout/vList2"/>
    <dgm:cxn modelId="{40DA97D1-471F-4DD6-80C4-0D6EB0A1193D}" type="presParOf" srcId="{23EBA7AF-3E33-4175-A1CA-EFC6C943871D}" destId="{3CEAABB0-AA53-4FEE-A2FD-45DD354160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DDA4E-BFB4-4ED7-B959-16563D2C3899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1FD73946-88FB-41BA-87EF-524CBFB2094F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s-V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  <a:endParaRPr lang="es-VE" sz="5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239ED-99D3-4DA7-B45C-BFBC20B53A64}" type="parTrans" cxnId="{699B2ED0-66A5-4EC0-9448-B08A69F16CD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D2DD1-7BD5-4B7C-891F-23B1ADA719C4}" type="sibTrans" cxnId="{699B2ED0-66A5-4EC0-9448-B08A69F16CD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7F936-80AA-4244-B4D4-9CC4CBE62C74}">
      <dgm:prSet custT="1"/>
      <dgm:spPr/>
      <dgm:t>
        <a:bodyPr/>
        <a:lstStyle/>
        <a:p>
          <a:pPr rtl="0"/>
          <a:r>
            <a:rPr lang="es-VE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Muestra del Framingham Study</a:t>
          </a:r>
          <a:endParaRPr lang="es-VE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19A28-5EC3-4D0E-BAC8-CBE4520F4EDC}" type="parTrans" cxnId="{B4A56849-FA94-479B-8AF8-2A52F05570F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FB511-D218-4D42-A1E4-CEE9B8B73689}" type="sibTrans" cxnId="{B4A56849-FA94-479B-8AF8-2A52F05570F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493DA-F162-43D4-9AC9-5E416E27B213}">
      <dgm:prSet custT="1"/>
      <dgm:spPr/>
      <dgm:t>
        <a:bodyPr/>
        <a:lstStyle/>
        <a:p>
          <a:pPr rtl="0"/>
          <a:r>
            <a:rPr lang="es-VE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Estudio de Cohorte prospectiva (1948)</a:t>
          </a:r>
          <a:endParaRPr lang="es-VE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3BEC9-FE44-4373-BAFD-0CAFAD109E2D}" type="parTrans" cxnId="{FCB779C1-4B37-4508-B930-5E8ACB6D70D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A7F21-CE72-4B61-8E5D-231E32123E61}" type="sibTrans" cxnId="{FCB779C1-4B37-4508-B930-5E8ACB6D70D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69CA9-29C3-46F3-963C-F119DB72B82E}">
      <dgm:prSet custT="1"/>
      <dgm:spPr/>
      <dgm:t>
        <a:bodyPr/>
        <a:lstStyle/>
        <a:p>
          <a:pPr rtl="0"/>
          <a:r>
            <a:rPr lang="es-VE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5209 participantes (28 – 62 años)</a:t>
          </a:r>
          <a:endParaRPr lang="es-VE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97CD0-3D2C-4C8D-85CC-97F65FAB088A}" type="parTrans" cxnId="{67858A5F-2F5E-4F7D-80A4-E04FAB5ABDD6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C8197-CF59-427F-A905-FFB51DB73676}" type="sibTrans" cxnId="{67858A5F-2F5E-4F7D-80A4-E04FAB5ABDD6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CEB0A-D5DA-4E2E-86C4-9F2B3BF46DE3}">
      <dgm:prSet custT="1"/>
      <dgm:spPr/>
      <dgm:t>
        <a:bodyPr/>
        <a:lstStyle/>
        <a:p>
          <a:pPr rtl="0"/>
          <a:r>
            <a:rPr lang="es-VE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Estudió los factores de riesgo y sus consecuencias sobre la ECV</a:t>
          </a:r>
          <a:endParaRPr lang="es-VE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F3B4C-537A-47A2-89FE-25F962550761}" type="parTrans" cxnId="{844E6486-2A68-40A1-AF4D-F38B173ADF6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38D15-ED6D-4C24-8936-C37DB8C91A1B}" type="sibTrans" cxnId="{844E6486-2A68-40A1-AF4D-F38B173ADF6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77D09-C187-4F86-B526-AE94283B7AE3}" type="pres">
      <dgm:prSet presAssocID="{380DDA4E-BFB4-4ED7-B959-16563D2C38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3CB92DC-94C4-4C4E-B0B7-66F528FE0447}" type="pres">
      <dgm:prSet presAssocID="{1FD73946-88FB-41BA-87EF-524CBFB2094F}" presName="compNode" presStyleCnt="0"/>
      <dgm:spPr/>
    </dgm:pt>
    <dgm:pt modelId="{33685415-59F4-45D5-B42D-E9EDBED821D1}" type="pres">
      <dgm:prSet presAssocID="{1FD73946-88FB-41BA-87EF-524CBFB2094F}" presName="aNode" presStyleLbl="bgShp" presStyleIdx="0" presStyleCnt="1"/>
      <dgm:spPr/>
      <dgm:t>
        <a:bodyPr/>
        <a:lstStyle/>
        <a:p>
          <a:endParaRPr lang="es-VE"/>
        </a:p>
      </dgm:t>
    </dgm:pt>
    <dgm:pt modelId="{18550DBA-05A2-47B7-A828-C8BC30DDBED6}" type="pres">
      <dgm:prSet presAssocID="{1FD73946-88FB-41BA-87EF-524CBFB2094F}" presName="textNode" presStyleLbl="bgShp" presStyleIdx="0" presStyleCnt="1"/>
      <dgm:spPr/>
      <dgm:t>
        <a:bodyPr/>
        <a:lstStyle/>
        <a:p>
          <a:endParaRPr lang="es-VE"/>
        </a:p>
      </dgm:t>
    </dgm:pt>
    <dgm:pt modelId="{670A3600-0515-4FE5-A65C-95C8A9F4506A}" type="pres">
      <dgm:prSet presAssocID="{1FD73946-88FB-41BA-87EF-524CBFB2094F}" presName="compChildNode" presStyleCnt="0"/>
      <dgm:spPr/>
    </dgm:pt>
    <dgm:pt modelId="{B0F0C18A-D8A1-4C06-80B1-2BD0B23872B6}" type="pres">
      <dgm:prSet presAssocID="{1FD73946-88FB-41BA-87EF-524CBFB2094F}" presName="theInnerList" presStyleCnt="0"/>
      <dgm:spPr/>
    </dgm:pt>
    <dgm:pt modelId="{2B3AC318-6E1D-4949-A4BC-5C9410754906}" type="pres">
      <dgm:prSet presAssocID="{AC77F936-80AA-4244-B4D4-9CC4CBE62C74}" presName="childNode" presStyleLbl="node1" presStyleIdx="0" presStyleCnt="4" custScaleX="1182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665451C-ABED-4677-B94B-209277A10072}" type="pres">
      <dgm:prSet presAssocID="{AC77F936-80AA-4244-B4D4-9CC4CBE62C74}" presName="aSpace2" presStyleCnt="0"/>
      <dgm:spPr/>
    </dgm:pt>
    <dgm:pt modelId="{02A0B28C-E08E-4AA8-BCD5-12FBB5E63880}" type="pres">
      <dgm:prSet presAssocID="{746493DA-F162-43D4-9AC9-5E416E27B213}" presName="childNode" presStyleLbl="node1" presStyleIdx="1" presStyleCnt="4" custScaleX="1182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CEBF8B-F557-4D78-B176-AABD15078390}" type="pres">
      <dgm:prSet presAssocID="{746493DA-F162-43D4-9AC9-5E416E27B213}" presName="aSpace2" presStyleCnt="0"/>
      <dgm:spPr/>
    </dgm:pt>
    <dgm:pt modelId="{A0F3325A-0A8E-41F0-AE3F-D2302AF8B9EB}" type="pres">
      <dgm:prSet presAssocID="{FEF69CA9-29C3-46F3-963C-F119DB72B82E}" presName="childNode" presStyleLbl="node1" presStyleIdx="2" presStyleCnt="4" custScaleX="1182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080B03A-E2B8-4F87-9D46-0DB6986821E4}" type="pres">
      <dgm:prSet presAssocID="{FEF69CA9-29C3-46F3-963C-F119DB72B82E}" presName="aSpace2" presStyleCnt="0"/>
      <dgm:spPr/>
    </dgm:pt>
    <dgm:pt modelId="{F1840F95-47D1-44D9-A9D8-A61CB35D800F}" type="pres">
      <dgm:prSet presAssocID="{7C9CEB0A-D5DA-4E2E-86C4-9F2B3BF46DE3}" presName="childNode" presStyleLbl="node1" presStyleIdx="3" presStyleCnt="4" custScaleX="1182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7858A5F-2F5E-4F7D-80A4-E04FAB5ABDD6}" srcId="{1FD73946-88FB-41BA-87EF-524CBFB2094F}" destId="{FEF69CA9-29C3-46F3-963C-F119DB72B82E}" srcOrd="2" destOrd="0" parTransId="{C6497CD0-3D2C-4C8D-85CC-97F65FAB088A}" sibTransId="{D5CC8197-CF59-427F-A905-FFB51DB73676}"/>
    <dgm:cxn modelId="{FCB779C1-4B37-4508-B930-5E8ACB6D70D5}" srcId="{1FD73946-88FB-41BA-87EF-524CBFB2094F}" destId="{746493DA-F162-43D4-9AC9-5E416E27B213}" srcOrd="1" destOrd="0" parTransId="{C033BEC9-FE44-4373-BAFD-0CAFAD109E2D}" sibTransId="{F94A7F21-CE72-4B61-8E5D-231E32123E61}"/>
    <dgm:cxn modelId="{844E6486-2A68-40A1-AF4D-F38B173ADF65}" srcId="{1FD73946-88FB-41BA-87EF-524CBFB2094F}" destId="{7C9CEB0A-D5DA-4E2E-86C4-9F2B3BF46DE3}" srcOrd="3" destOrd="0" parTransId="{368F3B4C-537A-47A2-89FE-25F962550761}" sibTransId="{E7738D15-ED6D-4C24-8936-C37DB8C91A1B}"/>
    <dgm:cxn modelId="{3E75B717-8548-4DDD-A787-5F443A5055FA}" type="presOf" srcId="{746493DA-F162-43D4-9AC9-5E416E27B213}" destId="{02A0B28C-E08E-4AA8-BCD5-12FBB5E63880}" srcOrd="0" destOrd="0" presId="urn:microsoft.com/office/officeart/2005/8/layout/lProcess2"/>
    <dgm:cxn modelId="{B91E3A78-CAD1-465C-AD0E-D0D3652B9B67}" type="presOf" srcId="{FEF69CA9-29C3-46F3-963C-F119DB72B82E}" destId="{A0F3325A-0A8E-41F0-AE3F-D2302AF8B9EB}" srcOrd="0" destOrd="0" presId="urn:microsoft.com/office/officeart/2005/8/layout/lProcess2"/>
    <dgm:cxn modelId="{B7216534-6095-48E7-836B-9E8F597FEEED}" type="presOf" srcId="{AC77F936-80AA-4244-B4D4-9CC4CBE62C74}" destId="{2B3AC318-6E1D-4949-A4BC-5C9410754906}" srcOrd="0" destOrd="0" presId="urn:microsoft.com/office/officeart/2005/8/layout/lProcess2"/>
    <dgm:cxn modelId="{699B2ED0-66A5-4EC0-9448-B08A69F16CDE}" srcId="{380DDA4E-BFB4-4ED7-B959-16563D2C3899}" destId="{1FD73946-88FB-41BA-87EF-524CBFB2094F}" srcOrd="0" destOrd="0" parTransId="{175239ED-99D3-4DA7-B45C-BFBC20B53A64}" sibTransId="{2D8D2DD1-7BD5-4B7C-891F-23B1ADA719C4}"/>
    <dgm:cxn modelId="{098316B0-401B-4EB9-A23D-D8C423D5D1A3}" type="presOf" srcId="{7C9CEB0A-D5DA-4E2E-86C4-9F2B3BF46DE3}" destId="{F1840F95-47D1-44D9-A9D8-A61CB35D800F}" srcOrd="0" destOrd="0" presId="urn:microsoft.com/office/officeart/2005/8/layout/lProcess2"/>
    <dgm:cxn modelId="{186FD574-29A1-4E2A-B47C-BC71ADA93223}" type="presOf" srcId="{1FD73946-88FB-41BA-87EF-524CBFB2094F}" destId="{18550DBA-05A2-47B7-A828-C8BC30DDBED6}" srcOrd="1" destOrd="0" presId="urn:microsoft.com/office/officeart/2005/8/layout/lProcess2"/>
    <dgm:cxn modelId="{B4A56849-FA94-479B-8AF8-2A52F05570FD}" srcId="{1FD73946-88FB-41BA-87EF-524CBFB2094F}" destId="{AC77F936-80AA-4244-B4D4-9CC4CBE62C74}" srcOrd="0" destOrd="0" parTransId="{28919A28-5EC3-4D0E-BAC8-CBE4520F4EDC}" sibTransId="{A38FB511-D218-4D42-A1E4-CEE9B8B73689}"/>
    <dgm:cxn modelId="{60E216F8-B16E-411E-A441-735EC272A719}" type="presOf" srcId="{380DDA4E-BFB4-4ED7-B959-16563D2C3899}" destId="{83277D09-C187-4F86-B526-AE94283B7AE3}" srcOrd="0" destOrd="0" presId="urn:microsoft.com/office/officeart/2005/8/layout/lProcess2"/>
    <dgm:cxn modelId="{872B300C-8EB1-4E4D-9841-C8FDE9B78EC0}" type="presOf" srcId="{1FD73946-88FB-41BA-87EF-524CBFB2094F}" destId="{33685415-59F4-45D5-B42D-E9EDBED821D1}" srcOrd="0" destOrd="0" presId="urn:microsoft.com/office/officeart/2005/8/layout/lProcess2"/>
    <dgm:cxn modelId="{71778C96-0B78-4134-B958-CAE69CA6EC2B}" type="presParOf" srcId="{83277D09-C187-4F86-B526-AE94283B7AE3}" destId="{63CB92DC-94C4-4C4E-B0B7-66F528FE0447}" srcOrd="0" destOrd="0" presId="urn:microsoft.com/office/officeart/2005/8/layout/lProcess2"/>
    <dgm:cxn modelId="{519BE12C-7747-4976-934C-87E2A4DE52A3}" type="presParOf" srcId="{63CB92DC-94C4-4C4E-B0B7-66F528FE0447}" destId="{33685415-59F4-45D5-B42D-E9EDBED821D1}" srcOrd="0" destOrd="0" presId="urn:microsoft.com/office/officeart/2005/8/layout/lProcess2"/>
    <dgm:cxn modelId="{6342B507-5B2C-4939-A633-74B4A34BCCA9}" type="presParOf" srcId="{63CB92DC-94C4-4C4E-B0B7-66F528FE0447}" destId="{18550DBA-05A2-47B7-A828-C8BC30DDBED6}" srcOrd="1" destOrd="0" presId="urn:microsoft.com/office/officeart/2005/8/layout/lProcess2"/>
    <dgm:cxn modelId="{84504CE2-B9A8-45D5-A16A-138B5274128B}" type="presParOf" srcId="{63CB92DC-94C4-4C4E-B0B7-66F528FE0447}" destId="{670A3600-0515-4FE5-A65C-95C8A9F4506A}" srcOrd="2" destOrd="0" presId="urn:microsoft.com/office/officeart/2005/8/layout/lProcess2"/>
    <dgm:cxn modelId="{D0D27947-342D-4305-9FA8-AAE873932DB6}" type="presParOf" srcId="{670A3600-0515-4FE5-A65C-95C8A9F4506A}" destId="{B0F0C18A-D8A1-4C06-80B1-2BD0B23872B6}" srcOrd="0" destOrd="0" presId="urn:microsoft.com/office/officeart/2005/8/layout/lProcess2"/>
    <dgm:cxn modelId="{B9692D35-A1E4-4ED2-99C6-8A3C22F90473}" type="presParOf" srcId="{B0F0C18A-D8A1-4C06-80B1-2BD0B23872B6}" destId="{2B3AC318-6E1D-4949-A4BC-5C9410754906}" srcOrd="0" destOrd="0" presId="urn:microsoft.com/office/officeart/2005/8/layout/lProcess2"/>
    <dgm:cxn modelId="{DD00A80D-584B-4D13-B6B5-1996B5257646}" type="presParOf" srcId="{B0F0C18A-D8A1-4C06-80B1-2BD0B23872B6}" destId="{F665451C-ABED-4677-B94B-209277A10072}" srcOrd="1" destOrd="0" presId="urn:microsoft.com/office/officeart/2005/8/layout/lProcess2"/>
    <dgm:cxn modelId="{A83C89A8-A439-4B77-8CC3-4E03CB51480C}" type="presParOf" srcId="{B0F0C18A-D8A1-4C06-80B1-2BD0B23872B6}" destId="{02A0B28C-E08E-4AA8-BCD5-12FBB5E63880}" srcOrd="2" destOrd="0" presId="urn:microsoft.com/office/officeart/2005/8/layout/lProcess2"/>
    <dgm:cxn modelId="{FC2C1880-FE64-45F2-9284-89546C6420CE}" type="presParOf" srcId="{B0F0C18A-D8A1-4C06-80B1-2BD0B23872B6}" destId="{11CEBF8B-F557-4D78-B176-AABD15078390}" srcOrd="3" destOrd="0" presId="urn:microsoft.com/office/officeart/2005/8/layout/lProcess2"/>
    <dgm:cxn modelId="{F4D67766-60A5-424C-B2DC-FDA93EB00F48}" type="presParOf" srcId="{B0F0C18A-D8A1-4C06-80B1-2BD0B23872B6}" destId="{A0F3325A-0A8E-41F0-AE3F-D2302AF8B9EB}" srcOrd="4" destOrd="0" presId="urn:microsoft.com/office/officeart/2005/8/layout/lProcess2"/>
    <dgm:cxn modelId="{614EB93F-2658-4DAE-A328-85BA0EEAFB92}" type="presParOf" srcId="{B0F0C18A-D8A1-4C06-80B1-2BD0B23872B6}" destId="{0080B03A-E2B8-4F87-9D46-0DB6986821E4}" srcOrd="5" destOrd="0" presId="urn:microsoft.com/office/officeart/2005/8/layout/lProcess2"/>
    <dgm:cxn modelId="{E19CF359-ACD6-49AE-B198-B22E83C24D59}" type="presParOf" srcId="{B0F0C18A-D8A1-4C06-80B1-2BD0B23872B6}" destId="{F1840F95-47D1-44D9-A9D8-A61CB35D800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55E5E-DDF3-4A2A-A36C-0F516E2B4F23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es-VE"/>
        </a:p>
      </dgm:t>
    </dgm:pt>
    <dgm:pt modelId="{1EA6266A-B238-42BD-8DDA-327DDCD16926}">
      <dgm:prSet/>
      <dgm:spPr/>
      <dgm:t>
        <a:bodyPr/>
        <a:lstStyle/>
        <a:p>
          <a:pPr rtl="0"/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E053A-CC7F-4734-BE26-04B6AF39F820}" type="parTrans" cxnId="{26EED1E0-8C07-42DE-99DC-1823CF73B03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4E037-0644-463A-B972-580DE4CBF6ED}" type="sibTrans" cxnId="{26EED1E0-8C07-42DE-99DC-1823CF73B03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B8074-9ED2-48C0-BA8A-1E8CA40BA055}">
      <dgm:prSet/>
      <dgm:spPr/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exámenes realizados fueron aprobados por El comité de revisión de investigación del Boston Medical Center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AE723-6198-4789-AFD6-81AC9F88D01F}" type="parTrans" cxnId="{8C53BD99-F6D6-484A-B6DB-8A7654AF1A1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19F99-EED6-44BD-AF3C-88D4BA9D2B17}" type="sibTrans" cxnId="{8C53BD99-F6D6-484A-B6DB-8A7654AF1A1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F9FDE-7FBF-41A6-AAE6-92708C9F26A9}">
      <dgm:prSet/>
      <dgm:spPr/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Todos los sujetos firmaron consentimiento informado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7041F-B05E-4983-91A3-A416732EBA71}" type="parTrans" cxnId="{4ED5722B-2E74-4361-865D-FFA327A99CE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C3A04-F067-42AF-93CA-CA9A6E5CCCFB}" type="sibTrans" cxnId="{4ED5722B-2E74-4361-865D-FFA327A99CE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7DCFC-8DBE-4D45-983D-FF00401AAC01}" type="pres">
      <dgm:prSet presAssocID="{CBA55E5E-DDF3-4A2A-A36C-0F516E2B4F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8D842B16-ED27-4150-A362-9233EAEED732}" type="pres">
      <dgm:prSet presAssocID="{1EA6266A-B238-42BD-8DDA-327DDCD16926}" presName="compNode" presStyleCnt="0"/>
      <dgm:spPr/>
    </dgm:pt>
    <dgm:pt modelId="{52C11425-EF32-44CD-9B84-30A029D6291D}" type="pres">
      <dgm:prSet presAssocID="{1EA6266A-B238-42BD-8DDA-327DDCD16926}" presName="aNode" presStyleLbl="bgShp" presStyleIdx="0" presStyleCnt="1" custLinFactNeighborY="998"/>
      <dgm:spPr/>
      <dgm:t>
        <a:bodyPr/>
        <a:lstStyle/>
        <a:p>
          <a:endParaRPr lang="es-VE"/>
        </a:p>
      </dgm:t>
    </dgm:pt>
    <dgm:pt modelId="{D9A7C4CF-F4A9-4599-9BD2-EA305551E69C}" type="pres">
      <dgm:prSet presAssocID="{1EA6266A-B238-42BD-8DDA-327DDCD16926}" presName="textNode" presStyleLbl="bgShp" presStyleIdx="0" presStyleCnt="1"/>
      <dgm:spPr/>
      <dgm:t>
        <a:bodyPr/>
        <a:lstStyle/>
        <a:p>
          <a:endParaRPr lang="es-VE"/>
        </a:p>
      </dgm:t>
    </dgm:pt>
    <dgm:pt modelId="{FF770974-0053-4F8B-A569-03ACD2ADAB51}" type="pres">
      <dgm:prSet presAssocID="{1EA6266A-B238-42BD-8DDA-327DDCD16926}" presName="compChildNode" presStyleCnt="0"/>
      <dgm:spPr/>
    </dgm:pt>
    <dgm:pt modelId="{54C47228-CC3B-4B0B-BF21-7F0E351E6184}" type="pres">
      <dgm:prSet presAssocID="{1EA6266A-B238-42BD-8DDA-327DDCD16926}" presName="theInnerList" presStyleCnt="0"/>
      <dgm:spPr/>
    </dgm:pt>
    <dgm:pt modelId="{CEDE627D-8D73-4845-9E7B-E8D54E9AA9E8}" type="pres">
      <dgm:prSet presAssocID="{1D1B8074-9ED2-48C0-BA8A-1E8CA40BA05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A6183D8-AF23-4D13-9EE7-BA4D4FA1FACF}" type="pres">
      <dgm:prSet presAssocID="{1D1B8074-9ED2-48C0-BA8A-1E8CA40BA055}" presName="aSpace2" presStyleCnt="0"/>
      <dgm:spPr/>
    </dgm:pt>
    <dgm:pt modelId="{87463370-D423-48DF-A3E7-5958D1B082FA}" type="pres">
      <dgm:prSet presAssocID="{0EAF9FDE-7FBF-41A6-AAE6-92708C9F26A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ED5722B-2E74-4361-865D-FFA327A99CE4}" srcId="{1EA6266A-B238-42BD-8DDA-327DDCD16926}" destId="{0EAF9FDE-7FBF-41A6-AAE6-92708C9F26A9}" srcOrd="1" destOrd="0" parTransId="{FF97041F-B05E-4983-91A3-A416732EBA71}" sibTransId="{10AC3A04-F067-42AF-93CA-CA9A6E5CCCFB}"/>
    <dgm:cxn modelId="{73BA4F01-F12C-4175-AA7F-108934334DC9}" type="presOf" srcId="{CBA55E5E-DDF3-4A2A-A36C-0F516E2B4F23}" destId="{8CB7DCFC-8DBE-4D45-983D-FF00401AAC01}" srcOrd="0" destOrd="0" presId="urn:microsoft.com/office/officeart/2005/8/layout/lProcess2"/>
    <dgm:cxn modelId="{B93FA1B9-1B31-409B-80DE-E9A0F913D94C}" type="presOf" srcId="{0EAF9FDE-7FBF-41A6-AAE6-92708C9F26A9}" destId="{87463370-D423-48DF-A3E7-5958D1B082FA}" srcOrd="0" destOrd="0" presId="urn:microsoft.com/office/officeart/2005/8/layout/lProcess2"/>
    <dgm:cxn modelId="{8C53BD99-F6D6-484A-B6DB-8A7654AF1A14}" srcId="{1EA6266A-B238-42BD-8DDA-327DDCD16926}" destId="{1D1B8074-9ED2-48C0-BA8A-1E8CA40BA055}" srcOrd="0" destOrd="0" parTransId="{406AE723-6198-4789-AFD6-81AC9F88D01F}" sibTransId="{CB819F99-EED6-44BD-AF3C-88D4BA9D2B17}"/>
    <dgm:cxn modelId="{0A8E5AB9-433B-4682-A547-53CE14E624C5}" type="presOf" srcId="{1EA6266A-B238-42BD-8DDA-327DDCD16926}" destId="{D9A7C4CF-F4A9-4599-9BD2-EA305551E69C}" srcOrd="1" destOrd="0" presId="urn:microsoft.com/office/officeart/2005/8/layout/lProcess2"/>
    <dgm:cxn modelId="{26EED1E0-8C07-42DE-99DC-1823CF73B035}" srcId="{CBA55E5E-DDF3-4A2A-A36C-0F516E2B4F23}" destId="{1EA6266A-B238-42BD-8DDA-327DDCD16926}" srcOrd="0" destOrd="0" parTransId="{4CEE053A-CC7F-4734-BE26-04B6AF39F820}" sibTransId="{D174E037-0644-463A-B972-580DE4CBF6ED}"/>
    <dgm:cxn modelId="{970E064A-F9B1-4FFD-AC56-A83BF4229A5E}" type="presOf" srcId="{1D1B8074-9ED2-48C0-BA8A-1E8CA40BA055}" destId="{CEDE627D-8D73-4845-9E7B-E8D54E9AA9E8}" srcOrd="0" destOrd="0" presId="urn:microsoft.com/office/officeart/2005/8/layout/lProcess2"/>
    <dgm:cxn modelId="{5B0D5E54-6800-47FD-8067-BE294644F792}" type="presOf" srcId="{1EA6266A-B238-42BD-8DDA-327DDCD16926}" destId="{52C11425-EF32-44CD-9B84-30A029D6291D}" srcOrd="0" destOrd="0" presId="urn:microsoft.com/office/officeart/2005/8/layout/lProcess2"/>
    <dgm:cxn modelId="{D37DE2FC-BB80-48EC-9616-8D7AD56222FA}" type="presParOf" srcId="{8CB7DCFC-8DBE-4D45-983D-FF00401AAC01}" destId="{8D842B16-ED27-4150-A362-9233EAEED732}" srcOrd="0" destOrd="0" presId="urn:microsoft.com/office/officeart/2005/8/layout/lProcess2"/>
    <dgm:cxn modelId="{E1B5406F-7958-4EDA-9688-E1762E8593DC}" type="presParOf" srcId="{8D842B16-ED27-4150-A362-9233EAEED732}" destId="{52C11425-EF32-44CD-9B84-30A029D6291D}" srcOrd="0" destOrd="0" presId="urn:microsoft.com/office/officeart/2005/8/layout/lProcess2"/>
    <dgm:cxn modelId="{75BC84E8-F616-476D-93F2-320981094188}" type="presParOf" srcId="{8D842B16-ED27-4150-A362-9233EAEED732}" destId="{D9A7C4CF-F4A9-4599-9BD2-EA305551E69C}" srcOrd="1" destOrd="0" presId="urn:microsoft.com/office/officeart/2005/8/layout/lProcess2"/>
    <dgm:cxn modelId="{404F9289-D852-4A60-8323-78497B691020}" type="presParOf" srcId="{8D842B16-ED27-4150-A362-9233EAEED732}" destId="{FF770974-0053-4F8B-A569-03ACD2ADAB51}" srcOrd="2" destOrd="0" presId="urn:microsoft.com/office/officeart/2005/8/layout/lProcess2"/>
    <dgm:cxn modelId="{618E55F5-97B9-4816-8229-8F512B7AFC98}" type="presParOf" srcId="{FF770974-0053-4F8B-A569-03ACD2ADAB51}" destId="{54C47228-CC3B-4B0B-BF21-7F0E351E6184}" srcOrd="0" destOrd="0" presId="urn:microsoft.com/office/officeart/2005/8/layout/lProcess2"/>
    <dgm:cxn modelId="{DFDCBC94-E0FF-46E1-925D-1DF3FBE55700}" type="presParOf" srcId="{54C47228-CC3B-4B0B-BF21-7F0E351E6184}" destId="{CEDE627D-8D73-4845-9E7B-E8D54E9AA9E8}" srcOrd="0" destOrd="0" presId="urn:microsoft.com/office/officeart/2005/8/layout/lProcess2"/>
    <dgm:cxn modelId="{49822EBE-A9AE-41EF-A694-61B492DF21C9}" type="presParOf" srcId="{54C47228-CC3B-4B0B-BF21-7F0E351E6184}" destId="{DA6183D8-AF23-4D13-9EE7-BA4D4FA1FACF}" srcOrd="1" destOrd="0" presId="urn:microsoft.com/office/officeart/2005/8/layout/lProcess2"/>
    <dgm:cxn modelId="{28268E7B-CB78-4BC9-9DE8-9D5495D43963}" type="presParOf" srcId="{54C47228-CC3B-4B0B-BF21-7F0E351E6184}" destId="{87463370-D423-48DF-A3E7-5958D1B082F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C0FB1-AF80-4227-820C-1FB6BA944DF3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C6CB5DEC-A50B-4278-AE60-5D3AD918233F}">
      <dgm:prSet/>
      <dgm:spPr/>
      <dgm:t>
        <a:bodyPr/>
        <a:lstStyle/>
        <a:p>
          <a:pPr rtl="0"/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3E583-1DDE-4BE3-9A38-F0BBC160FCAE}" type="parTrans" cxnId="{F515AB30-04CE-4BF8-A397-32FEBD399A6B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31EDB-02E6-4524-9B91-886FF8D10BBF}" type="sibTrans" cxnId="{F515AB30-04CE-4BF8-A397-32FEBD399A6B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0742F-D932-4DA4-A871-E73B2888D2D9}">
      <dgm:prSet/>
      <dgm:spPr/>
      <dgm:t>
        <a:bodyPr/>
        <a:lstStyle/>
        <a:p>
          <a:pPr algn="just" rtl="0"/>
          <a:r>
            <a:rPr lang="es-VE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 el presente estudio</a:t>
          </a:r>
          <a:endParaRPr lang="es-VE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2DB60-D2BC-4222-A022-36B070BEF8F0}" type="parTrans" cxnId="{3E0A7F19-26AB-40D6-AC31-56BE3BACD25A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BD0AED-3287-422B-B6C3-E6F992B52991}" type="sibTrans" cxnId="{3E0A7F19-26AB-40D6-AC31-56BE3BACD25A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4AC5B-A8F4-434D-B0F4-42855C8E2BB9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Cohorte retrospectiva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0532-581D-4799-94A6-3A262B609D0E}" type="parTrans" cxnId="{ED431F70-D0FC-43D2-B0DE-573B41860E3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35AC1-02FA-4DB9-8602-1C487CDE752E}" type="sibTrans" cxnId="{ED431F70-D0FC-43D2-B0DE-573B41860E3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9926C-ABA9-4E8B-A30B-5F241F46FC07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excluyeron sujetos con FA en la primera evaluación (n= 19)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38BE2-498D-4D80-A125-638F503368AC}" type="parTrans" cxnId="{B3BED3C2-E0B8-4696-8BA5-3753FF6ED3A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CEAE7-BE57-449E-9AFA-C22CCA70F05A}" type="sibTrans" cxnId="{B3BED3C2-E0B8-4696-8BA5-3753FF6ED3A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75799-FD82-4B6D-908E-460A4C462324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Rango de edad: 55 – 94 años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43643-B9B2-4A4C-B1D5-518B49E999EC}" type="parTrans" cxnId="{C85622AD-8B8C-43B6-AC67-B7FC982A89E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B5174-D9B7-457D-A10D-86190F50C570}" type="sibTrans" cxnId="{C85622AD-8B8C-43B6-AC67-B7FC982A89E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0AC47-B5B5-4F5F-A848-2B45DE160E01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Diagnóstico de FA paroxística, crónica o </a:t>
          </a:r>
          <a:r>
            <a:rPr lang="es-V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Flutter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auricular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4B7E9-521E-4AFC-B791-597B8CFB2EEA}" type="parTrans" cxnId="{E2B850BA-D838-44EA-A722-E4703D8F173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E2953-4EC8-452D-94A0-638A69E09B23}" type="sibTrans" cxnId="{E2B850BA-D838-44EA-A722-E4703D8F173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5C669-B63D-4812-B192-C39D522EF44F}">
      <dgm:prSet/>
      <dgm:spPr/>
      <dgm:t>
        <a:bodyPr/>
        <a:lstStyle/>
        <a:p>
          <a:pPr algn="just"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Si estaba presente en el ECG bienal, en algún hospital externo o por algún médico.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A4E44-B97C-4B11-BB12-4327B2FFFF44}" type="parTrans" cxnId="{09119B43-8EFC-494D-8230-A38A66E4712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E97E9-CD16-4E2E-B61A-D31C2A33440E}" type="sibTrans" cxnId="{09119B43-8EFC-494D-8230-A38A66E4712E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2CFD28-08E9-4233-BA79-830818A28043}">
      <dgm:prSet/>
      <dgm:spPr/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Seguimiento de 40 años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05958-1165-4CCC-A837-2CF6A2AC46CC}" type="parTrans" cxnId="{BDF20C2A-6209-4D72-8A19-6592A99B28C9}">
      <dgm:prSet/>
      <dgm:spPr/>
      <dgm:t>
        <a:bodyPr/>
        <a:lstStyle/>
        <a:p>
          <a:endParaRPr lang="es-VE"/>
        </a:p>
      </dgm:t>
    </dgm:pt>
    <dgm:pt modelId="{13B75860-DFFC-4400-A0EC-978861934431}" type="sibTrans" cxnId="{BDF20C2A-6209-4D72-8A19-6592A99B28C9}">
      <dgm:prSet/>
      <dgm:spPr/>
      <dgm:t>
        <a:bodyPr/>
        <a:lstStyle/>
        <a:p>
          <a:endParaRPr lang="es-VE"/>
        </a:p>
      </dgm:t>
    </dgm:pt>
    <dgm:pt modelId="{C864EA31-72CB-4208-94ED-65ACDC1A080B}" type="pres">
      <dgm:prSet presAssocID="{CD5C0FB1-AF80-4227-820C-1FB6BA944D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9F4DFBBD-0572-417C-908A-87CDB28A2E84}" type="pres">
      <dgm:prSet presAssocID="{C6CB5DEC-A50B-4278-AE60-5D3AD918233F}" presName="compNode" presStyleCnt="0"/>
      <dgm:spPr/>
    </dgm:pt>
    <dgm:pt modelId="{8E346D26-16BE-4F50-B179-B396BE0924CF}" type="pres">
      <dgm:prSet presAssocID="{C6CB5DEC-A50B-4278-AE60-5D3AD918233F}" presName="aNode" presStyleLbl="bgShp" presStyleIdx="0" presStyleCnt="1" custLinFactNeighborY="998"/>
      <dgm:spPr/>
      <dgm:t>
        <a:bodyPr/>
        <a:lstStyle/>
        <a:p>
          <a:endParaRPr lang="es-VE"/>
        </a:p>
      </dgm:t>
    </dgm:pt>
    <dgm:pt modelId="{AB8A2DCD-0A06-4D3F-B02C-66D02962DA8D}" type="pres">
      <dgm:prSet presAssocID="{C6CB5DEC-A50B-4278-AE60-5D3AD918233F}" presName="textNode" presStyleLbl="bgShp" presStyleIdx="0" presStyleCnt="1"/>
      <dgm:spPr/>
      <dgm:t>
        <a:bodyPr/>
        <a:lstStyle/>
        <a:p>
          <a:endParaRPr lang="es-VE"/>
        </a:p>
      </dgm:t>
    </dgm:pt>
    <dgm:pt modelId="{878F474F-D061-48DF-800F-0DD10D5E819B}" type="pres">
      <dgm:prSet presAssocID="{C6CB5DEC-A50B-4278-AE60-5D3AD918233F}" presName="compChildNode" presStyleCnt="0"/>
      <dgm:spPr/>
    </dgm:pt>
    <dgm:pt modelId="{1F2355A0-F63C-4861-BF57-0F880E30A157}" type="pres">
      <dgm:prSet presAssocID="{C6CB5DEC-A50B-4278-AE60-5D3AD918233F}" presName="theInnerList" presStyleCnt="0"/>
      <dgm:spPr/>
    </dgm:pt>
    <dgm:pt modelId="{262B9C41-73A5-4764-9906-F02405387B33}" type="pres">
      <dgm:prSet presAssocID="{1E50742F-D932-4DA4-A871-E73B2888D2D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2B850BA-D838-44EA-A722-E4703D8F1735}" srcId="{1E50742F-D932-4DA4-A871-E73B2888D2D9}" destId="{1530AC47-B5B5-4F5F-A848-2B45DE160E01}" srcOrd="4" destOrd="0" parTransId="{2DC4B7E9-521E-4AFC-B791-597B8CFB2EEA}" sibTransId="{ED9E2953-4EC8-452D-94A0-638A69E09B23}"/>
    <dgm:cxn modelId="{E3D5DCAB-0E68-4145-84AF-8CFAFFA39B37}" type="presOf" srcId="{BD2CFD28-08E9-4233-BA79-830818A28043}" destId="{262B9C41-73A5-4764-9906-F02405387B33}" srcOrd="0" destOrd="2" presId="urn:microsoft.com/office/officeart/2005/8/layout/lProcess2"/>
    <dgm:cxn modelId="{C85622AD-8B8C-43B6-AC67-B7FC982A89E9}" srcId="{1E50742F-D932-4DA4-A871-E73B2888D2D9}" destId="{1FE75799-FD82-4B6D-908E-460A4C462324}" srcOrd="3" destOrd="0" parTransId="{0CB43643-B9B2-4A4C-B1D5-518B49E999EC}" sibTransId="{5F8B5174-D9B7-457D-A10D-86190F50C570}"/>
    <dgm:cxn modelId="{676B05A9-0DC9-4452-9823-8FFE4CE07B36}" type="presOf" srcId="{1FE75799-FD82-4B6D-908E-460A4C462324}" destId="{262B9C41-73A5-4764-9906-F02405387B33}" srcOrd="0" destOrd="4" presId="urn:microsoft.com/office/officeart/2005/8/layout/lProcess2"/>
    <dgm:cxn modelId="{F515AB30-04CE-4BF8-A397-32FEBD399A6B}" srcId="{CD5C0FB1-AF80-4227-820C-1FB6BA944DF3}" destId="{C6CB5DEC-A50B-4278-AE60-5D3AD918233F}" srcOrd="0" destOrd="0" parTransId="{FFD3E583-1DDE-4BE3-9A38-F0BBC160FCAE}" sibTransId="{B7B31EDB-02E6-4524-9B91-886FF8D10BBF}"/>
    <dgm:cxn modelId="{BDF20C2A-6209-4D72-8A19-6592A99B28C9}" srcId="{1E50742F-D932-4DA4-A871-E73B2888D2D9}" destId="{BD2CFD28-08E9-4233-BA79-830818A28043}" srcOrd="1" destOrd="0" parTransId="{92405958-1165-4CCC-A837-2CF6A2AC46CC}" sibTransId="{13B75860-DFFC-4400-A0EC-978861934431}"/>
    <dgm:cxn modelId="{3E0A7F19-26AB-40D6-AC31-56BE3BACD25A}" srcId="{C6CB5DEC-A50B-4278-AE60-5D3AD918233F}" destId="{1E50742F-D932-4DA4-A871-E73B2888D2D9}" srcOrd="0" destOrd="0" parTransId="{3FD2DB60-D2BC-4222-A022-36B070BEF8F0}" sibTransId="{6EBD0AED-3287-422B-B6C3-E6F992B52991}"/>
    <dgm:cxn modelId="{B3B09261-1BA5-4018-88F1-A02CC9FE1624}" type="presOf" srcId="{6935C669-B63D-4812-B192-C39D522EF44F}" destId="{262B9C41-73A5-4764-9906-F02405387B33}" srcOrd="0" destOrd="6" presId="urn:microsoft.com/office/officeart/2005/8/layout/lProcess2"/>
    <dgm:cxn modelId="{C1CD4DAA-4D38-4571-B353-00FB4655D7B3}" type="presOf" srcId="{D534AC5B-A8F4-434D-B0F4-42855C8E2BB9}" destId="{262B9C41-73A5-4764-9906-F02405387B33}" srcOrd="0" destOrd="1" presId="urn:microsoft.com/office/officeart/2005/8/layout/lProcess2"/>
    <dgm:cxn modelId="{D2981C9C-47A8-43A3-BFBF-000AD38F8C14}" type="presOf" srcId="{B999926C-ABA9-4E8B-A30B-5F241F46FC07}" destId="{262B9C41-73A5-4764-9906-F02405387B33}" srcOrd="0" destOrd="3" presId="urn:microsoft.com/office/officeart/2005/8/layout/lProcess2"/>
    <dgm:cxn modelId="{09119B43-8EFC-494D-8230-A38A66E4712E}" srcId="{1530AC47-B5B5-4F5F-A848-2B45DE160E01}" destId="{6935C669-B63D-4812-B192-C39D522EF44F}" srcOrd="0" destOrd="0" parTransId="{616A4E44-B97C-4B11-BB12-4327B2FFFF44}" sibTransId="{69BE97E9-CD16-4E2E-B61A-D31C2A33440E}"/>
    <dgm:cxn modelId="{B3BED3C2-E0B8-4696-8BA5-3753FF6ED3AE}" srcId="{1E50742F-D932-4DA4-A871-E73B2888D2D9}" destId="{B999926C-ABA9-4E8B-A30B-5F241F46FC07}" srcOrd="2" destOrd="0" parTransId="{39638BE2-498D-4D80-A125-638F503368AC}" sibTransId="{62ECEAE7-BE57-449E-9AFA-C22CCA70F05A}"/>
    <dgm:cxn modelId="{29093ABD-B2DE-4A65-9D52-F9ED91978210}" type="presOf" srcId="{1530AC47-B5B5-4F5F-A848-2B45DE160E01}" destId="{262B9C41-73A5-4764-9906-F02405387B33}" srcOrd="0" destOrd="5" presId="urn:microsoft.com/office/officeart/2005/8/layout/lProcess2"/>
    <dgm:cxn modelId="{53A1569C-57DC-4683-A699-669F0AD73909}" type="presOf" srcId="{1E50742F-D932-4DA4-A871-E73B2888D2D9}" destId="{262B9C41-73A5-4764-9906-F02405387B33}" srcOrd="0" destOrd="0" presId="urn:microsoft.com/office/officeart/2005/8/layout/lProcess2"/>
    <dgm:cxn modelId="{ED431F70-D0FC-43D2-B0DE-573B41860E34}" srcId="{1E50742F-D932-4DA4-A871-E73B2888D2D9}" destId="{D534AC5B-A8F4-434D-B0F4-42855C8E2BB9}" srcOrd="0" destOrd="0" parTransId="{61F10532-581D-4799-94A6-3A262B609D0E}" sibTransId="{CBE35AC1-02FA-4DB9-8602-1C487CDE752E}"/>
    <dgm:cxn modelId="{6EF1D3DC-1FF6-4A01-A7AC-6D0810E2B4F5}" type="presOf" srcId="{CD5C0FB1-AF80-4227-820C-1FB6BA944DF3}" destId="{C864EA31-72CB-4208-94ED-65ACDC1A080B}" srcOrd="0" destOrd="0" presId="urn:microsoft.com/office/officeart/2005/8/layout/lProcess2"/>
    <dgm:cxn modelId="{5C630076-1FEE-4D3C-8B41-6E1B862EF2B6}" type="presOf" srcId="{C6CB5DEC-A50B-4278-AE60-5D3AD918233F}" destId="{AB8A2DCD-0A06-4D3F-B02C-66D02962DA8D}" srcOrd="1" destOrd="0" presId="urn:microsoft.com/office/officeart/2005/8/layout/lProcess2"/>
    <dgm:cxn modelId="{587C91F2-B325-45F7-9F4F-7C2E02BAF7F6}" type="presOf" srcId="{C6CB5DEC-A50B-4278-AE60-5D3AD918233F}" destId="{8E346D26-16BE-4F50-B179-B396BE0924CF}" srcOrd="0" destOrd="0" presId="urn:microsoft.com/office/officeart/2005/8/layout/lProcess2"/>
    <dgm:cxn modelId="{12FE8A55-EAEF-4C27-9B5D-E1E9BD2F2C6C}" type="presParOf" srcId="{C864EA31-72CB-4208-94ED-65ACDC1A080B}" destId="{9F4DFBBD-0572-417C-908A-87CDB28A2E84}" srcOrd="0" destOrd="0" presId="urn:microsoft.com/office/officeart/2005/8/layout/lProcess2"/>
    <dgm:cxn modelId="{3EC52BEA-A881-4CC0-A33A-D299A24F887D}" type="presParOf" srcId="{9F4DFBBD-0572-417C-908A-87CDB28A2E84}" destId="{8E346D26-16BE-4F50-B179-B396BE0924CF}" srcOrd="0" destOrd="0" presId="urn:microsoft.com/office/officeart/2005/8/layout/lProcess2"/>
    <dgm:cxn modelId="{FDAA61D6-3639-4079-908B-E66C4F6DC26C}" type="presParOf" srcId="{9F4DFBBD-0572-417C-908A-87CDB28A2E84}" destId="{AB8A2DCD-0A06-4D3F-B02C-66D02962DA8D}" srcOrd="1" destOrd="0" presId="urn:microsoft.com/office/officeart/2005/8/layout/lProcess2"/>
    <dgm:cxn modelId="{10F66483-93BD-43DF-A67A-CBF659598ACC}" type="presParOf" srcId="{9F4DFBBD-0572-417C-908A-87CDB28A2E84}" destId="{878F474F-D061-48DF-800F-0DD10D5E819B}" srcOrd="2" destOrd="0" presId="urn:microsoft.com/office/officeart/2005/8/layout/lProcess2"/>
    <dgm:cxn modelId="{64D8460B-ECA9-4661-961B-AFA96FFA6CD3}" type="presParOf" srcId="{878F474F-D061-48DF-800F-0DD10D5E819B}" destId="{1F2355A0-F63C-4861-BF57-0F880E30A157}" srcOrd="0" destOrd="0" presId="urn:microsoft.com/office/officeart/2005/8/layout/lProcess2"/>
    <dgm:cxn modelId="{C1AE1E8E-9311-4937-84DC-FE9B0AA85D7F}" type="presParOf" srcId="{1F2355A0-F63C-4861-BF57-0F880E30A157}" destId="{262B9C41-73A5-4764-9906-F02405387B3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16578F-F7B1-4181-AA72-1234FC60D35F}" type="doc">
      <dgm:prSet loTypeId="urn:diagrams.loki3.com/BracketList+Icon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07F7B96A-F7FF-4647-8C49-7916F782C469}">
      <dgm:prSet/>
      <dgm:spPr/>
      <dgm:t>
        <a:bodyPr/>
        <a:lstStyle/>
        <a:p>
          <a:pPr algn="ctr"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Impacto de la FA sobre la mortalidad en hombres y mujeres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A2CE8-B52B-477F-85D1-052A3BDFD124}" type="parTrans" cxnId="{DB3C7E4A-41F4-4E4F-8129-5530A2335CB1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A53DC-B7BF-46AB-BD8D-406E2B5E26A4}" type="sibTrans" cxnId="{DB3C7E4A-41F4-4E4F-8129-5530A2335CB1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7B239-46B1-43BC-A420-EAC04359D496}">
      <dgm:prSet/>
      <dgm:spPr/>
      <dgm:t>
        <a:bodyPr/>
        <a:lstStyle/>
        <a:p>
          <a:pPr algn="ctr"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Regresión logística combinada 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DAD59-1712-4326-961F-BCEA8A35B92B}" type="parTrans" cxnId="{AED1F9A5-F0C1-4C3C-80FE-B971E1228F8B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07D27-7CE6-4979-AE2D-410BE89A2C02}" type="sibTrans" cxnId="{AED1F9A5-F0C1-4C3C-80FE-B971E1228F8B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EB7B7-85D4-4FD2-9CC4-08E418B5F7AB}">
      <dgm:prSet/>
      <dgm:spPr/>
      <dgm:t>
        <a:bodyPr/>
        <a:lstStyle/>
        <a:p>
          <a:pPr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Permitió que las </a:t>
          </a:r>
          <a:r>
            <a:rPr lang="es-VE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covariables</a:t>
          </a:r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que cambiaban con el tiempo fueran redefinidas.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F51C1-1A81-402D-B96D-F27F5D503855}" type="parTrans" cxnId="{D5C4327C-14CD-4CB4-99AC-960FD6B2DAF7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70268-A3D5-40DF-ACDB-54619E8738E5}" type="sibTrans" cxnId="{D5C4327C-14CD-4CB4-99AC-960FD6B2DAF7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D3FF6-1174-41BF-9D62-DFFA57AF3816}">
      <dgm:prSet/>
      <dgm:spPr/>
      <dgm:t>
        <a:bodyPr/>
        <a:lstStyle/>
        <a:p>
          <a:pPr algn="ctr"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datos faltantes 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66D21-B42D-43B1-B235-DC565698B4F7}" type="parTrans" cxnId="{4976AE27-7E2F-4450-9DB2-BBFEBCD9DBFE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A0D93-9383-4C8C-8D8E-B292206C274C}" type="sibTrans" cxnId="{4976AE27-7E2F-4450-9DB2-BBFEBCD9DBFE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D88E1-A060-4F4F-8588-EE405446101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sustituyeron con los valores más recientes, siempre y cuando se obtuvieran dentro de los 2 ciclos de exámenes anteriores.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CD8EC-32E9-4BFC-B400-F7293924B866}" type="parTrans" cxnId="{5ACEB587-3BAF-439C-BA32-F58BD14956BF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BC332-2FF2-42D1-8BF0-C2128101BA8B}" type="sibTrans" cxnId="{5ACEB587-3BAF-439C-BA32-F58BD14956BF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AFC16-5EA8-4277-8F14-C201643214E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V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Regresión logística.</a:t>
          </a:r>
          <a:endParaRPr lang="es-V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F314B-F74F-4B64-AF1B-31F3509D6610}" type="sibTrans" cxnId="{8108A17D-EEEC-4489-A7A3-29D92E8F08AB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BC0B4-08DE-4530-8ED8-3C60F62113BE}" type="parTrans" cxnId="{8108A17D-EEEC-4489-A7A3-29D92E8F08AB}">
      <dgm:prSet/>
      <dgm:spPr/>
      <dgm:t>
        <a:bodyPr/>
        <a:lstStyle/>
        <a:p>
          <a:endParaRPr lang="es-V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7F4EA-F122-418B-A8C4-9BBB0A28AE39}" type="pres">
      <dgm:prSet presAssocID="{B016578F-F7B1-4181-AA72-1234FC60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F01C159-0AD2-4D1F-B57B-E7CED47AAB65}" type="pres">
      <dgm:prSet presAssocID="{07F7B96A-F7FF-4647-8C49-7916F782C469}" presName="linNode" presStyleCnt="0"/>
      <dgm:spPr/>
    </dgm:pt>
    <dgm:pt modelId="{ECBD1940-1C3F-4CC4-A6D7-8EF17D01CB52}" type="pres">
      <dgm:prSet presAssocID="{07F7B96A-F7FF-4647-8C49-7916F782C469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1946E5F-2DB0-460A-BDBA-E98EDF029B87}" type="pres">
      <dgm:prSet presAssocID="{07F7B96A-F7FF-4647-8C49-7916F782C469}" presName="bracket" presStyleLbl="parChTrans1D1" presStyleIdx="0" presStyleCnt="3"/>
      <dgm:spPr/>
    </dgm:pt>
    <dgm:pt modelId="{31A58C1A-DC47-42CF-80EE-3AA9B1B3E341}" type="pres">
      <dgm:prSet presAssocID="{07F7B96A-F7FF-4647-8C49-7916F782C469}" presName="spH" presStyleCnt="0"/>
      <dgm:spPr/>
    </dgm:pt>
    <dgm:pt modelId="{D4FFECFE-5656-4B11-885C-437E39CE1E65}" type="pres">
      <dgm:prSet presAssocID="{07F7B96A-F7FF-4647-8C49-7916F782C469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3F59C8-6DF8-48D3-8C9E-07F0454CE80C}" type="pres">
      <dgm:prSet presAssocID="{672A53DC-B7BF-46AB-BD8D-406E2B5E26A4}" presName="spV" presStyleCnt="0"/>
      <dgm:spPr/>
    </dgm:pt>
    <dgm:pt modelId="{4B70597E-D11A-40D5-92D3-BBE466E74447}" type="pres">
      <dgm:prSet presAssocID="{FA77B239-46B1-43BC-A420-EAC04359D496}" presName="linNode" presStyleCnt="0"/>
      <dgm:spPr/>
    </dgm:pt>
    <dgm:pt modelId="{E6622D72-5774-46B9-A88A-2C27FE2A5CA4}" type="pres">
      <dgm:prSet presAssocID="{FA77B239-46B1-43BC-A420-EAC04359D496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297A81-E0B6-4E64-9114-AA61476DC33D}" type="pres">
      <dgm:prSet presAssocID="{FA77B239-46B1-43BC-A420-EAC04359D496}" presName="bracket" presStyleLbl="parChTrans1D1" presStyleIdx="1" presStyleCnt="3"/>
      <dgm:spPr/>
    </dgm:pt>
    <dgm:pt modelId="{79754E78-F2C4-4320-83B7-CD06171E3B51}" type="pres">
      <dgm:prSet presAssocID="{FA77B239-46B1-43BC-A420-EAC04359D496}" presName="spH" presStyleCnt="0"/>
      <dgm:spPr/>
    </dgm:pt>
    <dgm:pt modelId="{3694669A-9980-4543-AB93-4835A013B4C3}" type="pres">
      <dgm:prSet presAssocID="{FA77B239-46B1-43BC-A420-EAC04359D496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7AE6B1E-807C-4B70-B609-AC9F2399B2E2}" type="pres">
      <dgm:prSet presAssocID="{8E307D27-7CE6-4979-AE2D-410BE89A2C02}" presName="spV" presStyleCnt="0"/>
      <dgm:spPr/>
    </dgm:pt>
    <dgm:pt modelId="{1CE7319C-0138-496A-A99B-B73AA2A2175E}" type="pres">
      <dgm:prSet presAssocID="{49FD3FF6-1174-41BF-9D62-DFFA57AF3816}" presName="linNode" presStyleCnt="0"/>
      <dgm:spPr/>
    </dgm:pt>
    <dgm:pt modelId="{DB7B5B09-EF1F-4A82-A0DF-DC4A41EAF705}" type="pres">
      <dgm:prSet presAssocID="{49FD3FF6-1174-41BF-9D62-DFFA57AF3816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9779D98-BD02-4746-924E-65AF47CED59C}" type="pres">
      <dgm:prSet presAssocID="{49FD3FF6-1174-41BF-9D62-DFFA57AF3816}" presName="bracket" presStyleLbl="parChTrans1D1" presStyleIdx="2" presStyleCnt="3"/>
      <dgm:spPr/>
    </dgm:pt>
    <dgm:pt modelId="{7AA125AD-0970-433C-8EED-BB92F34C0523}" type="pres">
      <dgm:prSet presAssocID="{49FD3FF6-1174-41BF-9D62-DFFA57AF3816}" presName="spH" presStyleCnt="0"/>
      <dgm:spPr/>
    </dgm:pt>
    <dgm:pt modelId="{3A5F4004-E921-4BE8-94E3-F904F3CA0FA7}" type="pres">
      <dgm:prSet presAssocID="{49FD3FF6-1174-41BF-9D62-DFFA57AF3816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0A33B9B-C2A5-4A82-8802-A867917BB51F}" type="presOf" srcId="{08CAFC16-5EA8-4277-8F14-C201643214E4}" destId="{D4FFECFE-5656-4B11-885C-437E39CE1E65}" srcOrd="0" destOrd="0" presId="urn:diagrams.loki3.com/BracketList+Icon"/>
    <dgm:cxn modelId="{F61BB5AA-96EE-4F22-8D62-9B1FEB5E5F1C}" type="presOf" srcId="{B016578F-F7B1-4181-AA72-1234FC60D35F}" destId="{DB47F4EA-F122-418B-A8C4-9BBB0A28AE39}" srcOrd="0" destOrd="0" presId="urn:diagrams.loki3.com/BracketList+Icon"/>
    <dgm:cxn modelId="{93D84633-4B37-4453-815E-A432A9D029FD}" type="presOf" srcId="{49FD3FF6-1174-41BF-9D62-DFFA57AF3816}" destId="{DB7B5B09-EF1F-4A82-A0DF-DC4A41EAF705}" srcOrd="0" destOrd="0" presId="urn:diagrams.loki3.com/BracketList+Icon"/>
    <dgm:cxn modelId="{57289D4E-992B-424E-B7CE-3482F606B46D}" type="presOf" srcId="{FA77B239-46B1-43BC-A420-EAC04359D496}" destId="{E6622D72-5774-46B9-A88A-2C27FE2A5CA4}" srcOrd="0" destOrd="0" presId="urn:diagrams.loki3.com/BracketList+Icon"/>
    <dgm:cxn modelId="{DB3C7E4A-41F4-4E4F-8129-5530A2335CB1}" srcId="{B016578F-F7B1-4181-AA72-1234FC60D35F}" destId="{07F7B96A-F7FF-4647-8C49-7916F782C469}" srcOrd="0" destOrd="0" parTransId="{5D5A2CE8-B52B-477F-85D1-052A3BDFD124}" sibTransId="{672A53DC-B7BF-46AB-BD8D-406E2B5E26A4}"/>
    <dgm:cxn modelId="{4976AE27-7E2F-4450-9DB2-BBFEBCD9DBFE}" srcId="{B016578F-F7B1-4181-AA72-1234FC60D35F}" destId="{49FD3FF6-1174-41BF-9D62-DFFA57AF3816}" srcOrd="2" destOrd="0" parTransId="{3EC66D21-B42D-43B1-B235-DC565698B4F7}" sibTransId="{5AEA0D93-9383-4C8C-8D8E-B292206C274C}"/>
    <dgm:cxn modelId="{607674E1-788D-42B3-9DB6-F33CD039A258}" type="presOf" srcId="{D91EB7B7-85D4-4FD2-9CC4-08E418B5F7AB}" destId="{3694669A-9980-4543-AB93-4835A013B4C3}" srcOrd="0" destOrd="0" presId="urn:diagrams.loki3.com/BracketList+Icon"/>
    <dgm:cxn modelId="{4BECDA7F-C399-4A07-8CDC-AC29AD483410}" type="presOf" srcId="{07F7B96A-F7FF-4647-8C49-7916F782C469}" destId="{ECBD1940-1C3F-4CC4-A6D7-8EF17D01CB52}" srcOrd="0" destOrd="0" presId="urn:diagrams.loki3.com/BracketList+Icon"/>
    <dgm:cxn modelId="{4311A575-1080-4E34-AC1B-89849C9407F8}" type="presOf" srcId="{177D88E1-A060-4F4F-8588-EE405446101A}" destId="{3A5F4004-E921-4BE8-94E3-F904F3CA0FA7}" srcOrd="0" destOrd="0" presId="urn:diagrams.loki3.com/BracketList+Icon"/>
    <dgm:cxn modelId="{D5C4327C-14CD-4CB4-99AC-960FD6B2DAF7}" srcId="{FA77B239-46B1-43BC-A420-EAC04359D496}" destId="{D91EB7B7-85D4-4FD2-9CC4-08E418B5F7AB}" srcOrd="0" destOrd="0" parTransId="{63AF51C1-1A81-402D-B96D-F27F5D503855}" sibTransId="{1F970268-A3D5-40DF-ACDB-54619E8738E5}"/>
    <dgm:cxn modelId="{5ACEB587-3BAF-439C-BA32-F58BD14956BF}" srcId="{49FD3FF6-1174-41BF-9D62-DFFA57AF3816}" destId="{177D88E1-A060-4F4F-8588-EE405446101A}" srcOrd="0" destOrd="0" parTransId="{476CD8EC-32E9-4BFC-B400-F7293924B866}" sibTransId="{D69BC332-2FF2-42D1-8BF0-C2128101BA8B}"/>
    <dgm:cxn modelId="{8108A17D-EEEC-4489-A7A3-29D92E8F08AB}" srcId="{07F7B96A-F7FF-4647-8C49-7916F782C469}" destId="{08CAFC16-5EA8-4277-8F14-C201643214E4}" srcOrd="0" destOrd="0" parTransId="{746BC0B4-08DE-4530-8ED8-3C60F62113BE}" sibTransId="{956F314B-F74F-4B64-AF1B-31F3509D6610}"/>
    <dgm:cxn modelId="{AED1F9A5-F0C1-4C3C-80FE-B971E1228F8B}" srcId="{B016578F-F7B1-4181-AA72-1234FC60D35F}" destId="{FA77B239-46B1-43BC-A420-EAC04359D496}" srcOrd="1" destOrd="0" parTransId="{815DAD59-1712-4326-961F-BCEA8A35B92B}" sibTransId="{8E307D27-7CE6-4979-AE2D-410BE89A2C02}"/>
    <dgm:cxn modelId="{A52CEE52-009E-4AB0-8503-B88DE970B1D6}" type="presParOf" srcId="{DB47F4EA-F122-418B-A8C4-9BBB0A28AE39}" destId="{DF01C159-0AD2-4D1F-B57B-E7CED47AAB65}" srcOrd="0" destOrd="0" presId="urn:diagrams.loki3.com/BracketList+Icon"/>
    <dgm:cxn modelId="{CECB2870-BBC8-456A-B48C-445C4D01107E}" type="presParOf" srcId="{DF01C159-0AD2-4D1F-B57B-E7CED47AAB65}" destId="{ECBD1940-1C3F-4CC4-A6D7-8EF17D01CB52}" srcOrd="0" destOrd="0" presId="urn:diagrams.loki3.com/BracketList+Icon"/>
    <dgm:cxn modelId="{61FD4A7B-01A5-456A-BA8A-B0101F6CD261}" type="presParOf" srcId="{DF01C159-0AD2-4D1F-B57B-E7CED47AAB65}" destId="{01946E5F-2DB0-460A-BDBA-E98EDF029B87}" srcOrd="1" destOrd="0" presId="urn:diagrams.loki3.com/BracketList+Icon"/>
    <dgm:cxn modelId="{A286F1C7-0D1A-4B48-9DA1-A642D1658FD3}" type="presParOf" srcId="{DF01C159-0AD2-4D1F-B57B-E7CED47AAB65}" destId="{31A58C1A-DC47-42CF-80EE-3AA9B1B3E341}" srcOrd="2" destOrd="0" presId="urn:diagrams.loki3.com/BracketList+Icon"/>
    <dgm:cxn modelId="{F4A63760-2CBC-4A97-BD04-5C49C879B532}" type="presParOf" srcId="{DF01C159-0AD2-4D1F-B57B-E7CED47AAB65}" destId="{D4FFECFE-5656-4B11-885C-437E39CE1E65}" srcOrd="3" destOrd="0" presId="urn:diagrams.loki3.com/BracketList+Icon"/>
    <dgm:cxn modelId="{1321B693-90FE-4591-B9EC-6BFDCABF9AED}" type="presParOf" srcId="{DB47F4EA-F122-418B-A8C4-9BBB0A28AE39}" destId="{173F59C8-6DF8-48D3-8C9E-07F0454CE80C}" srcOrd="1" destOrd="0" presId="urn:diagrams.loki3.com/BracketList+Icon"/>
    <dgm:cxn modelId="{DA5FE752-B505-4E9A-A5D8-EE4FA00B8FC6}" type="presParOf" srcId="{DB47F4EA-F122-418B-A8C4-9BBB0A28AE39}" destId="{4B70597E-D11A-40D5-92D3-BBE466E74447}" srcOrd="2" destOrd="0" presId="urn:diagrams.loki3.com/BracketList+Icon"/>
    <dgm:cxn modelId="{9F465996-6F5B-4999-8559-D65A45510729}" type="presParOf" srcId="{4B70597E-D11A-40D5-92D3-BBE466E74447}" destId="{E6622D72-5774-46B9-A88A-2C27FE2A5CA4}" srcOrd="0" destOrd="0" presId="urn:diagrams.loki3.com/BracketList+Icon"/>
    <dgm:cxn modelId="{967AA456-3151-470A-8B1C-2FBB4549ED79}" type="presParOf" srcId="{4B70597E-D11A-40D5-92D3-BBE466E74447}" destId="{3F297A81-E0B6-4E64-9114-AA61476DC33D}" srcOrd="1" destOrd="0" presId="urn:diagrams.loki3.com/BracketList+Icon"/>
    <dgm:cxn modelId="{0507FFCA-8BCE-4923-9AC8-934823094CF7}" type="presParOf" srcId="{4B70597E-D11A-40D5-92D3-BBE466E74447}" destId="{79754E78-F2C4-4320-83B7-CD06171E3B51}" srcOrd="2" destOrd="0" presId="urn:diagrams.loki3.com/BracketList+Icon"/>
    <dgm:cxn modelId="{6065FDF9-AE78-4781-810D-60793411D96F}" type="presParOf" srcId="{4B70597E-D11A-40D5-92D3-BBE466E74447}" destId="{3694669A-9980-4543-AB93-4835A013B4C3}" srcOrd="3" destOrd="0" presId="urn:diagrams.loki3.com/BracketList+Icon"/>
    <dgm:cxn modelId="{8C43F4E0-944F-4B52-8AB8-B71A1585EFE8}" type="presParOf" srcId="{DB47F4EA-F122-418B-A8C4-9BBB0A28AE39}" destId="{97AE6B1E-807C-4B70-B609-AC9F2399B2E2}" srcOrd="3" destOrd="0" presId="urn:diagrams.loki3.com/BracketList+Icon"/>
    <dgm:cxn modelId="{AEDA5E6C-76AB-4297-9010-F0655CA9B71C}" type="presParOf" srcId="{DB47F4EA-F122-418B-A8C4-9BBB0A28AE39}" destId="{1CE7319C-0138-496A-A99B-B73AA2A2175E}" srcOrd="4" destOrd="0" presId="urn:diagrams.loki3.com/BracketList+Icon"/>
    <dgm:cxn modelId="{BC9D523B-D147-437F-9395-9B82E4B1B34D}" type="presParOf" srcId="{1CE7319C-0138-496A-A99B-B73AA2A2175E}" destId="{DB7B5B09-EF1F-4A82-A0DF-DC4A41EAF705}" srcOrd="0" destOrd="0" presId="urn:diagrams.loki3.com/BracketList+Icon"/>
    <dgm:cxn modelId="{67580D46-EBD0-4637-9B9D-554623E37734}" type="presParOf" srcId="{1CE7319C-0138-496A-A99B-B73AA2A2175E}" destId="{89779D98-BD02-4746-924E-65AF47CED59C}" srcOrd="1" destOrd="0" presId="urn:diagrams.loki3.com/BracketList+Icon"/>
    <dgm:cxn modelId="{D2323B4E-5143-46E4-82D3-65EF330EF54F}" type="presParOf" srcId="{1CE7319C-0138-496A-A99B-B73AA2A2175E}" destId="{7AA125AD-0970-433C-8EED-BB92F34C0523}" srcOrd="2" destOrd="0" presId="urn:diagrams.loki3.com/BracketList+Icon"/>
    <dgm:cxn modelId="{0BBA2280-6010-4F4C-AF58-735DC6C55FCD}" type="presParOf" srcId="{1CE7319C-0138-496A-A99B-B73AA2A2175E}" destId="{3A5F4004-E921-4BE8-94E3-F904F3CA0FA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0F834-4394-487F-AC8B-458D3CF38AF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8AE66DE3-B68D-48EB-8C68-B7DFBFF88F3E}">
      <dgm:prSet/>
      <dgm:spPr>
        <a:solidFill>
          <a:schemeClr val="tx1"/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BDDEA-73D3-4E1B-ACC6-63FBFEBD6295}" type="parTrans" cxnId="{FA12EA9C-D277-49D3-8CDC-6700D050D94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9EBC0-64D8-4860-8DE5-58A7A85CCD74}" type="sibTrans" cxnId="{FA12EA9C-D277-49D3-8CDC-6700D050D94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354DA-8900-4D2C-AD0E-357A86E0B4CD}">
      <dgm:prSet/>
      <dgm:spPr>
        <a:solidFill>
          <a:schemeClr val="tx1"/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Hipertensión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17601-8140-45EC-BFE6-524E184AF2AD}" type="parTrans" cxnId="{94FD671A-F41D-4B00-A0B8-43FA551BA51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BD13E-41A1-4611-B5D3-C7896819405E}" type="sibTrans" cxnId="{94FD671A-F41D-4B00-A0B8-43FA551BA51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7BDC4-298E-458C-8CED-48474C96372F}">
      <dgm:prSet/>
      <dgm:spPr>
        <a:solidFill>
          <a:schemeClr val="tx1"/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Tabaquismo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6B7BA-9417-474E-8526-993D6B239A91}" type="parTrans" cxnId="{5CF58BF7-6A0A-4C62-8C22-D9D1B0D344C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1F54F-75F8-46EF-87BA-E1D4318BBE4C}" type="sibTrans" cxnId="{5CF58BF7-6A0A-4C62-8C22-D9D1B0D344C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7FDE8-4530-4188-A213-E094F959E538}">
      <dgm:prSet/>
      <dgm:spPr>
        <a:solidFill>
          <a:schemeClr val="tx1"/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DM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E111E-70BB-459F-B42B-EAD8AFCB0D88}" type="parTrans" cxnId="{26BAA550-C667-41BA-BFE7-BC597FEF29B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0CC9D-4444-43FE-9A9A-87AC018B28C5}" type="sibTrans" cxnId="{26BAA550-C667-41BA-BFE7-BC597FEF29B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2D6E2-974B-4C14-A7C2-E2AA6EC05639}">
      <dgm:prSet/>
      <dgm:spPr>
        <a:solidFill>
          <a:schemeClr val="tx1"/>
        </a:solidFill>
        <a:ln w="28575">
          <a:solidFill>
            <a:srgbClr val="FFFF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HVI por ECG 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6752A-87E2-4396-A552-593F941EB016}" type="parTrans" cxnId="{61CBBE78-3970-4D4A-95A8-AF325CD9E2B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F42CD-4663-4970-A647-F6D12A06B0C4}" type="sibTrans" cxnId="{61CBBE78-3970-4D4A-95A8-AF325CD9E2B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A528B-6085-4DDB-B5E0-6F530EDF3995}">
      <dgm:prSet/>
      <dgm:spPr>
        <a:solidFill>
          <a:schemeClr val="tx1"/>
        </a:solidFill>
        <a:ln w="28575">
          <a:solidFill>
            <a:srgbClr val="FF00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F7289-35AC-4FA8-85DF-44E711DC48FF}" type="parTrans" cxnId="{1C6A5447-081E-4521-9FAD-8478114C927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99070-4835-4A42-B65E-7B2A0D7B6892}" type="sibTrans" cxnId="{1C6A5447-081E-4521-9FAD-8478114C927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4F777-3C77-46FD-928B-8F8D659C6B3C}">
      <dgm:prSet/>
      <dgm:spPr>
        <a:solidFill>
          <a:schemeClr val="tx1"/>
        </a:solidFill>
        <a:ln w="28575">
          <a:solidFill>
            <a:srgbClr val="FF00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ICC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AAC5A-E45F-4209-9883-F7E61258E487}" type="parTrans" cxnId="{07517620-A06F-4B62-A740-A8E62211229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74718-2DCB-4BDB-BEEA-23962EEE6C8D}" type="sibTrans" cxnId="{07517620-A06F-4B62-A740-A8E62211229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25B85-1942-4471-BCEA-15D85C45188D}">
      <dgm:prSet/>
      <dgm:spPr>
        <a:solidFill>
          <a:schemeClr val="tx1"/>
        </a:solidFill>
        <a:ln w="28575">
          <a:solidFill>
            <a:srgbClr val="FF00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Enfermedad valvular cardíaca 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D9996-7DD1-431D-9994-06C411DB1ED1}" type="parTrans" cxnId="{1269217D-B857-4726-A914-2553E6B6BB2F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A229-2ED1-433F-B793-23A35F5F7F51}" type="sibTrans" cxnId="{1269217D-B857-4726-A914-2553E6B6BB2F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5CE86-E381-4ED2-879F-5E48A5F52007}">
      <dgm:prSet/>
      <dgm:spPr>
        <a:solidFill>
          <a:schemeClr val="tx1"/>
        </a:solidFill>
        <a:ln w="28575">
          <a:solidFill>
            <a:srgbClr val="FF0000"/>
          </a:solidFill>
        </a:ln>
      </dgm:spPr>
      <dgm:t>
        <a:bodyPr/>
        <a:lstStyle/>
        <a:p>
          <a:pPr rtl="0"/>
          <a:r>
            <a:rPr lang="es-VE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EVC o AIT</a:t>
          </a:r>
          <a:endParaRPr lang="es-VE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DC6D9-A0DC-4E40-AC44-D04EB99F22F7}" type="parTrans" cxnId="{B9FF0D81-B1F6-47C1-8148-352D726EC9C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1921A-1D8B-429E-8806-AA7062B988B5}" type="sibTrans" cxnId="{B9FF0D81-B1F6-47C1-8148-352D726EC9C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93B6D-80C0-4A07-ACAC-883226D9768D}" type="pres">
      <dgm:prSet presAssocID="{5430F834-4394-487F-AC8B-458D3CF38A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DCF2CE4-511E-43F1-A9A2-5A54F6837874}" type="pres">
      <dgm:prSet presAssocID="{8AE66DE3-B68D-48EB-8C68-B7DFBFF88F3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978EA70-67C9-4511-B10E-7AEBF3E9F148}" type="pres">
      <dgm:prSet presAssocID="{FCA9EBC0-64D8-4860-8DE5-58A7A85CCD74}" presName="sibTrans" presStyleCnt="0"/>
      <dgm:spPr/>
    </dgm:pt>
    <dgm:pt modelId="{B00B2CDF-7C82-4468-9745-E6C0BC3A7F2B}" type="pres">
      <dgm:prSet presAssocID="{8BB354DA-8900-4D2C-AD0E-357A86E0B4C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FC51D69-2714-450D-831D-D6FDFA34AB8A}" type="pres">
      <dgm:prSet presAssocID="{C74BD13E-41A1-4611-B5D3-C7896819405E}" presName="sibTrans" presStyleCnt="0"/>
      <dgm:spPr/>
    </dgm:pt>
    <dgm:pt modelId="{A3F920DF-D265-4DA9-B07B-F892C485B554}" type="pres">
      <dgm:prSet presAssocID="{0427BDC4-298E-458C-8CED-48474C96372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7A50EDF-2A69-426C-8F47-42E7ABC685C9}" type="pres">
      <dgm:prSet presAssocID="{6CE1F54F-75F8-46EF-87BA-E1D4318BBE4C}" presName="sibTrans" presStyleCnt="0"/>
      <dgm:spPr/>
    </dgm:pt>
    <dgm:pt modelId="{1E2E715C-32B3-4BCC-85AD-7EED4267AC6F}" type="pres">
      <dgm:prSet presAssocID="{51F7FDE8-4530-4188-A213-E094F959E53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F19B66-6D48-46D6-A4E8-F1EDCCEAB8FF}" type="pres">
      <dgm:prSet presAssocID="{2B70CC9D-4444-43FE-9A9A-87AC018B28C5}" presName="sibTrans" presStyleCnt="0"/>
      <dgm:spPr/>
    </dgm:pt>
    <dgm:pt modelId="{0796BF7D-52DD-481A-AC43-AFB172424081}" type="pres">
      <dgm:prSet presAssocID="{AEB2D6E2-974B-4C14-A7C2-E2AA6EC0563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CD57905-06AB-4502-A29F-61C092A61F70}" type="pres">
      <dgm:prSet presAssocID="{6EEF42CD-4663-4970-A647-F6D12A06B0C4}" presName="sibTrans" presStyleCnt="0"/>
      <dgm:spPr/>
    </dgm:pt>
    <dgm:pt modelId="{705983D6-6680-4934-B946-3E3EA3B58CFF}" type="pres">
      <dgm:prSet presAssocID="{B66A528B-6085-4DDB-B5E0-6F530EDF399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045C6F-DFB6-4B87-A89E-E35A7A86AB93}" type="pres">
      <dgm:prSet presAssocID="{1F299070-4835-4A42-B65E-7B2A0D7B6892}" presName="sibTrans" presStyleCnt="0"/>
      <dgm:spPr/>
    </dgm:pt>
    <dgm:pt modelId="{22BFA321-3CF3-4DBE-AF38-5B3FA53A05C4}" type="pres">
      <dgm:prSet presAssocID="{2244F777-3C77-46FD-928B-8F8D659C6B3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529FAE5-E31A-42E4-A64D-01458903C786}" type="pres">
      <dgm:prSet presAssocID="{A5B74718-2DCB-4BDB-BEEA-23962EEE6C8D}" presName="sibTrans" presStyleCnt="0"/>
      <dgm:spPr/>
    </dgm:pt>
    <dgm:pt modelId="{7722FE41-BF0C-44DD-9D2C-9BE24421F22B}" type="pres">
      <dgm:prSet presAssocID="{D0625B85-1942-4471-BCEA-15D85C4518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614A9D8-6FB7-4501-9687-C5FD8F254287}" type="pres">
      <dgm:prSet presAssocID="{B513A229-2ED1-433F-B793-23A35F5F7F51}" presName="sibTrans" presStyleCnt="0"/>
      <dgm:spPr/>
    </dgm:pt>
    <dgm:pt modelId="{A9F3E695-C8BA-4C01-9E98-423D04B1C443}" type="pres">
      <dgm:prSet presAssocID="{E415CE86-E381-4ED2-879F-5E48A5F5200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C4B093F-5A16-4774-BCE1-E43285A04D7E}" type="presOf" srcId="{E415CE86-E381-4ED2-879F-5E48A5F52007}" destId="{A9F3E695-C8BA-4C01-9E98-423D04B1C443}" srcOrd="0" destOrd="0" presId="urn:microsoft.com/office/officeart/2005/8/layout/default"/>
    <dgm:cxn modelId="{96BA36B7-8BC4-44CA-93BF-57E9F9869F85}" type="presOf" srcId="{5430F834-4394-487F-AC8B-458D3CF38AF8}" destId="{AB393B6D-80C0-4A07-ACAC-883226D9768D}" srcOrd="0" destOrd="0" presId="urn:microsoft.com/office/officeart/2005/8/layout/default"/>
    <dgm:cxn modelId="{8D7DEB74-847F-4A5A-A9D9-3153BEEAD384}" type="presOf" srcId="{AEB2D6E2-974B-4C14-A7C2-E2AA6EC05639}" destId="{0796BF7D-52DD-481A-AC43-AFB172424081}" srcOrd="0" destOrd="0" presId="urn:microsoft.com/office/officeart/2005/8/layout/default"/>
    <dgm:cxn modelId="{9860064E-3520-4957-85DD-D5C6CFF7BB7D}" type="presOf" srcId="{0427BDC4-298E-458C-8CED-48474C96372F}" destId="{A3F920DF-D265-4DA9-B07B-F892C485B554}" srcOrd="0" destOrd="0" presId="urn:microsoft.com/office/officeart/2005/8/layout/default"/>
    <dgm:cxn modelId="{E0385477-37C2-47B2-88CA-B8C9334753B6}" type="presOf" srcId="{51F7FDE8-4530-4188-A213-E094F959E538}" destId="{1E2E715C-32B3-4BCC-85AD-7EED4267AC6F}" srcOrd="0" destOrd="0" presId="urn:microsoft.com/office/officeart/2005/8/layout/default"/>
    <dgm:cxn modelId="{1C6A5447-081E-4521-9FAD-8478114C927C}" srcId="{5430F834-4394-487F-AC8B-458D3CF38AF8}" destId="{B66A528B-6085-4DDB-B5E0-6F530EDF3995}" srcOrd="5" destOrd="0" parTransId="{20DF7289-35AC-4FA8-85DF-44E711DC48FF}" sibTransId="{1F299070-4835-4A42-B65E-7B2A0D7B6892}"/>
    <dgm:cxn modelId="{26BAA550-C667-41BA-BFE7-BC597FEF29B4}" srcId="{5430F834-4394-487F-AC8B-458D3CF38AF8}" destId="{51F7FDE8-4530-4188-A213-E094F959E538}" srcOrd="3" destOrd="0" parTransId="{507E111E-70BB-459F-B42B-EAD8AFCB0D88}" sibTransId="{2B70CC9D-4444-43FE-9A9A-87AC018B28C5}"/>
    <dgm:cxn modelId="{07517620-A06F-4B62-A740-A8E622112298}" srcId="{5430F834-4394-487F-AC8B-458D3CF38AF8}" destId="{2244F777-3C77-46FD-928B-8F8D659C6B3C}" srcOrd="6" destOrd="0" parTransId="{14AAAC5A-E45F-4209-9883-F7E61258E487}" sibTransId="{A5B74718-2DCB-4BDB-BEEA-23962EEE6C8D}"/>
    <dgm:cxn modelId="{B9FF0D81-B1F6-47C1-8148-352D726EC9CE}" srcId="{5430F834-4394-487F-AC8B-458D3CF38AF8}" destId="{E415CE86-E381-4ED2-879F-5E48A5F52007}" srcOrd="8" destOrd="0" parTransId="{F8BDC6D9-A0DC-4E40-AC44-D04EB99F22F7}" sibTransId="{1E91921A-1D8B-429E-8806-AA7062B988B5}"/>
    <dgm:cxn modelId="{510BB22D-AD6C-4C44-90BB-0DD6344BE2EA}" type="presOf" srcId="{D0625B85-1942-4471-BCEA-15D85C45188D}" destId="{7722FE41-BF0C-44DD-9D2C-9BE24421F22B}" srcOrd="0" destOrd="0" presId="urn:microsoft.com/office/officeart/2005/8/layout/default"/>
    <dgm:cxn modelId="{61CBBE78-3970-4D4A-95A8-AF325CD9E2BC}" srcId="{5430F834-4394-487F-AC8B-458D3CF38AF8}" destId="{AEB2D6E2-974B-4C14-A7C2-E2AA6EC05639}" srcOrd="4" destOrd="0" parTransId="{2DB6752A-87E2-4396-A552-593F941EB016}" sibTransId="{6EEF42CD-4663-4970-A647-F6D12A06B0C4}"/>
    <dgm:cxn modelId="{1269217D-B857-4726-A914-2553E6B6BB2F}" srcId="{5430F834-4394-487F-AC8B-458D3CF38AF8}" destId="{D0625B85-1942-4471-BCEA-15D85C45188D}" srcOrd="7" destOrd="0" parTransId="{DF2D9996-7DD1-431D-9994-06C411DB1ED1}" sibTransId="{B513A229-2ED1-433F-B793-23A35F5F7F51}"/>
    <dgm:cxn modelId="{94FD671A-F41D-4B00-A0B8-43FA551BA510}" srcId="{5430F834-4394-487F-AC8B-458D3CF38AF8}" destId="{8BB354DA-8900-4D2C-AD0E-357A86E0B4CD}" srcOrd="1" destOrd="0" parTransId="{0F217601-8140-45EC-BFE6-524E184AF2AD}" sibTransId="{C74BD13E-41A1-4611-B5D3-C7896819405E}"/>
    <dgm:cxn modelId="{3C259036-D5B3-48D4-B030-ACED1C44AF7C}" type="presOf" srcId="{8AE66DE3-B68D-48EB-8C68-B7DFBFF88F3E}" destId="{6DCF2CE4-511E-43F1-A9A2-5A54F6837874}" srcOrd="0" destOrd="0" presId="urn:microsoft.com/office/officeart/2005/8/layout/default"/>
    <dgm:cxn modelId="{61FFFE58-88B3-4C93-8F49-F917F557B4F8}" type="presOf" srcId="{B66A528B-6085-4DDB-B5E0-6F530EDF3995}" destId="{705983D6-6680-4934-B946-3E3EA3B58CFF}" srcOrd="0" destOrd="0" presId="urn:microsoft.com/office/officeart/2005/8/layout/default"/>
    <dgm:cxn modelId="{FA12EA9C-D277-49D3-8CDC-6700D050D940}" srcId="{5430F834-4394-487F-AC8B-458D3CF38AF8}" destId="{8AE66DE3-B68D-48EB-8C68-B7DFBFF88F3E}" srcOrd="0" destOrd="0" parTransId="{CC2BDDEA-73D3-4E1B-ACC6-63FBFEBD6295}" sibTransId="{FCA9EBC0-64D8-4860-8DE5-58A7A85CCD74}"/>
    <dgm:cxn modelId="{5C07698D-14E9-4DCC-A31B-1C0E47A94430}" type="presOf" srcId="{2244F777-3C77-46FD-928B-8F8D659C6B3C}" destId="{22BFA321-3CF3-4DBE-AF38-5B3FA53A05C4}" srcOrd="0" destOrd="0" presId="urn:microsoft.com/office/officeart/2005/8/layout/default"/>
    <dgm:cxn modelId="{08F44D0E-9405-4104-916B-EAA8BDA0E135}" type="presOf" srcId="{8BB354DA-8900-4D2C-AD0E-357A86E0B4CD}" destId="{B00B2CDF-7C82-4468-9745-E6C0BC3A7F2B}" srcOrd="0" destOrd="0" presId="urn:microsoft.com/office/officeart/2005/8/layout/default"/>
    <dgm:cxn modelId="{5CF58BF7-6A0A-4C62-8C22-D9D1B0D344C3}" srcId="{5430F834-4394-487F-AC8B-458D3CF38AF8}" destId="{0427BDC4-298E-458C-8CED-48474C96372F}" srcOrd="2" destOrd="0" parTransId="{5B36B7BA-9417-474E-8526-993D6B239A91}" sibTransId="{6CE1F54F-75F8-46EF-87BA-E1D4318BBE4C}"/>
    <dgm:cxn modelId="{94C4400C-A477-4C88-9468-D22EE8F632FE}" type="presParOf" srcId="{AB393B6D-80C0-4A07-ACAC-883226D9768D}" destId="{6DCF2CE4-511E-43F1-A9A2-5A54F6837874}" srcOrd="0" destOrd="0" presId="urn:microsoft.com/office/officeart/2005/8/layout/default"/>
    <dgm:cxn modelId="{95F16B15-2618-44A5-9CBB-7D10BFFB0070}" type="presParOf" srcId="{AB393B6D-80C0-4A07-ACAC-883226D9768D}" destId="{0978EA70-67C9-4511-B10E-7AEBF3E9F148}" srcOrd="1" destOrd="0" presId="urn:microsoft.com/office/officeart/2005/8/layout/default"/>
    <dgm:cxn modelId="{5B484149-0BF4-4C9B-ADA7-A3877B11A262}" type="presParOf" srcId="{AB393B6D-80C0-4A07-ACAC-883226D9768D}" destId="{B00B2CDF-7C82-4468-9745-E6C0BC3A7F2B}" srcOrd="2" destOrd="0" presId="urn:microsoft.com/office/officeart/2005/8/layout/default"/>
    <dgm:cxn modelId="{2C6FBDF6-CCA7-42FE-85D1-D262CA8D70E9}" type="presParOf" srcId="{AB393B6D-80C0-4A07-ACAC-883226D9768D}" destId="{9FC51D69-2714-450D-831D-D6FDFA34AB8A}" srcOrd="3" destOrd="0" presId="urn:microsoft.com/office/officeart/2005/8/layout/default"/>
    <dgm:cxn modelId="{683133F7-7097-4B46-B8F6-3B938ADFA238}" type="presParOf" srcId="{AB393B6D-80C0-4A07-ACAC-883226D9768D}" destId="{A3F920DF-D265-4DA9-B07B-F892C485B554}" srcOrd="4" destOrd="0" presId="urn:microsoft.com/office/officeart/2005/8/layout/default"/>
    <dgm:cxn modelId="{FA5825C0-CD68-418C-83FE-374EB9903791}" type="presParOf" srcId="{AB393B6D-80C0-4A07-ACAC-883226D9768D}" destId="{27A50EDF-2A69-426C-8F47-42E7ABC685C9}" srcOrd="5" destOrd="0" presId="urn:microsoft.com/office/officeart/2005/8/layout/default"/>
    <dgm:cxn modelId="{163A8FB1-E835-4A06-B096-6654DBDCC189}" type="presParOf" srcId="{AB393B6D-80C0-4A07-ACAC-883226D9768D}" destId="{1E2E715C-32B3-4BCC-85AD-7EED4267AC6F}" srcOrd="6" destOrd="0" presId="urn:microsoft.com/office/officeart/2005/8/layout/default"/>
    <dgm:cxn modelId="{5A5CE0D7-E754-4C55-9D49-EA83C3411D01}" type="presParOf" srcId="{AB393B6D-80C0-4A07-ACAC-883226D9768D}" destId="{3FF19B66-6D48-46D6-A4E8-F1EDCCEAB8FF}" srcOrd="7" destOrd="0" presId="urn:microsoft.com/office/officeart/2005/8/layout/default"/>
    <dgm:cxn modelId="{E9AEA2CE-A06B-44E8-8731-AA55B50C2903}" type="presParOf" srcId="{AB393B6D-80C0-4A07-ACAC-883226D9768D}" destId="{0796BF7D-52DD-481A-AC43-AFB172424081}" srcOrd="8" destOrd="0" presId="urn:microsoft.com/office/officeart/2005/8/layout/default"/>
    <dgm:cxn modelId="{01887C3C-5783-48AA-B59E-F4E11C0E160C}" type="presParOf" srcId="{AB393B6D-80C0-4A07-ACAC-883226D9768D}" destId="{ACD57905-06AB-4502-A29F-61C092A61F70}" srcOrd="9" destOrd="0" presId="urn:microsoft.com/office/officeart/2005/8/layout/default"/>
    <dgm:cxn modelId="{1306319D-5DD5-4733-AC40-3E12A4EBE464}" type="presParOf" srcId="{AB393B6D-80C0-4A07-ACAC-883226D9768D}" destId="{705983D6-6680-4934-B946-3E3EA3B58CFF}" srcOrd="10" destOrd="0" presId="urn:microsoft.com/office/officeart/2005/8/layout/default"/>
    <dgm:cxn modelId="{35D5526E-CF9D-4BBF-9D51-BAE24B2C5B47}" type="presParOf" srcId="{AB393B6D-80C0-4A07-ACAC-883226D9768D}" destId="{F9045C6F-DFB6-4B87-A89E-E35A7A86AB93}" srcOrd="11" destOrd="0" presId="urn:microsoft.com/office/officeart/2005/8/layout/default"/>
    <dgm:cxn modelId="{1A108B94-9A4A-439E-830C-D0CB8AD27453}" type="presParOf" srcId="{AB393B6D-80C0-4A07-ACAC-883226D9768D}" destId="{22BFA321-3CF3-4DBE-AF38-5B3FA53A05C4}" srcOrd="12" destOrd="0" presId="urn:microsoft.com/office/officeart/2005/8/layout/default"/>
    <dgm:cxn modelId="{15AA0845-A2F6-414A-95BC-C0FC7A111248}" type="presParOf" srcId="{AB393B6D-80C0-4A07-ACAC-883226D9768D}" destId="{8529FAE5-E31A-42E4-A64D-01458903C786}" srcOrd="13" destOrd="0" presId="urn:microsoft.com/office/officeart/2005/8/layout/default"/>
    <dgm:cxn modelId="{C6B99156-F5B4-4FEF-AD26-21BA27491A70}" type="presParOf" srcId="{AB393B6D-80C0-4A07-ACAC-883226D9768D}" destId="{7722FE41-BF0C-44DD-9D2C-9BE24421F22B}" srcOrd="14" destOrd="0" presId="urn:microsoft.com/office/officeart/2005/8/layout/default"/>
    <dgm:cxn modelId="{0740E76E-F500-4B81-986F-71CFA408EE41}" type="presParOf" srcId="{AB393B6D-80C0-4A07-ACAC-883226D9768D}" destId="{F614A9D8-6FB7-4501-9687-C5FD8F254287}" srcOrd="15" destOrd="0" presId="urn:microsoft.com/office/officeart/2005/8/layout/default"/>
    <dgm:cxn modelId="{05C52F3A-26B3-4C4D-BF30-33C3265872D4}" type="presParOf" srcId="{AB393B6D-80C0-4A07-ACAC-883226D9768D}" destId="{A9F3E695-C8BA-4C01-9E98-423D04B1C443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DC451-8A27-42CD-8B2C-C7E5FF1D8C84}" type="doc">
      <dgm:prSet loTypeId="urn:microsoft.com/office/officeart/2005/8/layout/hierarchy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D7157FC7-408F-4D8D-8A10-1E42F628FCEA}">
      <dgm:prSet/>
      <dgm:spPr>
        <a:solidFill>
          <a:schemeClr val="tx1"/>
        </a:solidFill>
        <a:ln w="38100">
          <a:solidFill>
            <a:srgbClr val="FFFF00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eliminar el impacto de las condiciones con una alta tasa de letalidad en el primer análisis se excluyeron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B0249-9E9D-42F6-9848-96891054BAD1}" type="parTrans" cxnId="{AE9F6462-5E08-409F-A8BB-FEF33E7BE5E1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59035-D71C-428F-9A80-82D6123B0707}" type="sibTrans" cxnId="{AE9F6462-5E08-409F-A8BB-FEF33E7BE5E1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6003A-56FC-42FB-9FC8-B2EC5F6D029E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Sujetos que murieron dentro de los 30 días </a:t>
          </a:r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del Dx de 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9ECFB-F9DB-4EF3-A4A0-A31FEF214CFE}" type="parTrans" cxnId="{0C5C6609-AF27-4009-B590-310E3B49154F}">
      <dgm:prSet/>
      <dgm:spPr>
        <a:ln>
          <a:solidFill>
            <a:srgbClr val="FFFF00"/>
          </a:solidFill>
        </a:ln>
      </dgm:spPr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EEC79-7167-489D-9FE6-0E2C8B59B526}" type="sibTrans" cxnId="{0C5C6609-AF27-4009-B590-310E3B49154F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83E56-FF15-47EB-95F1-94FC7F021DA7}">
      <dgm:prSet/>
      <dgm:spPr>
        <a:solidFill>
          <a:schemeClr val="tx1"/>
        </a:solidFill>
        <a:ln w="38100">
          <a:solidFill>
            <a:srgbClr val="FFFF00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investigar si el mal pronóstico con FA se limitó a sujetos con enfermedad cardiaca valvular y enfermedad cardiovascular preexistente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6F60E-AD80-4991-B58F-B80C6186EA4C}" type="parTrans" cxnId="{B8F8D5B9-B3B1-4043-B7AD-F2371CD248B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F4551-98FD-4BA9-B512-609FC995FC19}" type="sibTrans" cxnId="{B8F8D5B9-B3B1-4043-B7AD-F2371CD248B4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4A543-77AC-46BA-BF12-B0B231275172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multivariado se limitaba a los sujetos que estaban libres de estas condiciones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AFEE9-574E-4705-B079-40DACEF3801D}" type="parTrans" cxnId="{F8E79CC3-B9A7-400F-9B68-5A878A052932}">
      <dgm:prSet/>
      <dgm:spPr>
        <a:ln>
          <a:solidFill>
            <a:srgbClr val="FFFF00"/>
          </a:solidFill>
        </a:ln>
      </dgm:spPr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9AC45-9348-425E-8BAC-5C32788DCB9F}" type="sibTrans" cxnId="{F8E79CC3-B9A7-400F-9B68-5A878A052932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F28B8-6DE1-4C39-8D69-972AD8355FD7}" type="pres">
      <dgm:prSet presAssocID="{77ADC451-8A27-42CD-8B2C-C7E5FF1D8C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14418ACD-4A4D-43EF-BECD-E74E0272E72D}" type="pres">
      <dgm:prSet presAssocID="{D7157FC7-408F-4D8D-8A10-1E42F628FCEA}" presName="root" presStyleCnt="0"/>
      <dgm:spPr/>
    </dgm:pt>
    <dgm:pt modelId="{216CD581-E21A-4A66-A52A-FA8747B50D32}" type="pres">
      <dgm:prSet presAssocID="{D7157FC7-408F-4D8D-8A10-1E42F628FCEA}" presName="rootComposite" presStyleCnt="0"/>
      <dgm:spPr/>
    </dgm:pt>
    <dgm:pt modelId="{B57224DA-D407-4D28-B024-DF2E0E99AAD9}" type="pres">
      <dgm:prSet presAssocID="{D7157FC7-408F-4D8D-8A10-1E42F628FCEA}" presName="rootText" presStyleLbl="node1" presStyleIdx="0" presStyleCnt="2"/>
      <dgm:spPr/>
      <dgm:t>
        <a:bodyPr/>
        <a:lstStyle/>
        <a:p>
          <a:endParaRPr lang="es-VE"/>
        </a:p>
      </dgm:t>
    </dgm:pt>
    <dgm:pt modelId="{09DBD039-2D92-4818-AC2C-403BCE305172}" type="pres">
      <dgm:prSet presAssocID="{D7157FC7-408F-4D8D-8A10-1E42F628FCEA}" presName="rootConnector" presStyleLbl="node1" presStyleIdx="0" presStyleCnt="2"/>
      <dgm:spPr/>
      <dgm:t>
        <a:bodyPr/>
        <a:lstStyle/>
        <a:p>
          <a:endParaRPr lang="es-VE"/>
        </a:p>
      </dgm:t>
    </dgm:pt>
    <dgm:pt modelId="{7D8EA25A-0AB6-45B6-AFD0-F2698E5E44A7}" type="pres">
      <dgm:prSet presAssocID="{D7157FC7-408F-4D8D-8A10-1E42F628FCEA}" presName="childShape" presStyleCnt="0"/>
      <dgm:spPr/>
    </dgm:pt>
    <dgm:pt modelId="{5D95948C-2AC1-4AC4-9B11-A7EB16905487}" type="pres">
      <dgm:prSet presAssocID="{C429ECFB-F9DB-4EF3-A4A0-A31FEF214CFE}" presName="Name13" presStyleLbl="parChTrans1D2" presStyleIdx="0" presStyleCnt="2"/>
      <dgm:spPr/>
      <dgm:t>
        <a:bodyPr/>
        <a:lstStyle/>
        <a:p>
          <a:endParaRPr lang="es-VE"/>
        </a:p>
      </dgm:t>
    </dgm:pt>
    <dgm:pt modelId="{E6821285-B710-4221-B815-6A45C6176818}" type="pres">
      <dgm:prSet presAssocID="{CA36003A-56FC-42FB-9FC8-B2EC5F6D029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1E4A6E2-0637-49EC-93C8-2E16C116EC5E}" type="pres">
      <dgm:prSet presAssocID="{E8783E56-FF15-47EB-95F1-94FC7F021DA7}" presName="root" presStyleCnt="0"/>
      <dgm:spPr/>
    </dgm:pt>
    <dgm:pt modelId="{05416080-5F29-4056-8C43-0C3EFC5CD8E4}" type="pres">
      <dgm:prSet presAssocID="{E8783E56-FF15-47EB-95F1-94FC7F021DA7}" presName="rootComposite" presStyleCnt="0"/>
      <dgm:spPr/>
    </dgm:pt>
    <dgm:pt modelId="{6C149E3C-F442-4F35-B1A6-D3A26EE57BD0}" type="pres">
      <dgm:prSet presAssocID="{E8783E56-FF15-47EB-95F1-94FC7F021DA7}" presName="rootText" presStyleLbl="node1" presStyleIdx="1" presStyleCnt="2"/>
      <dgm:spPr/>
      <dgm:t>
        <a:bodyPr/>
        <a:lstStyle/>
        <a:p>
          <a:endParaRPr lang="es-VE"/>
        </a:p>
      </dgm:t>
    </dgm:pt>
    <dgm:pt modelId="{CE94A378-2D5A-4D3A-A79F-166BB418E8A8}" type="pres">
      <dgm:prSet presAssocID="{E8783E56-FF15-47EB-95F1-94FC7F021DA7}" presName="rootConnector" presStyleLbl="node1" presStyleIdx="1" presStyleCnt="2"/>
      <dgm:spPr/>
      <dgm:t>
        <a:bodyPr/>
        <a:lstStyle/>
        <a:p>
          <a:endParaRPr lang="es-VE"/>
        </a:p>
      </dgm:t>
    </dgm:pt>
    <dgm:pt modelId="{4954E336-B750-4642-8509-7BFF3AB43366}" type="pres">
      <dgm:prSet presAssocID="{E8783E56-FF15-47EB-95F1-94FC7F021DA7}" presName="childShape" presStyleCnt="0"/>
      <dgm:spPr/>
    </dgm:pt>
    <dgm:pt modelId="{E201CFD1-8D16-4E3B-87AD-0E97FB5C1A4F}" type="pres">
      <dgm:prSet presAssocID="{C73AFEE9-574E-4705-B079-40DACEF3801D}" presName="Name13" presStyleLbl="parChTrans1D2" presStyleIdx="1" presStyleCnt="2"/>
      <dgm:spPr/>
      <dgm:t>
        <a:bodyPr/>
        <a:lstStyle/>
        <a:p>
          <a:endParaRPr lang="es-VE"/>
        </a:p>
      </dgm:t>
    </dgm:pt>
    <dgm:pt modelId="{924C56CA-4D30-4CC7-8B71-8654D8280803}" type="pres">
      <dgm:prSet presAssocID="{F894A543-77AC-46BA-BF12-B0B23127517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3A59221-3708-461F-8593-08065689E4BE}" type="presOf" srcId="{C429ECFB-F9DB-4EF3-A4A0-A31FEF214CFE}" destId="{5D95948C-2AC1-4AC4-9B11-A7EB16905487}" srcOrd="0" destOrd="0" presId="urn:microsoft.com/office/officeart/2005/8/layout/hierarchy3"/>
    <dgm:cxn modelId="{801E0DC7-E2D1-429A-8D4A-6DAE74C9175E}" type="presOf" srcId="{CA36003A-56FC-42FB-9FC8-B2EC5F6D029E}" destId="{E6821285-B710-4221-B815-6A45C6176818}" srcOrd="0" destOrd="0" presId="urn:microsoft.com/office/officeart/2005/8/layout/hierarchy3"/>
    <dgm:cxn modelId="{AE9F6462-5E08-409F-A8BB-FEF33E7BE5E1}" srcId="{77ADC451-8A27-42CD-8B2C-C7E5FF1D8C84}" destId="{D7157FC7-408F-4D8D-8A10-1E42F628FCEA}" srcOrd="0" destOrd="0" parTransId="{898B0249-9E9D-42F6-9848-96891054BAD1}" sibTransId="{3F559035-D71C-428F-9A80-82D6123B0707}"/>
    <dgm:cxn modelId="{45F9C380-4EFF-4180-8B86-2B2B8CD45574}" type="presOf" srcId="{D7157FC7-408F-4D8D-8A10-1E42F628FCEA}" destId="{B57224DA-D407-4D28-B024-DF2E0E99AAD9}" srcOrd="0" destOrd="0" presId="urn:microsoft.com/office/officeart/2005/8/layout/hierarchy3"/>
    <dgm:cxn modelId="{B8F8D5B9-B3B1-4043-B7AD-F2371CD248B4}" srcId="{77ADC451-8A27-42CD-8B2C-C7E5FF1D8C84}" destId="{E8783E56-FF15-47EB-95F1-94FC7F021DA7}" srcOrd="1" destOrd="0" parTransId="{C5D6F60E-AD80-4991-B58F-B80C6186EA4C}" sibTransId="{11DF4551-98FD-4BA9-B512-609FC995FC19}"/>
    <dgm:cxn modelId="{3FF0F2B2-F5A3-479E-9BA7-66C70955EB72}" type="presOf" srcId="{77ADC451-8A27-42CD-8B2C-C7E5FF1D8C84}" destId="{44EF28B8-6DE1-4C39-8D69-972AD8355FD7}" srcOrd="0" destOrd="0" presId="urn:microsoft.com/office/officeart/2005/8/layout/hierarchy3"/>
    <dgm:cxn modelId="{F470CFB1-E61D-49E7-A15E-F4F75F65EB73}" type="presOf" srcId="{D7157FC7-408F-4D8D-8A10-1E42F628FCEA}" destId="{09DBD039-2D92-4818-AC2C-403BCE305172}" srcOrd="1" destOrd="0" presId="urn:microsoft.com/office/officeart/2005/8/layout/hierarchy3"/>
    <dgm:cxn modelId="{8E355328-26EB-489C-B494-E8E5DB85EA96}" type="presOf" srcId="{E8783E56-FF15-47EB-95F1-94FC7F021DA7}" destId="{CE94A378-2D5A-4D3A-A79F-166BB418E8A8}" srcOrd="1" destOrd="0" presId="urn:microsoft.com/office/officeart/2005/8/layout/hierarchy3"/>
    <dgm:cxn modelId="{F8E79CC3-B9A7-400F-9B68-5A878A052932}" srcId="{E8783E56-FF15-47EB-95F1-94FC7F021DA7}" destId="{F894A543-77AC-46BA-BF12-B0B231275172}" srcOrd="0" destOrd="0" parTransId="{C73AFEE9-574E-4705-B079-40DACEF3801D}" sibTransId="{AE69AC45-9348-425E-8BAC-5C32788DCB9F}"/>
    <dgm:cxn modelId="{38687A87-4436-4986-9683-281154395700}" type="presOf" srcId="{C73AFEE9-574E-4705-B079-40DACEF3801D}" destId="{E201CFD1-8D16-4E3B-87AD-0E97FB5C1A4F}" srcOrd="0" destOrd="0" presId="urn:microsoft.com/office/officeart/2005/8/layout/hierarchy3"/>
    <dgm:cxn modelId="{D058DDC3-923B-415F-A94D-7DE8C836D22A}" type="presOf" srcId="{E8783E56-FF15-47EB-95F1-94FC7F021DA7}" destId="{6C149E3C-F442-4F35-B1A6-D3A26EE57BD0}" srcOrd="0" destOrd="0" presId="urn:microsoft.com/office/officeart/2005/8/layout/hierarchy3"/>
    <dgm:cxn modelId="{0C5C6609-AF27-4009-B590-310E3B49154F}" srcId="{D7157FC7-408F-4D8D-8A10-1E42F628FCEA}" destId="{CA36003A-56FC-42FB-9FC8-B2EC5F6D029E}" srcOrd="0" destOrd="0" parTransId="{C429ECFB-F9DB-4EF3-A4A0-A31FEF214CFE}" sibTransId="{C3BEEC79-7167-489D-9FE6-0E2C8B59B526}"/>
    <dgm:cxn modelId="{87E192A8-07A7-4529-8540-A229391D43E9}" type="presOf" srcId="{F894A543-77AC-46BA-BF12-B0B231275172}" destId="{924C56CA-4D30-4CC7-8B71-8654D8280803}" srcOrd="0" destOrd="0" presId="urn:microsoft.com/office/officeart/2005/8/layout/hierarchy3"/>
    <dgm:cxn modelId="{BE6096A0-4127-4163-8ABF-B5F02862E8A1}" type="presParOf" srcId="{44EF28B8-6DE1-4C39-8D69-972AD8355FD7}" destId="{14418ACD-4A4D-43EF-BECD-E74E0272E72D}" srcOrd="0" destOrd="0" presId="urn:microsoft.com/office/officeart/2005/8/layout/hierarchy3"/>
    <dgm:cxn modelId="{9795ECD0-D0B1-4EE2-8F29-BBB1115EDD31}" type="presParOf" srcId="{14418ACD-4A4D-43EF-BECD-E74E0272E72D}" destId="{216CD581-E21A-4A66-A52A-FA8747B50D32}" srcOrd="0" destOrd="0" presId="urn:microsoft.com/office/officeart/2005/8/layout/hierarchy3"/>
    <dgm:cxn modelId="{91FACFD8-3D48-4D5D-844E-63F9CEAB2179}" type="presParOf" srcId="{216CD581-E21A-4A66-A52A-FA8747B50D32}" destId="{B57224DA-D407-4D28-B024-DF2E0E99AAD9}" srcOrd="0" destOrd="0" presId="urn:microsoft.com/office/officeart/2005/8/layout/hierarchy3"/>
    <dgm:cxn modelId="{DCA8C4DC-C017-409F-B619-8E910C1025DD}" type="presParOf" srcId="{216CD581-E21A-4A66-A52A-FA8747B50D32}" destId="{09DBD039-2D92-4818-AC2C-403BCE305172}" srcOrd="1" destOrd="0" presId="urn:microsoft.com/office/officeart/2005/8/layout/hierarchy3"/>
    <dgm:cxn modelId="{2169CE4F-EFA9-4D2D-BCCA-9C9C1009CEE7}" type="presParOf" srcId="{14418ACD-4A4D-43EF-BECD-E74E0272E72D}" destId="{7D8EA25A-0AB6-45B6-AFD0-F2698E5E44A7}" srcOrd="1" destOrd="0" presId="urn:microsoft.com/office/officeart/2005/8/layout/hierarchy3"/>
    <dgm:cxn modelId="{028BD943-7066-4591-994A-6FE43AAC6EC5}" type="presParOf" srcId="{7D8EA25A-0AB6-45B6-AFD0-F2698E5E44A7}" destId="{5D95948C-2AC1-4AC4-9B11-A7EB16905487}" srcOrd="0" destOrd="0" presId="urn:microsoft.com/office/officeart/2005/8/layout/hierarchy3"/>
    <dgm:cxn modelId="{066E6548-5214-4780-8234-7AD7DEBA0003}" type="presParOf" srcId="{7D8EA25A-0AB6-45B6-AFD0-F2698E5E44A7}" destId="{E6821285-B710-4221-B815-6A45C6176818}" srcOrd="1" destOrd="0" presId="urn:microsoft.com/office/officeart/2005/8/layout/hierarchy3"/>
    <dgm:cxn modelId="{4809F655-B1D4-44F4-A1D8-80C2307471C3}" type="presParOf" srcId="{44EF28B8-6DE1-4C39-8D69-972AD8355FD7}" destId="{41E4A6E2-0637-49EC-93C8-2E16C116EC5E}" srcOrd="1" destOrd="0" presId="urn:microsoft.com/office/officeart/2005/8/layout/hierarchy3"/>
    <dgm:cxn modelId="{7A37CB63-D8D1-4287-AD04-19F37ACBB281}" type="presParOf" srcId="{41E4A6E2-0637-49EC-93C8-2E16C116EC5E}" destId="{05416080-5F29-4056-8C43-0C3EFC5CD8E4}" srcOrd="0" destOrd="0" presId="urn:microsoft.com/office/officeart/2005/8/layout/hierarchy3"/>
    <dgm:cxn modelId="{333C3B77-9761-4E0D-8E51-3D52FB055F0C}" type="presParOf" srcId="{05416080-5F29-4056-8C43-0C3EFC5CD8E4}" destId="{6C149E3C-F442-4F35-B1A6-D3A26EE57BD0}" srcOrd="0" destOrd="0" presId="urn:microsoft.com/office/officeart/2005/8/layout/hierarchy3"/>
    <dgm:cxn modelId="{110819CF-2563-4DC9-80A5-32F45590094F}" type="presParOf" srcId="{05416080-5F29-4056-8C43-0C3EFC5CD8E4}" destId="{CE94A378-2D5A-4D3A-A79F-166BB418E8A8}" srcOrd="1" destOrd="0" presId="urn:microsoft.com/office/officeart/2005/8/layout/hierarchy3"/>
    <dgm:cxn modelId="{B4C3CA21-EBD7-4448-938A-DAA328CEB6D2}" type="presParOf" srcId="{41E4A6E2-0637-49EC-93C8-2E16C116EC5E}" destId="{4954E336-B750-4642-8509-7BFF3AB43366}" srcOrd="1" destOrd="0" presId="urn:microsoft.com/office/officeart/2005/8/layout/hierarchy3"/>
    <dgm:cxn modelId="{F5F777D7-3740-4BE1-B161-FCD88A610B3A}" type="presParOf" srcId="{4954E336-B750-4642-8509-7BFF3AB43366}" destId="{E201CFD1-8D16-4E3B-87AD-0E97FB5C1A4F}" srcOrd="0" destOrd="0" presId="urn:microsoft.com/office/officeart/2005/8/layout/hierarchy3"/>
    <dgm:cxn modelId="{6351F2AC-7B9E-43FE-924D-29FAE61A833D}" type="presParOf" srcId="{4954E336-B750-4642-8509-7BFF3AB43366}" destId="{924C56CA-4D30-4CC7-8B71-8654D828080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7381FA-BF17-4BA7-8595-ADCD00F2FCF1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CF0FCFEC-521A-434C-B8C9-C29875FC215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 fines descriptivos, se utilizó un análisis de cohorte emparejado. 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1FDE8-92E4-4DAB-A2D6-183F8E28BFD2}" type="parTrans" cxnId="{6B7CCFE0-F74C-4EB7-B132-5534B608199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D4C90-CF89-479E-A06D-49EDB9C16C23}" type="sibTrans" cxnId="{6B7CCFE0-F74C-4EB7-B132-5534B608199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9CF8E-CB5B-4924-B069-1079B5A1BDF7}">
      <dgm:prSet/>
      <dgm:spPr/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Aproximadamente 2 sujetos sin FA fueron emparejados a cada sujeto con FA por edad, sexo y fecha de diagnóstico de FA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58AD1-4585-4DCB-B82D-7E5A0B084E64}" type="parTrans" cxnId="{367F0970-6BE3-4DDA-AF53-6E568189FB7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656FC-B259-4A20-9F00-9A223678326A}" type="sibTrans" cxnId="{367F0970-6BE3-4DDA-AF53-6E568189FB74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2323F-5699-45A6-A5B2-6514545A183E}">
      <dgm:prSet/>
      <dgm:spPr/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Mortalidad 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6B005-ED3B-4599-A7D7-61759E4FE8D4}" type="parTrans" cxnId="{C62B59A5-7E7A-43AC-91AE-A5D5254E18EF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6F0AA-6829-4126-8235-DE9470CC90F9}" type="sibTrans" cxnId="{C62B59A5-7E7A-43AC-91AE-A5D5254E18EF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2C23E-A0F6-45C1-95AE-7F14C53DAE66}">
      <dgm:prSet/>
      <dgm:spPr/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Kaplan-Meier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6674A-96A7-4B13-9036-C81F109D0051}" type="parTrans" cxnId="{648250CB-BC5F-4259-88F2-44D2362905E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A4C40-428D-4646-8BEB-247AA20BADD2}" type="sibTrans" cxnId="{648250CB-BC5F-4259-88F2-44D2362905E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93D53-83F2-444D-8222-2993ACD5850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Diferencias en la supervivencia entre participantes emparejados con FA y sin FA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B1780-7B0B-4268-81B3-F48DF554F047}" type="parTrans" cxnId="{18C45FB0-2873-4567-B9BF-00441E6AC41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D695A-C3B8-459C-935B-F2D1335525CA}" type="sibTrans" cxnId="{18C45FB0-2873-4567-B9BF-00441E6AC417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CF772-B111-4238-AF53-55DD3D2751C1}">
      <dgm:prSet/>
      <dgm:spPr/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Log rank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9DDB6-6277-4546-9D18-2C3B7FC4F890}" type="parTrans" cxnId="{36464962-5D1A-43CF-8364-A6B698DEC29B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33A8B-032E-4DF4-BCCB-7E4ACD6383BC}" type="sibTrans" cxnId="{36464962-5D1A-43CF-8364-A6B698DEC29B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D50AD-3CBB-4C90-AB6E-881A2B960A8B}" type="pres">
      <dgm:prSet presAssocID="{297381FA-BF17-4BA7-8595-ADCD00F2FC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1C47D6E-0897-438E-B2E7-83E5D585B602}" type="pres">
      <dgm:prSet presAssocID="{CF0FCFEC-521A-434C-B8C9-C29875FC215C}" presName="linNode" presStyleCnt="0"/>
      <dgm:spPr/>
    </dgm:pt>
    <dgm:pt modelId="{C56EB645-601F-4815-AA9C-1D63B7B05FCA}" type="pres">
      <dgm:prSet presAssocID="{CF0FCFEC-521A-434C-B8C9-C29875FC21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DBCD1F4-FF1C-4A1C-8AF0-95DE76378E2A}" type="pres">
      <dgm:prSet presAssocID="{CF0FCFEC-521A-434C-B8C9-C29875FC21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F32526F-7BA4-4AB6-A9A5-D8CFA2971438}" type="pres">
      <dgm:prSet presAssocID="{B03D4C90-CF89-479E-A06D-49EDB9C16C23}" presName="sp" presStyleCnt="0"/>
      <dgm:spPr/>
    </dgm:pt>
    <dgm:pt modelId="{B9118771-3284-4169-8980-5C5519B5660B}" type="pres">
      <dgm:prSet presAssocID="{1362323F-5699-45A6-A5B2-6514545A183E}" presName="linNode" presStyleCnt="0"/>
      <dgm:spPr/>
    </dgm:pt>
    <dgm:pt modelId="{FFAEE535-EBCC-47FB-A48F-7E5F918A8EFD}" type="pres">
      <dgm:prSet presAssocID="{1362323F-5699-45A6-A5B2-6514545A18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E9347F9-D0A2-4D45-8B4C-27C0C30B41CF}" type="pres">
      <dgm:prSet presAssocID="{1362323F-5699-45A6-A5B2-6514545A18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B449F2B-739B-4146-88BF-719D051F5B27}" type="pres">
      <dgm:prSet presAssocID="{00F6F0AA-6829-4126-8235-DE9470CC90F9}" presName="sp" presStyleCnt="0"/>
      <dgm:spPr/>
    </dgm:pt>
    <dgm:pt modelId="{23588FD2-44F3-486D-8ABD-1B9918A6F564}" type="pres">
      <dgm:prSet presAssocID="{01793D53-83F2-444D-8222-2993ACD58501}" presName="linNode" presStyleCnt="0"/>
      <dgm:spPr/>
    </dgm:pt>
    <dgm:pt modelId="{C6D5FEF9-B569-4071-A70E-EC0F751FF78C}" type="pres">
      <dgm:prSet presAssocID="{01793D53-83F2-444D-8222-2993ACD585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B14A55-7B66-4E90-8BE5-2FD452EEF513}" type="pres">
      <dgm:prSet presAssocID="{01793D53-83F2-444D-8222-2993ACD5850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23CF803-0613-4990-9A65-9391B7C99DA7}" type="presOf" srcId="{01793D53-83F2-444D-8222-2993ACD58501}" destId="{C6D5FEF9-B569-4071-A70E-EC0F751FF78C}" srcOrd="0" destOrd="0" presId="urn:microsoft.com/office/officeart/2005/8/layout/vList5"/>
    <dgm:cxn modelId="{58B03D80-9B62-4736-81CD-9C8D02BD0882}" type="presOf" srcId="{1362323F-5699-45A6-A5B2-6514545A183E}" destId="{FFAEE535-EBCC-47FB-A48F-7E5F918A8EFD}" srcOrd="0" destOrd="0" presId="urn:microsoft.com/office/officeart/2005/8/layout/vList5"/>
    <dgm:cxn modelId="{6B7CCFE0-F74C-4EB7-B132-5534B6081992}" srcId="{297381FA-BF17-4BA7-8595-ADCD00F2FCF1}" destId="{CF0FCFEC-521A-434C-B8C9-C29875FC215C}" srcOrd="0" destOrd="0" parTransId="{C5E1FDE8-92E4-4DAB-A2D6-183F8E28BFD2}" sibTransId="{B03D4C90-CF89-479E-A06D-49EDB9C16C23}"/>
    <dgm:cxn modelId="{36464962-5D1A-43CF-8364-A6B698DEC29B}" srcId="{01793D53-83F2-444D-8222-2993ACD58501}" destId="{8BDCF772-B111-4238-AF53-55DD3D2751C1}" srcOrd="0" destOrd="0" parTransId="{A9F9DDB6-6277-4546-9D18-2C3B7FC4F890}" sibTransId="{B0F33A8B-032E-4DF4-BCCB-7E4ACD6383BC}"/>
    <dgm:cxn modelId="{18C45FB0-2873-4567-B9BF-00441E6AC417}" srcId="{297381FA-BF17-4BA7-8595-ADCD00F2FCF1}" destId="{01793D53-83F2-444D-8222-2993ACD58501}" srcOrd="2" destOrd="0" parTransId="{8F7B1780-7B0B-4268-81B3-F48DF554F047}" sibTransId="{B4DD695A-C3B8-459C-935B-F2D1335525CA}"/>
    <dgm:cxn modelId="{71E2BEE4-0516-4D69-BAE0-D2861095827E}" type="presOf" srcId="{C8F9CF8E-CB5B-4924-B069-1079B5A1BDF7}" destId="{9DBCD1F4-FF1C-4A1C-8AF0-95DE76378E2A}" srcOrd="0" destOrd="0" presId="urn:microsoft.com/office/officeart/2005/8/layout/vList5"/>
    <dgm:cxn modelId="{648250CB-BC5F-4259-88F2-44D2362905E2}" srcId="{1362323F-5699-45A6-A5B2-6514545A183E}" destId="{4C32C23E-A0F6-45C1-95AE-7F14C53DAE66}" srcOrd="0" destOrd="0" parTransId="{A246674A-96A7-4B13-9036-C81F109D0051}" sibTransId="{BECA4C40-428D-4646-8BEB-247AA20BADD2}"/>
    <dgm:cxn modelId="{42DD1ACA-3D97-477F-AC5D-DCBEBEB443A3}" type="presOf" srcId="{297381FA-BF17-4BA7-8595-ADCD00F2FCF1}" destId="{19FD50AD-3CBB-4C90-AB6E-881A2B960A8B}" srcOrd="0" destOrd="0" presId="urn:microsoft.com/office/officeart/2005/8/layout/vList5"/>
    <dgm:cxn modelId="{D1365418-5C76-4ECE-B2FD-584A195E9DFA}" type="presOf" srcId="{8BDCF772-B111-4238-AF53-55DD3D2751C1}" destId="{D6B14A55-7B66-4E90-8BE5-2FD452EEF513}" srcOrd="0" destOrd="0" presId="urn:microsoft.com/office/officeart/2005/8/layout/vList5"/>
    <dgm:cxn modelId="{20238D05-0343-4DBE-852E-D54CE8ABA4B2}" type="presOf" srcId="{CF0FCFEC-521A-434C-B8C9-C29875FC215C}" destId="{C56EB645-601F-4815-AA9C-1D63B7B05FCA}" srcOrd="0" destOrd="0" presId="urn:microsoft.com/office/officeart/2005/8/layout/vList5"/>
    <dgm:cxn modelId="{C62B59A5-7E7A-43AC-91AE-A5D5254E18EF}" srcId="{297381FA-BF17-4BA7-8595-ADCD00F2FCF1}" destId="{1362323F-5699-45A6-A5B2-6514545A183E}" srcOrd="1" destOrd="0" parTransId="{BAE6B005-ED3B-4599-A7D7-61759E4FE8D4}" sibTransId="{00F6F0AA-6829-4126-8235-DE9470CC90F9}"/>
    <dgm:cxn modelId="{8D1A220C-ABEC-4F10-8545-C13BA08710D5}" type="presOf" srcId="{4C32C23E-A0F6-45C1-95AE-7F14C53DAE66}" destId="{DE9347F9-D0A2-4D45-8B4C-27C0C30B41CF}" srcOrd="0" destOrd="0" presId="urn:microsoft.com/office/officeart/2005/8/layout/vList5"/>
    <dgm:cxn modelId="{367F0970-6BE3-4DDA-AF53-6E568189FB74}" srcId="{CF0FCFEC-521A-434C-B8C9-C29875FC215C}" destId="{C8F9CF8E-CB5B-4924-B069-1079B5A1BDF7}" srcOrd="0" destOrd="0" parTransId="{63858AD1-4585-4DCB-B82D-7E5A0B084E64}" sibTransId="{3E7656FC-B259-4A20-9F00-9A223678326A}"/>
    <dgm:cxn modelId="{78D05DFE-48AF-4018-937F-BAE5DE3FC8E0}" type="presParOf" srcId="{19FD50AD-3CBB-4C90-AB6E-881A2B960A8B}" destId="{21C47D6E-0897-438E-B2E7-83E5D585B602}" srcOrd="0" destOrd="0" presId="urn:microsoft.com/office/officeart/2005/8/layout/vList5"/>
    <dgm:cxn modelId="{D91808D3-40E4-4BE4-BD3F-23D5C3415DEC}" type="presParOf" srcId="{21C47D6E-0897-438E-B2E7-83E5D585B602}" destId="{C56EB645-601F-4815-AA9C-1D63B7B05FCA}" srcOrd="0" destOrd="0" presId="urn:microsoft.com/office/officeart/2005/8/layout/vList5"/>
    <dgm:cxn modelId="{FAD2CE2B-CCA6-4ED1-94FE-F20C13B89B6B}" type="presParOf" srcId="{21C47D6E-0897-438E-B2E7-83E5D585B602}" destId="{9DBCD1F4-FF1C-4A1C-8AF0-95DE76378E2A}" srcOrd="1" destOrd="0" presId="urn:microsoft.com/office/officeart/2005/8/layout/vList5"/>
    <dgm:cxn modelId="{7A3A1A9D-F55E-4411-A54B-71C64CAD76F4}" type="presParOf" srcId="{19FD50AD-3CBB-4C90-AB6E-881A2B960A8B}" destId="{8F32526F-7BA4-4AB6-A9A5-D8CFA2971438}" srcOrd="1" destOrd="0" presId="urn:microsoft.com/office/officeart/2005/8/layout/vList5"/>
    <dgm:cxn modelId="{CC6C1144-EB7D-4DCD-A6B1-224CD1889019}" type="presParOf" srcId="{19FD50AD-3CBB-4C90-AB6E-881A2B960A8B}" destId="{B9118771-3284-4169-8980-5C5519B5660B}" srcOrd="2" destOrd="0" presId="urn:microsoft.com/office/officeart/2005/8/layout/vList5"/>
    <dgm:cxn modelId="{69C9EE2B-8E86-4862-AC8A-B26AF095F260}" type="presParOf" srcId="{B9118771-3284-4169-8980-5C5519B5660B}" destId="{FFAEE535-EBCC-47FB-A48F-7E5F918A8EFD}" srcOrd="0" destOrd="0" presId="urn:microsoft.com/office/officeart/2005/8/layout/vList5"/>
    <dgm:cxn modelId="{98706541-DA5D-4F1E-831B-350A7FA953B7}" type="presParOf" srcId="{B9118771-3284-4169-8980-5C5519B5660B}" destId="{DE9347F9-D0A2-4D45-8B4C-27C0C30B41CF}" srcOrd="1" destOrd="0" presId="urn:microsoft.com/office/officeart/2005/8/layout/vList5"/>
    <dgm:cxn modelId="{5592B3E9-E882-43DD-A5EC-4F1FCCA6E037}" type="presParOf" srcId="{19FD50AD-3CBB-4C90-AB6E-881A2B960A8B}" destId="{AB449F2B-739B-4146-88BF-719D051F5B27}" srcOrd="3" destOrd="0" presId="urn:microsoft.com/office/officeart/2005/8/layout/vList5"/>
    <dgm:cxn modelId="{E4E5EDE6-1817-4E97-8757-8468BD1040A3}" type="presParOf" srcId="{19FD50AD-3CBB-4C90-AB6E-881A2B960A8B}" destId="{23588FD2-44F3-486D-8ABD-1B9918A6F564}" srcOrd="4" destOrd="0" presId="urn:microsoft.com/office/officeart/2005/8/layout/vList5"/>
    <dgm:cxn modelId="{877FA408-C844-4220-AA0C-1E7152989231}" type="presParOf" srcId="{23588FD2-44F3-486D-8ABD-1B9918A6F564}" destId="{C6D5FEF9-B569-4071-A70E-EC0F751FF78C}" srcOrd="0" destOrd="0" presId="urn:microsoft.com/office/officeart/2005/8/layout/vList5"/>
    <dgm:cxn modelId="{11D1DA1B-6A76-42D6-A927-6A30147EDB32}" type="presParOf" srcId="{23588FD2-44F3-486D-8ABD-1B9918A6F564}" destId="{D6B14A55-7B66-4E90-8BE5-2FD452EEF5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58FF-48BA-4FC1-8833-032E8A9C7382}">
      <dsp:nvSpPr>
        <dsp:cNvPr id="0" name=""/>
        <dsp:cNvSpPr/>
      </dsp:nvSpPr>
      <dsp:spPr>
        <a:xfrm>
          <a:off x="0" y="0"/>
          <a:ext cx="6825733" cy="38164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1"/>
            </a:gs>
            <a:gs pos="100000">
              <a:schemeClr val="tx2">
                <a:lumMod val="50000"/>
              </a:schemeClr>
            </a:gs>
          </a:gsLst>
          <a:lin ang="2700000" scaled="1"/>
          <a:tileRect/>
        </a:gradFill>
        <a:ln w="38100">
          <a:solidFill>
            <a:schemeClr val="bg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3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de riesgo clínicos para FA incluyen</a:t>
          </a:r>
          <a:endParaRPr lang="es-VE" sz="33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825733" cy="1144927"/>
      </dsp:txXfrm>
    </dsp:sp>
    <dsp:sp modelId="{B0AA48E2-C985-41D6-A01F-DEC3AD38F792}">
      <dsp:nvSpPr>
        <dsp:cNvPr id="0" name=""/>
        <dsp:cNvSpPr/>
      </dsp:nvSpPr>
      <dsp:spPr>
        <a:xfrm>
          <a:off x="682573" y="1145113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Edad avanzada </a:t>
          </a:r>
          <a:endParaRPr lang="es-VE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1155845"/>
        <a:ext cx="5439122" cy="344944"/>
      </dsp:txXfrm>
    </dsp:sp>
    <dsp:sp modelId="{BC87B198-4633-4A47-84E6-729EF5105D10}">
      <dsp:nvSpPr>
        <dsp:cNvPr id="0" name=""/>
        <dsp:cNvSpPr/>
      </dsp:nvSpPr>
      <dsp:spPr>
        <a:xfrm>
          <a:off x="682573" y="1567892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</a:t>
          </a:r>
          <a:endParaRPr lang="es-VE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1578624"/>
        <a:ext cx="5439122" cy="344944"/>
      </dsp:txXfrm>
    </dsp:sp>
    <dsp:sp modelId="{04E533FD-ED3A-470C-A321-35BD519A07CD}">
      <dsp:nvSpPr>
        <dsp:cNvPr id="0" name=""/>
        <dsp:cNvSpPr/>
      </dsp:nvSpPr>
      <dsp:spPr>
        <a:xfrm>
          <a:off x="682573" y="1990671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HAS</a:t>
          </a:r>
          <a:endParaRPr lang="es-VE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2001403"/>
        <a:ext cx="5439122" cy="344944"/>
      </dsp:txXfrm>
    </dsp:sp>
    <dsp:sp modelId="{B3806848-31BD-41B1-B612-049BE0981CFA}">
      <dsp:nvSpPr>
        <dsp:cNvPr id="0" name=""/>
        <dsp:cNvSpPr/>
      </dsp:nvSpPr>
      <dsp:spPr>
        <a:xfrm>
          <a:off x="682573" y="2413450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ICC</a:t>
          </a:r>
          <a:endParaRPr lang="es-VE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2424182"/>
        <a:ext cx="5439122" cy="344944"/>
      </dsp:txXfrm>
    </dsp:sp>
    <dsp:sp modelId="{62C4667F-C59B-4336-B0B2-25A2AB045151}">
      <dsp:nvSpPr>
        <dsp:cNvPr id="0" name=""/>
        <dsp:cNvSpPr/>
      </dsp:nvSpPr>
      <dsp:spPr>
        <a:xfrm>
          <a:off x="682573" y="2836229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Enfermedad Valvular reumática y no reumática </a:t>
          </a:r>
          <a:endParaRPr lang="es-VE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2846961"/>
        <a:ext cx="5439122" cy="344944"/>
      </dsp:txXfrm>
    </dsp:sp>
    <dsp:sp modelId="{9EEF5441-B73B-4084-B56F-EFDFD96AE1EF}">
      <dsp:nvSpPr>
        <dsp:cNvPr id="0" name=""/>
        <dsp:cNvSpPr/>
      </dsp:nvSpPr>
      <dsp:spPr>
        <a:xfrm>
          <a:off x="682573" y="3259008"/>
          <a:ext cx="5460586" cy="36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endParaRPr lang="es-VE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305" y="3269740"/>
        <a:ext cx="5439122" cy="344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2314-E544-4018-AA7F-2F5065E40D94}">
      <dsp:nvSpPr>
        <dsp:cNvPr id="0" name=""/>
        <dsp:cNvSpPr/>
      </dsp:nvSpPr>
      <dsp:spPr>
        <a:xfrm>
          <a:off x="880" y="770288"/>
          <a:ext cx="3433039" cy="2059823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3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Todos los análisis fueron ajustados a sexo </a:t>
          </a:r>
          <a:endParaRPr lang="es-VE" sz="33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0" y="770288"/>
        <a:ext cx="3433039" cy="2059823"/>
      </dsp:txXfrm>
    </dsp:sp>
    <dsp:sp modelId="{CE291674-7E6E-4373-BADD-E13E4E991C35}">
      <dsp:nvSpPr>
        <dsp:cNvPr id="0" name=""/>
        <dsp:cNvSpPr/>
      </dsp:nvSpPr>
      <dsp:spPr>
        <a:xfrm>
          <a:off x="3777223" y="770288"/>
          <a:ext cx="3433039" cy="2059823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Statistical</a:t>
          </a:r>
          <a:r>
            <a:rPr lang="es-VE" sz="3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sz="3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  <a:r>
            <a:rPr lang="es-VE" sz="3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sz="3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  <a:r>
            <a:rPr lang="es-VE" sz="3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 una estación de trabajo </a:t>
          </a:r>
          <a:r>
            <a:rPr lang="es-VE" sz="3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</a:t>
          </a:r>
          <a:r>
            <a:rPr lang="es-VE" sz="3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sz="3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Sparc</a:t>
          </a:r>
          <a:r>
            <a:rPr lang="es-VE" sz="3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VE" sz="3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223" y="770288"/>
        <a:ext cx="3433039" cy="20598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0B57B-58C3-43BC-B2E9-0D9E51AD69C6}">
      <dsp:nvSpPr>
        <dsp:cNvPr id="0" name=""/>
        <dsp:cNvSpPr/>
      </dsp:nvSpPr>
      <dsp:spPr>
        <a:xfrm>
          <a:off x="0" y="12801"/>
          <a:ext cx="8229600" cy="22113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sujetos con FA han reducido notablemente la supervivencia en comparación con los sujetos sin FA, con un OR para mortalidad, ajustado a factores de riesgo, de 1,5 y 1,9 en hombres y mujeres, respectivamente. </a:t>
          </a:r>
          <a:endParaRPr lang="es-VE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120748"/>
        <a:ext cx="8013706" cy="1995406"/>
      </dsp:txXfrm>
    </dsp:sp>
    <dsp:sp modelId="{3A3DF271-ADA1-437D-91E7-5DB0E6C73976}">
      <dsp:nvSpPr>
        <dsp:cNvPr id="0" name=""/>
        <dsp:cNvSpPr/>
      </dsp:nvSpPr>
      <dsp:spPr>
        <a:xfrm>
          <a:off x="0" y="2301861"/>
          <a:ext cx="8229600" cy="22113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análisis multivariados sugieren que la mayor mortalidad, probablemente, se debió a la FA en lugar a los  factores de riesgo y de la presencia de enfermedad cardiovascular.</a:t>
          </a:r>
          <a:endParaRPr lang="es-VE" sz="2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2409808"/>
        <a:ext cx="8013706" cy="19954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75397-D99E-4168-BD89-7D80BC5CC967}">
      <dsp:nvSpPr>
        <dsp:cNvPr id="0" name=""/>
        <dsp:cNvSpPr/>
      </dsp:nvSpPr>
      <dsp:spPr>
        <a:xfrm>
          <a:off x="0" y="52896"/>
          <a:ext cx="8229600" cy="1421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Después de la eliminación de la mortalidad a los 30 días, la FA se mantuvo asociado con un 50% mayor de mortalidad en las mujeres.</a:t>
          </a:r>
          <a:endParaRPr lang="es-VE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94" y="122290"/>
        <a:ext cx="8090812" cy="1282762"/>
      </dsp:txXfrm>
    </dsp:sp>
    <dsp:sp modelId="{7220C73F-28A8-4FAB-A788-7FD52500865F}">
      <dsp:nvSpPr>
        <dsp:cNvPr id="0" name=""/>
        <dsp:cNvSpPr/>
      </dsp:nvSpPr>
      <dsp:spPr>
        <a:xfrm>
          <a:off x="0" y="1552206"/>
          <a:ext cx="8229600" cy="1421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los hombres que sobrevivieron luego de los 30 días del diagnostico de FA, no  tuvo asociación significativa con aumento de la mortalidad</a:t>
          </a:r>
          <a:endParaRPr lang="es-VE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94" y="1621600"/>
        <a:ext cx="8090812" cy="1282762"/>
      </dsp:txXfrm>
    </dsp:sp>
    <dsp:sp modelId="{0EA8270E-D5CA-4859-8A48-10FF9038A6E2}">
      <dsp:nvSpPr>
        <dsp:cNvPr id="0" name=""/>
        <dsp:cNvSpPr/>
      </dsp:nvSpPr>
      <dsp:spPr>
        <a:xfrm>
          <a:off x="0" y="3051516"/>
          <a:ext cx="8229600" cy="1421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Esto sugiere que el empeoramiento de la supervivencia en hombres con FA fue altamente influenciado por la mortalidad temprana.</a:t>
          </a:r>
          <a:endParaRPr lang="es-VE" sz="2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94" y="3120910"/>
        <a:ext cx="8090812" cy="12827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B523-D2AF-47A7-BD59-BAF137F4449D}">
      <dsp:nvSpPr>
        <dsp:cNvPr id="0" name=""/>
        <dsp:cNvSpPr/>
      </dsp:nvSpPr>
      <dsp:spPr>
        <a:xfrm>
          <a:off x="0" y="45381"/>
          <a:ext cx="8229600" cy="2171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 aumento de la mortalidad de la FA se evidenció en sujetos con cardiopatía estructural o eventos CV clínicamente evidentes más graves. </a:t>
          </a:r>
          <a:endParaRPr lang="es-VE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05" y="151386"/>
        <a:ext cx="8017590" cy="1959510"/>
      </dsp:txXfrm>
    </dsp:sp>
    <dsp:sp modelId="{8B627B43-9941-44FC-B16F-F66181079C9F}">
      <dsp:nvSpPr>
        <dsp:cNvPr id="0" name=""/>
        <dsp:cNvSpPr/>
      </dsp:nvSpPr>
      <dsp:spPr>
        <a:xfrm>
          <a:off x="0" y="2309061"/>
          <a:ext cx="8229600" cy="2171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Cuando el análisis se limitó a sujetos libres de Cardiopatías y EVC o AIT, la FA seguía asociado con aproximadamente el doble de la mortalidad.</a:t>
          </a:r>
          <a:endParaRPr lang="es-VE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05" y="2415066"/>
        <a:ext cx="8017590" cy="19595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7A92-A8C2-41CE-AB39-9A2B1EC6C8E2}">
      <dsp:nvSpPr>
        <dsp:cNvPr id="0" name=""/>
        <dsp:cNvSpPr/>
      </dsp:nvSpPr>
      <dsp:spPr>
        <a:xfrm>
          <a:off x="0" y="560721"/>
          <a:ext cx="8229600" cy="1081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Varias observaciones sugieren que la incidencia de la FA podría ir en aumento. </a:t>
          </a:r>
          <a:endParaRPr lang="es-VE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613495"/>
        <a:ext cx="8124052" cy="975532"/>
      </dsp:txXfrm>
    </dsp:sp>
    <dsp:sp modelId="{5E81EAF3-0CD4-47F6-9710-A34F9E126FA3}">
      <dsp:nvSpPr>
        <dsp:cNvPr id="0" name=""/>
        <dsp:cNvSpPr/>
      </dsp:nvSpPr>
      <dsp:spPr>
        <a:xfrm>
          <a:off x="0" y="1722441"/>
          <a:ext cx="8229600" cy="1081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población está envejeciendo, y la incidencia de FA aumenta con la edad. </a:t>
          </a:r>
          <a:endParaRPr lang="es-VE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1775215"/>
        <a:ext cx="8124052" cy="975532"/>
      </dsp:txXfrm>
    </dsp:sp>
    <dsp:sp modelId="{F28A9430-0EDE-48F9-A5F9-A7BF6AAFBA09}">
      <dsp:nvSpPr>
        <dsp:cNvPr id="0" name=""/>
        <dsp:cNvSpPr/>
      </dsp:nvSpPr>
      <dsp:spPr>
        <a:xfrm>
          <a:off x="0" y="2884161"/>
          <a:ext cx="8229600" cy="1081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Este estudio demuestra que la FA se asocia de forma independiente con un aumento en el riesgo de muerte. </a:t>
          </a:r>
          <a:endParaRPr lang="es-VE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2936935"/>
        <a:ext cx="8124052" cy="9755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45E0C-7A27-4656-8283-D05E00A272F9}">
      <dsp:nvSpPr>
        <dsp:cNvPr id="0" name=""/>
        <dsp:cNvSpPr/>
      </dsp:nvSpPr>
      <dsp:spPr>
        <a:xfrm>
          <a:off x="0" y="58251"/>
          <a:ext cx="8229600" cy="21586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aumento de la mortalidad se observó en hombres y mujeres y fue consistente en las 4 décadas del estudio. </a:t>
          </a:r>
          <a:endParaRPr lang="es-VE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377" y="163628"/>
        <a:ext cx="8018846" cy="1947896"/>
      </dsp:txXfrm>
    </dsp:sp>
    <dsp:sp modelId="{E111F7B2-C89B-4520-9F3B-52D4DDA1058F}">
      <dsp:nvSpPr>
        <dsp:cNvPr id="0" name=""/>
        <dsp:cNvSpPr/>
      </dsp:nvSpPr>
      <dsp:spPr>
        <a:xfrm>
          <a:off x="0" y="2309061"/>
          <a:ext cx="8229600" cy="21586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apoya la afirmación de que la FA se asocia con el exceso de mortalidad y que persiste después del ajuste de la coexistencia de condiciones cardiovasculares.</a:t>
          </a:r>
          <a:endParaRPr lang="es-VE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377" y="2414438"/>
        <a:ext cx="8018846" cy="19478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FC52-D35A-4225-BB30-29530DCEA8F4}">
      <dsp:nvSpPr>
        <dsp:cNvPr id="0" name=""/>
        <dsp:cNvSpPr/>
      </dsp:nvSpPr>
      <dsp:spPr>
        <a:xfrm>
          <a:off x="0" y="298461"/>
          <a:ext cx="8229600" cy="1263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Reforzar la evaluación del paciente con FA a partir de los 75 años, ya que a partir de éste punto existe una alta mortalidad después de su diagnóstico.</a:t>
          </a:r>
          <a:endParaRPr lang="es-VE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4" y="360145"/>
        <a:ext cx="8106232" cy="1140231"/>
      </dsp:txXfrm>
    </dsp:sp>
    <dsp:sp modelId="{299209DD-F4DE-4169-AE1D-57902C9E81EA}">
      <dsp:nvSpPr>
        <dsp:cNvPr id="0" name=""/>
        <dsp:cNvSpPr/>
      </dsp:nvSpPr>
      <dsp:spPr>
        <a:xfrm>
          <a:off x="0" y="1631181"/>
          <a:ext cx="8229600" cy="1263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En hombres, recomendamos mantener bajo vigilancia cardiovascular dentro de los primeros 30 días del diagnóstico de la FA por su alta mortalidad.</a:t>
          </a:r>
          <a:endParaRPr lang="es-VE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4" y="1692865"/>
        <a:ext cx="8106232" cy="1140231"/>
      </dsp:txXfrm>
    </dsp:sp>
    <dsp:sp modelId="{D3A458E4-5A3F-4A9D-85B5-50EBFC90A887}">
      <dsp:nvSpPr>
        <dsp:cNvPr id="0" name=""/>
        <dsp:cNvSpPr/>
      </dsp:nvSpPr>
      <dsp:spPr>
        <a:xfrm>
          <a:off x="0" y="2963901"/>
          <a:ext cx="8229600" cy="1263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sobre las causas que generaron el aumento de riesgo de mortalidad en los primeros 30 días de la aparición de la FA y poder establecer estrategias de intervención específicas.</a:t>
          </a:r>
          <a:endParaRPr lang="es-VE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4" y="3025585"/>
        <a:ext cx="8106232" cy="1140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DF3D4-5B7E-43B3-8AB8-796F111A2C75}">
      <dsp:nvSpPr>
        <dsp:cNvPr id="0" name=""/>
        <dsp:cNvSpPr/>
      </dsp:nvSpPr>
      <dsp:spPr>
        <a:xfrm>
          <a:off x="0" y="0"/>
          <a:ext cx="6840760" cy="3888432"/>
        </a:xfrm>
        <a:prstGeom prst="roundRect">
          <a:avLst>
            <a:gd name="adj" fmla="val 10000"/>
          </a:avLst>
        </a:prstGeom>
        <a:gradFill rotWithShape="0">
          <a:gsLst>
            <a:gs pos="24000">
              <a:schemeClr val="tx1"/>
            </a:gs>
            <a:gs pos="88000">
              <a:schemeClr val="tx2">
                <a:lumMod val="50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Factores de riesgo </a:t>
          </a:r>
          <a:r>
            <a:rPr lang="es-VE" sz="3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ecocardiográficos</a:t>
          </a:r>
          <a:r>
            <a:rPr lang="es-VE" sz="3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para FA incluyen</a:t>
          </a:r>
          <a:r>
            <a:rPr lang="es-VE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VE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840760" cy="1166529"/>
      </dsp:txXfrm>
    </dsp:sp>
    <dsp:sp modelId="{FEA93EBA-662D-437C-B63C-3DFA81AAFEE3}">
      <dsp:nvSpPr>
        <dsp:cNvPr id="0" name=""/>
        <dsp:cNvSpPr/>
      </dsp:nvSpPr>
      <dsp:spPr>
        <a:xfrm>
          <a:off x="684075" y="1166861"/>
          <a:ext cx="5472608" cy="76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endParaRPr lang="es-VE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449" y="1189235"/>
        <a:ext cx="5427860" cy="719173"/>
      </dsp:txXfrm>
    </dsp:sp>
    <dsp:sp modelId="{12A96A1F-EA76-42D3-A3FB-E6521A3EAD84}">
      <dsp:nvSpPr>
        <dsp:cNvPr id="0" name=""/>
        <dsp:cNvSpPr/>
      </dsp:nvSpPr>
      <dsp:spPr>
        <a:xfrm>
          <a:off x="684075" y="2048309"/>
          <a:ext cx="5472608" cy="76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HVI</a:t>
          </a:r>
          <a:endParaRPr lang="es-VE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449" y="2070683"/>
        <a:ext cx="5427860" cy="719173"/>
      </dsp:txXfrm>
    </dsp:sp>
    <dsp:sp modelId="{F93014CC-0AAD-4C8F-82BD-FD304C6ACC66}">
      <dsp:nvSpPr>
        <dsp:cNvPr id="0" name=""/>
        <dsp:cNvSpPr/>
      </dsp:nvSpPr>
      <dsp:spPr>
        <a:xfrm>
          <a:off x="684075" y="2929756"/>
          <a:ext cx="5472608" cy="76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Reducción de la Fracción de acortamiento del VI.</a:t>
          </a:r>
          <a:endParaRPr lang="es-VE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449" y="2952130"/>
        <a:ext cx="5427860" cy="7191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562F-AC9D-4628-A53F-AB11DB191647}">
      <dsp:nvSpPr>
        <dsp:cNvPr id="0" name=""/>
        <dsp:cNvSpPr/>
      </dsp:nvSpPr>
      <dsp:spPr>
        <a:xfrm>
          <a:off x="0" y="134751"/>
          <a:ext cx="8229600" cy="13689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en todas las mujeres con FA factores de RCV y enfermedad cardiaca subyacente, para conocer si tienen alguna situación que aumente la probabilidad de muerte.</a:t>
          </a:r>
          <a:endParaRPr lang="es-VE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201575"/>
        <a:ext cx="8095952" cy="1235252"/>
      </dsp:txXfrm>
    </dsp:sp>
    <dsp:sp modelId="{C7817C80-4940-431C-8C87-AEAE4BB0D100}">
      <dsp:nvSpPr>
        <dsp:cNvPr id="0" name=""/>
        <dsp:cNvSpPr/>
      </dsp:nvSpPr>
      <dsp:spPr>
        <a:xfrm>
          <a:off x="0" y="1578531"/>
          <a:ext cx="8229600" cy="13689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En la mujer con FA se debe lograr un control estricto de los factores de RCV. </a:t>
          </a:r>
          <a:endParaRPr lang="es-VE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1645355"/>
        <a:ext cx="8095952" cy="1235252"/>
      </dsp:txXfrm>
    </dsp:sp>
    <dsp:sp modelId="{3CEAABB0-AA53-4FEE-A2FD-45DD35416081}">
      <dsp:nvSpPr>
        <dsp:cNvPr id="0" name=""/>
        <dsp:cNvSpPr/>
      </dsp:nvSpPr>
      <dsp:spPr>
        <a:xfrm>
          <a:off x="0" y="3022311"/>
          <a:ext cx="8229600" cy="13689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escalas que midan el riesgo de mortalidad en pacientes en que se diagnostique la FA</a:t>
          </a:r>
          <a:endParaRPr lang="es-VE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3089135"/>
        <a:ext cx="8095952" cy="1235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85415-59F4-45D5-B42D-E9EDBED821D1}">
      <dsp:nvSpPr>
        <dsp:cNvPr id="0" name=""/>
        <dsp:cNvSpPr/>
      </dsp:nvSpPr>
      <dsp:spPr>
        <a:xfrm>
          <a:off x="4018" y="0"/>
          <a:ext cx="8221563" cy="392129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  <a:endParaRPr lang="es-VE" sz="5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" y="0"/>
        <a:ext cx="8221563" cy="1176389"/>
      </dsp:txXfrm>
    </dsp:sp>
    <dsp:sp modelId="{2B3AC318-6E1D-4949-A4BC-5C9410754906}">
      <dsp:nvSpPr>
        <dsp:cNvPr id="0" name=""/>
        <dsp:cNvSpPr/>
      </dsp:nvSpPr>
      <dsp:spPr>
        <a:xfrm>
          <a:off x="226362" y="1176485"/>
          <a:ext cx="7776875" cy="571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Muestra del Framingham Study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93" y="1193216"/>
        <a:ext cx="7743413" cy="537787"/>
      </dsp:txXfrm>
    </dsp:sp>
    <dsp:sp modelId="{02A0B28C-E08E-4AA8-BCD5-12FBB5E63880}">
      <dsp:nvSpPr>
        <dsp:cNvPr id="0" name=""/>
        <dsp:cNvSpPr/>
      </dsp:nvSpPr>
      <dsp:spPr>
        <a:xfrm>
          <a:off x="226362" y="1835619"/>
          <a:ext cx="7776875" cy="571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Estudio de Cohorte prospectiva (1948)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93" y="1852350"/>
        <a:ext cx="7743413" cy="537787"/>
      </dsp:txXfrm>
    </dsp:sp>
    <dsp:sp modelId="{A0F3325A-0A8E-41F0-AE3F-D2302AF8B9EB}">
      <dsp:nvSpPr>
        <dsp:cNvPr id="0" name=""/>
        <dsp:cNvSpPr/>
      </dsp:nvSpPr>
      <dsp:spPr>
        <a:xfrm>
          <a:off x="226362" y="2494754"/>
          <a:ext cx="7776875" cy="571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5209 participantes (28 – 62 años)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93" y="2511485"/>
        <a:ext cx="7743413" cy="537787"/>
      </dsp:txXfrm>
    </dsp:sp>
    <dsp:sp modelId="{F1840F95-47D1-44D9-A9D8-A61CB35D800F}">
      <dsp:nvSpPr>
        <dsp:cNvPr id="0" name=""/>
        <dsp:cNvSpPr/>
      </dsp:nvSpPr>
      <dsp:spPr>
        <a:xfrm>
          <a:off x="226362" y="3153888"/>
          <a:ext cx="7776875" cy="571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Estudió los factores de riesgo y sus consecuencias sobre la ECV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93" y="3170619"/>
        <a:ext cx="7743413" cy="53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11425-EF32-44CD-9B84-30A029D6291D}">
      <dsp:nvSpPr>
        <dsp:cNvPr id="0" name=""/>
        <dsp:cNvSpPr/>
      </dsp:nvSpPr>
      <dsp:spPr>
        <a:xfrm>
          <a:off x="0" y="0"/>
          <a:ext cx="8229600" cy="392129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5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  <a:endParaRPr lang="es-VE" sz="5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176389"/>
      </dsp:txXfrm>
    </dsp:sp>
    <dsp:sp modelId="{CEDE627D-8D73-4845-9E7B-E8D54E9AA9E8}">
      <dsp:nvSpPr>
        <dsp:cNvPr id="0" name=""/>
        <dsp:cNvSpPr/>
      </dsp:nvSpPr>
      <dsp:spPr>
        <a:xfrm>
          <a:off x="822960" y="1177538"/>
          <a:ext cx="6583680" cy="1182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Los exámenes realizados fueron aprobados por El comité de revisión de investigación del Boston Medical Center</a:t>
          </a:r>
          <a:endParaRPr lang="es-VE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589" y="1212167"/>
        <a:ext cx="6514422" cy="1113067"/>
      </dsp:txXfrm>
    </dsp:sp>
    <dsp:sp modelId="{87463370-D423-48DF-A3E7-5958D1B082FA}">
      <dsp:nvSpPr>
        <dsp:cNvPr id="0" name=""/>
        <dsp:cNvSpPr/>
      </dsp:nvSpPr>
      <dsp:spPr>
        <a:xfrm>
          <a:off x="822960" y="2541759"/>
          <a:ext cx="6583680" cy="1182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Todos los sujetos firmaron consentimiento informado</a:t>
          </a:r>
          <a:endParaRPr lang="es-VE" sz="2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589" y="2576388"/>
        <a:ext cx="6514422" cy="1113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F2CE4-511E-43F1-A9A2-5A54F6837874}">
      <dsp:nvSpPr>
        <dsp:cNvPr id="0" name=""/>
        <dsp:cNvSpPr/>
      </dsp:nvSpPr>
      <dsp:spPr>
        <a:xfrm>
          <a:off x="476756" y="1760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56" y="1760"/>
        <a:ext cx="1798439" cy="1079063"/>
      </dsp:txXfrm>
    </dsp:sp>
    <dsp:sp modelId="{B00B2CDF-7C82-4468-9745-E6C0BC3A7F2B}">
      <dsp:nvSpPr>
        <dsp:cNvPr id="0" name=""/>
        <dsp:cNvSpPr/>
      </dsp:nvSpPr>
      <dsp:spPr>
        <a:xfrm>
          <a:off x="2455038" y="1760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Hipertensión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038" y="1760"/>
        <a:ext cx="1798439" cy="1079063"/>
      </dsp:txXfrm>
    </dsp:sp>
    <dsp:sp modelId="{A3F920DF-D265-4DA9-B07B-F892C485B554}">
      <dsp:nvSpPr>
        <dsp:cNvPr id="0" name=""/>
        <dsp:cNvSpPr/>
      </dsp:nvSpPr>
      <dsp:spPr>
        <a:xfrm>
          <a:off x="4433321" y="1760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Tabaquismo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3321" y="1760"/>
        <a:ext cx="1798439" cy="1079063"/>
      </dsp:txXfrm>
    </dsp:sp>
    <dsp:sp modelId="{1E2E715C-32B3-4BCC-85AD-7EED4267AC6F}">
      <dsp:nvSpPr>
        <dsp:cNvPr id="0" name=""/>
        <dsp:cNvSpPr/>
      </dsp:nvSpPr>
      <dsp:spPr>
        <a:xfrm>
          <a:off x="6411604" y="1760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DM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1604" y="1760"/>
        <a:ext cx="1798439" cy="1079063"/>
      </dsp:txXfrm>
    </dsp:sp>
    <dsp:sp modelId="{0796BF7D-52DD-481A-AC43-AFB172424081}">
      <dsp:nvSpPr>
        <dsp:cNvPr id="0" name=""/>
        <dsp:cNvSpPr/>
      </dsp:nvSpPr>
      <dsp:spPr>
        <a:xfrm>
          <a:off x="476756" y="1260668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HVI por ECG 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56" y="1260668"/>
        <a:ext cx="1798439" cy="1079063"/>
      </dsp:txXfrm>
    </dsp:sp>
    <dsp:sp modelId="{705983D6-6680-4934-B946-3E3EA3B58CFF}">
      <dsp:nvSpPr>
        <dsp:cNvPr id="0" name=""/>
        <dsp:cNvSpPr/>
      </dsp:nvSpPr>
      <dsp:spPr>
        <a:xfrm>
          <a:off x="2455038" y="1260668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038" y="1260668"/>
        <a:ext cx="1798439" cy="1079063"/>
      </dsp:txXfrm>
    </dsp:sp>
    <dsp:sp modelId="{22BFA321-3CF3-4DBE-AF38-5B3FA53A05C4}">
      <dsp:nvSpPr>
        <dsp:cNvPr id="0" name=""/>
        <dsp:cNvSpPr/>
      </dsp:nvSpPr>
      <dsp:spPr>
        <a:xfrm>
          <a:off x="4433321" y="1260668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ICC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3321" y="1260668"/>
        <a:ext cx="1798439" cy="1079063"/>
      </dsp:txXfrm>
    </dsp:sp>
    <dsp:sp modelId="{7722FE41-BF0C-44DD-9D2C-9BE24421F22B}">
      <dsp:nvSpPr>
        <dsp:cNvPr id="0" name=""/>
        <dsp:cNvSpPr/>
      </dsp:nvSpPr>
      <dsp:spPr>
        <a:xfrm>
          <a:off x="6411604" y="1260668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Enfermedad valvular cardíaca 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1604" y="1260668"/>
        <a:ext cx="1798439" cy="1079063"/>
      </dsp:txXfrm>
    </dsp:sp>
    <dsp:sp modelId="{A9F3E695-C8BA-4C01-9E98-423D04B1C443}">
      <dsp:nvSpPr>
        <dsp:cNvPr id="0" name=""/>
        <dsp:cNvSpPr/>
      </dsp:nvSpPr>
      <dsp:spPr>
        <a:xfrm>
          <a:off x="3444180" y="2519575"/>
          <a:ext cx="1798439" cy="1079063"/>
        </a:xfrm>
        <a:prstGeom prst="rect">
          <a:avLst/>
        </a:prstGeom>
        <a:solidFill>
          <a:schemeClr val="tx1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EVC o AIT</a:t>
          </a:r>
          <a:endParaRPr lang="es-VE" sz="2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4180" y="2519575"/>
        <a:ext cx="1798439" cy="1079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224DA-D407-4D28-B024-DF2E0E99AAD9}">
      <dsp:nvSpPr>
        <dsp:cNvPr id="0" name=""/>
        <dsp:cNvSpPr/>
      </dsp:nvSpPr>
      <dsp:spPr>
        <a:xfrm>
          <a:off x="1004" y="11763"/>
          <a:ext cx="3656707" cy="1828353"/>
        </a:xfrm>
        <a:prstGeom prst="roundRect">
          <a:avLst>
            <a:gd name="adj" fmla="val 10000"/>
          </a:avLst>
        </a:prstGeom>
        <a:solidFill>
          <a:schemeClr val="tx1"/>
        </a:solidFill>
        <a:ln w="381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eliminar el impacto de las condiciones con una alta tasa de letalidad en el primer análisis se excluyeron 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55" y="65314"/>
        <a:ext cx="3549605" cy="1721251"/>
      </dsp:txXfrm>
    </dsp:sp>
    <dsp:sp modelId="{5D95948C-2AC1-4AC4-9B11-A7EB16905487}">
      <dsp:nvSpPr>
        <dsp:cNvPr id="0" name=""/>
        <dsp:cNvSpPr/>
      </dsp:nvSpPr>
      <dsp:spPr>
        <a:xfrm>
          <a:off x="366675" y="184011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21285-B710-4221-B815-6A45C6176818}">
      <dsp:nvSpPr>
        <dsp:cNvPr id="0" name=""/>
        <dsp:cNvSpPr/>
      </dsp:nvSpPr>
      <dsp:spPr>
        <a:xfrm>
          <a:off x="732345" y="2297205"/>
          <a:ext cx="2925365" cy="18283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Sujetos que murieron dentro de los 30 días </a:t>
          </a:r>
          <a:r>
            <a:rPr lang="es-VE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del Dx de </a:t>
          </a:r>
          <a:r>
            <a:rPr lang="es-VE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FA. </a:t>
          </a:r>
          <a:endParaRPr lang="es-VE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896" y="2350756"/>
        <a:ext cx="2818263" cy="1721251"/>
      </dsp:txXfrm>
    </dsp:sp>
    <dsp:sp modelId="{6C149E3C-F442-4F35-B1A6-D3A26EE57BD0}">
      <dsp:nvSpPr>
        <dsp:cNvPr id="0" name=""/>
        <dsp:cNvSpPr/>
      </dsp:nvSpPr>
      <dsp:spPr>
        <a:xfrm>
          <a:off x="4571888" y="11763"/>
          <a:ext cx="3656707" cy="1828353"/>
        </a:xfrm>
        <a:prstGeom prst="roundRect">
          <a:avLst>
            <a:gd name="adj" fmla="val 10000"/>
          </a:avLst>
        </a:prstGeom>
        <a:solidFill>
          <a:schemeClr val="tx1"/>
        </a:solidFill>
        <a:ln w="381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investigar si el mal pronóstico con FA se limitó a sujetos con enfermedad cardiaca valvular y enfermedad cardiovascular preexistente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439" y="65314"/>
        <a:ext cx="3549605" cy="1721251"/>
      </dsp:txXfrm>
    </dsp:sp>
    <dsp:sp modelId="{E201CFD1-8D16-4E3B-87AD-0E97FB5C1A4F}">
      <dsp:nvSpPr>
        <dsp:cNvPr id="0" name=""/>
        <dsp:cNvSpPr/>
      </dsp:nvSpPr>
      <dsp:spPr>
        <a:xfrm>
          <a:off x="4937559" y="184011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6CA-4D30-4CC7-8B71-8654D8280803}">
      <dsp:nvSpPr>
        <dsp:cNvPr id="0" name=""/>
        <dsp:cNvSpPr/>
      </dsp:nvSpPr>
      <dsp:spPr>
        <a:xfrm>
          <a:off x="5303229" y="2297205"/>
          <a:ext cx="2925365" cy="18283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multivariado se limitaba a los sujetos que estaban libres de estas condiciones</a:t>
          </a:r>
          <a:endParaRPr lang="es-VE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780" y="2350756"/>
        <a:ext cx="2818263" cy="1721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CD1F4-FF1C-4A1C-8AF0-95DE76378E2A}">
      <dsp:nvSpPr>
        <dsp:cNvPr id="0" name=""/>
        <dsp:cNvSpPr/>
      </dsp:nvSpPr>
      <dsp:spPr>
        <a:xfrm rot="5400000">
          <a:off x="5062801" y="-1964793"/>
          <a:ext cx="106665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Aproximadamente 2 sujetos sin FA fueron emparejados a cada sujeto con FA por edad, sexo y fecha de diagnóstico de FA</a:t>
          </a:r>
          <a:endParaRPr lang="es-VE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87422"/>
        <a:ext cx="5214874" cy="962513"/>
      </dsp:txXfrm>
    </dsp:sp>
    <dsp:sp modelId="{C56EB645-601F-4815-AA9C-1D63B7B05FCA}">
      <dsp:nvSpPr>
        <dsp:cNvPr id="0" name=""/>
        <dsp:cNvSpPr/>
      </dsp:nvSpPr>
      <dsp:spPr>
        <a:xfrm>
          <a:off x="0" y="2020"/>
          <a:ext cx="2962656" cy="133331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 fines descriptivos, se utilizó un análisis de cohorte emparejado. </a:t>
          </a:r>
          <a:endParaRPr lang="es-V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87" y="67107"/>
        <a:ext cx="2832482" cy="1203142"/>
      </dsp:txXfrm>
    </dsp:sp>
    <dsp:sp modelId="{DE9347F9-D0A2-4D45-8B4C-27C0C30B41CF}">
      <dsp:nvSpPr>
        <dsp:cNvPr id="0" name=""/>
        <dsp:cNvSpPr/>
      </dsp:nvSpPr>
      <dsp:spPr>
        <a:xfrm rot="5400000">
          <a:off x="5062801" y="-564810"/>
          <a:ext cx="106665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Kaplan-Meier</a:t>
          </a:r>
          <a:endParaRPr lang="es-VE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587405"/>
        <a:ext cx="5214874" cy="962513"/>
      </dsp:txXfrm>
    </dsp:sp>
    <dsp:sp modelId="{FFAEE535-EBCC-47FB-A48F-7E5F918A8EFD}">
      <dsp:nvSpPr>
        <dsp:cNvPr id="0" name=""/>
        <dsp:cNvSpPr/>
      </dsp:nvSpPr>
      <dsp:spPr>
        <a:xfrm>
          <a:off x="0" y="1402003"/>
          <a:ext cx="2962656" cy="13333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Mortalidad </a:t>
          </a:r>
          <a:endParaRPr lang="es-VE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87" y="1467090"/>
        <a:ext cx="2832482" cy="1203142"/>
      </dsp:txXfrm>
    </dsp:sp>
    <dsp:sp modelId="{D6B14A55-7B66-4E90-8BE5-2FD452EEF513}">
      <dsp:nvSpPr>
        <dsp:cNvPr id="0" name=""/>
        <dsp:cNvSpPr/>
      </dsp:nvSpPr>
      <dsp:spPr>
        <a:xfrm rot="5400000">
          <a:off x="5062801" y="835172"/>
          <a:ext cx="106665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Log rank</a:t>
          </a:r>
          <a:endParaRPr lang="es-VE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2987387"/>
        <a:ext cx="5214874" cy="962513"/>
      </dsp:txXfrm>
    </dsp:sp>
    <dsp:sp modelId="{C6D5FEF9-B569-4071-A70E-EC0F751FF78C}">
      <dsp:nvSpPr>
        <dsp:cNvPr id="0" name=""/>
        <dsp:cNvSpPr/>
      </dsp:nvSpPr>
      <dsp:spPr>
        <a:xfrm>
          <a:off x="0" y="2801985"/>
          <a:ext cx="2962656" cy="1333316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Diferencias en la supervivencia entre participantes emparejados con FA y sin FA</a:t>
          </a:r>
          <a:endParaRPr lang="es-V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87" y="2867072"/>
        <a:ext cx="2832482" cy="120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5539-43DE-4EE6-8235-A93F660AF453}" type="datetimeFigureOut">
              <a:rPr lang="es-VE" smtClean="0"/>
              <a:t>01/02/2016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FDFB-5F89-4BF8-803B-2CEB731139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0882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>
                <a:solidFill>
                  <a:prstClr val="black"/>
                </a:solidFill>
              </a:rPr>
              <a:pPr/>
              <a:t>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</a:t>
            </a:r>
            <a:r>
              <a:rPr lang="es-VE" baseline="0" smtClean="0"/>
              <a:t>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</a:t>
            </a:r>
            <a:r>
              <a:rPr lang="es-VE" baseline="0" smtClean="0"/>
              <a:t>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</a:t>
            </a:r>
            <a:r>
              <a:rPr lang="es-VE" baseline="0" smtClean="0"/>
              <a:t>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18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19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20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21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Ecocardiografía</a:t>
            </a:r>
            <a:r>
              <a:rPr lang="es-VE" baseline="0" dirty="0" smtClean="0"/>
              <a:t> no disponible en las 3 primeras décadas del estudio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mtClean="0"/>
              <a:t>FACTORES</a:t>
            </a:r>
            <a:r>
              <a:rPr lang="es-VE" baseline="0" smtClean="0"/>
              <a:t> DE CONFUSIÓN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FDFB-5F89-4BF8-803B-2CEB73113950}" type="slidenum">
              <a:rPr lang="es-VE" smtClean="0"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9137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29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30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31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8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10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11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7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2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4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4000">
              <a:schemeClr val="tx2">
                <a:lumMod val="50000"/>
              </a:schemeClr>
            </a:gs>
            <a:gs pos="91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V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¿La presencia de FA tendrá alguna relación con el desarrollo de eventos cardiovasculares?</a:t>
            </a:r>
            <a:endParaRPr lang="es-V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98612"/>
              </p:ext>
            </p:extLst>
          </p:nvPr>
        </p:nvGraphicFramePr>
        <p:xfrm>
          <a:off x="457200" y="2388021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23565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71588"/>
              </p:ext>
            </p:extLst>
          </p:nvPr>
        </p:nvGraphicFramePr>
        <p:xfrm>
          <a:off x="457200" y="2388021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2028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s-VE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23434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644637"/>
              </p:ext>
            </p:extLst>
          </p:nvPr>
        </p:nvGraphicFramePr>
        <p:xfrm>
          <a:off x="457200" y="2388021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0727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23728" y="1592424"/>
            <a:ext cx="4824537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723298"/>
              </p:ext>
            </p:extLst>
          </p:nvPr>
        </p:nvGraphicFramePr>
        <p:xfrm>
          <a:off x="457200" y="2852936"/>
          <a:ext cx="8229600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</a:t>
            </a:r>
            <a:r>
              <a:rPr lang="es-VE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V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1998;98:946-952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2348880"/>
            <a:ext cx="784887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lvl="0" algn="ctr" rtl="0"/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CRUVAS DE INCIDENCIA ACUMULADA Y ANÁLISIS MULTIVARIABLE</a:t>
            </a:r>
            <a:endParaRPr lang="es-V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46E5F-2DB0-460A-BDBA-E98EDF029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1946E5F-2DB0-460A-BDBA-E98EDF029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D1940-1C3F-4CC4-A6D7-8EF17D01C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CBD1940-1C3F-4CC4-A6D7-8EF17D01C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FECFE-5656-4B11-885C-437E39CE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D4FFECFE-5656-4B11-885C-437E39CE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97A81-E0B6-4E64-9114-AA61476DC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F297A81-E0B6-4E64-9114-AA61476DC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22D72-5774-46B9-A88A-2C27FE2A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6622D72-5774-46B9-A88A-2C27FE2A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4669A-9980-4543-AB93-4835A013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694669A-9980-4543-AB93-4835A013B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79D98-BD02-4746-924E-65AF47CED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9779D98-BD02-4746-924E-65AF47CED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B5B09-EF1F-4A82-A0DF-DC4A41EAF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B7B5B09-EF1F-4A82-A0DF-DC4A41EAF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5F4004-E921-4BE8-94E3-F904F3CA0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A5F4004-E921-4BE8-94E3-F904F3CA0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23728" y="1592424"/>
            <a:ext cx="4824537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85161"/>
              </p:ext>
            </p:extLst>
          </p:nvPr>
        </p:nvGraphicFramePr>
        <p:xfrm>
          <a:off x="205680" y="2924944"/>
          <a:ext cx="8686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4097" y="2348880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modelos multivariados se ajustaron por:</a:t>
            </a:r>
          </a:p>
        </p:txBody>
      </p:sp>
    </p:spTree>
    <p:extLst>
      <p:ext uri="{BB962C8B-B14F-4D97-AF65-F5344CB8AC3E}">
        <p14:creationId xmlns:p14="http://schemas.microsoft.com/office/powerpoint/2010/main" val="11439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F2CE4-511E-43F1-A9A2-5A54F683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CF2CE4-511E-43F1-A9A2-5A54F6837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B2CDF-7C82-4468-9745-E6C0BC3A7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00B2CDF-7C82-4468-9745-E6C0BC3A7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920DF-D265-4DA9-B07B-F892C485B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3F920DF-D265-4DA9-B07B-F892C485B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E715C-32B3-4BCC-85AD-7EED4267A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2E715C-32B3-4BCC-85AD-7EED4267A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6BF7D-52DD-481A-AC43-AFB172424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796BF7D-52DD-481A-AC43-AFB172424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983D6-6680-4934-B946-3E3EA3B5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05983D6-6680-4934-B946-3E3EA3B58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FA321-3CF3-4DBE-AF38-5B3FA53A0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2BFA321-3CF3-4DBE-AF38-5B3FA53A0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22FE41-BF0C-44DD-9D2C-9BE24421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722FE41-BF0C-44DD-9D2C-9BE24421F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3E695-C8BA-4C01-9E98-423D04B1C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9F3E695-C8BA-4C01-9E98-423D04B1C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23728" y="1592424"/>
            <a:ext cx="4824537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16815"/>
              </p:ext>
            </p:extLst>
          </p:nvPr>
        </p:nvGraphicFramePr>
        <p:xfrm>
          <a:off x="457200" y="234888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9586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224DA-D407-4D28-B024-DF2E0E99A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57224DA-D407-4D28-B024-DF2E0E99A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5948C-2AC1-4AC4-9B11-A7EB16905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D95948C-2AC1-4AC4-9B11-A7EB16905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21285-B710-4221-B815-6A45C617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6821285-B710-4221-B815-6A45C6176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49E3C-F442-4F35-B1A6-D3A26EE57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C149E3C-F442-4F35-B1A6-D3A26EE57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1CFD1-8D16-4E3B-87AD-0E97FB5C1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201CFD1-8D16-4E3B-87AD-0E97FB5C1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C56CA-4D30-4CC7-8B71-8654D828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24C56CA-4D30-4CC7-8B71-8654D8280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123728" y="1592424"/>
            <a:ext cx="4824537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851975"/>
              </p:ext>
            </p:extLst>
          </p:nvPr>
        </p:nvGraphicFramePr>
        <p:xfrm>
          <a:off x="421196" y="2204864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71638"/>
              </p:ext>
            </p:extLst>
          </p:nvPr>
        </p:nvGraphicFramePr>
        <p:xfrm>
          <a:off x="966428" y="2189714"/>
          <a:ext cx="72111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7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EB645-601F-4815-AA9C-1D63B7B0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56EB645-601F-4815-AA9C-1D63B7B0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CD1F4-FF1C-4A1C-8AF0-95DE76378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DBCD1F4-FF1C-4A1C-8AF0-95DE76378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EE535-EBCC-47FB-A48F-7E5F918A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FAEE535-EBCC-47FB-A48F-7E5F918A8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347F9-D0A2-4D45-8B4C-27C0C30B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E9347F9-D0A2-4D45-8B4C-27C0C30B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5FEF9-B569-4071-A70E-EC0F751F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6D5FEF9-B569-4071-A70E-EC0F751F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14A55-7B66-4E90-8BE5-2FD452EE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D6B14A55-7B66-4E90-8BE5-2FD452EE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6C2314-E544-4018-AA7F-2F5065E40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66C2314-E544-4018-AA7F-2F5065E40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291674-7E6E-4373-BADD-E13E4E991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E291674-7E6E-4373-BADD-E13E4E991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COVARIABLES CLÍNICAS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31411790"/>
              </p:ext>
            </p:extLst>
          </p:nvPr>
        </p:nvGraphicFramePr>
        <p:xfrm>
          <a:off x="611560" y="2780928"/>
          <a:ext cx="7903100" cy="380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0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COVARIABLES CLÍNICAS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40360921"/>
              </p:ext>
            </p:extLst>
          </p:nvPr>
        </p:nvGraphicFramePr>
        <p:xfrm>
          <a:off x="323528" y="2812876"/>
          <a:ext cx="8424936" cy="390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8" y="1544985"/>
            <a:ext cx="5537540" cy="513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430"/>
            <a:ext cx="5558858" cy="113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e IM</a:t>
            </a:r>
          </a:p>
          <a:p>
            <a:pPr lvl="1" algn="just"/>
            <a:r>
              <a:rPr lang="es-V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Diagnosticado por 3 médicos.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33620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41326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BARQUISIMETO, 20 DE AGOSTO DE 2013</a:t>
            </a:r>
            <a:endParaRPr lang="es-VE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230426" y="4362891"/>
            <a:ext cx="4723658" cy="205174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GRUPO 4:</a:t>
            </a:r>
          </a:p>
          <a:p>
            <a:pPr algn="ctr"/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MIGUEL ANGEL ROMERO S. (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R3)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LUZ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ANDREA BUSTILLOS (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R3)</a:t>
            </a:r>
            <a:endParaRPr lang="es-V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VE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JOSÉ ALEJANDRO PEÑA (</a:t>
            </a:r>
            <a:r>
              <a:rPr lang="es-V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R2)</a:t>
            </a:r>
          </a:p>
          <a:p>
            <a:pPr algn="ctr"/>
            <a:r>
              <a:rPr lang="es-V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MIGUEL HIDALGO (R1)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bs.twimg.com/profile_images/1552050698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260647"/>
            <a:ext cx="680398" cy="7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8" y="1047974"/>
            <a:ext cx="7389143" cy="310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8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s-VE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</a:t>
            </a: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IM</a:t>
            </a:r>
          </a:p>
          <a:p>
            <a:pPr lvl="2"/>
            <a:endPara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6024" y="2852936"/>
            <a:ext cx="4572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350" lvl="1"/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Mayores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Disnea paroxística nocturna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Ingurgitación yugular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Estertores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Cardiomegalia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agudo de pulmón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Galope o R3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 la presión venosa (</a:t>
            </a:r>
            <a:r>
              <a:rPr lang="es-VE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cmH2O en AD)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Reflujo </a:t>
            </a:r>
            <a:r>
              <a:rPr lang="es-V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hepatoyugular</a:t>
            </a:r>
            <a:endParaRPr lang="es-VE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lvl="3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pulmonar, congestión visceral, cardiomegalia evidenciada en autopsia</a:t>
            </a:r>
            <a:endParaRPr lang="es-V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2859901"/>
            <a:ext cx="397451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Menores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en tobillos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 nocturna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Disnea en ejercicio habitual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Hepatomegalia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Derrame pleural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en la capacidad vital de la máxima registrada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Taquicardia (120 </a:t>
            </a:r>
            <a:r>
              <a:rPr lang="es-VE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lpm</a:t>
            </a: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más)</a:t>
            </a:r>
          </a:p>
        </p:txBody>
      </p:sp>
    </p:spTree>
    <p:extLst>
      <p:ext uri="{BB962C8B-B14F-4D97-AF65-F5344CB8AC3E}">
        <p14:creationId xmlns:p14="http://schemas.microsoft.com/office/powerpoint/2010/main" val="25444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e </a:t>
            </a:r>
            <a:r>
              <a:rPr lang="es-VE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  <a:p>
            <a:pPr lvl="2"/>
            <a:endPara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600" y="2852936"/>
            <a:ext cx="720396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350" lvl="1"/>
            <a:r>
              <a:rPr lang="es-VE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es-V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Cambios los ECG seriados, indicativos de IM en evolución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es-V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Elevación del ST con posterior inversión de onda T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es-V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Q con duración de 0,04 segundos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es-V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Seguida de cambios seriados que indican reversión a lo normal</a:t>
            </a:r>
          </a:p>
          <a:p>
            <a:pPr marL="292100" lvl="3" indent="-285750">
              <a:buFont typeface="Arial" panose="020B0604020202020204" pitchFamily="34" charset="0"/>
              <a:buChar char="•"/>
            </a:pPr>
            <a:endParaRPr lang="es-V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29740"/>
              </p:ext>
            </p:extLst>
          </p:nvPr>
        </p:nvGraphicFramePr>
        <p:xfrm>
          <a:off x="446856" y="2204864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7703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2996952"/>
            <a:ext cx="8218487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VE" sz="5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" y="1052735"/>
            <a:ext cx="8809538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004048" y="2231311"/>
            <a:ext cx="576128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9" name="28 Rectángulo"/>
          <p:cNvSpPr/>
          <p:nvPr/>
        </p:nvSpPr>
        <p:spPr>
          <a:xfrm>
            <a:off x="5004048" y="3032956"/>
            <a:ext cx="576128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" name="29 Rectángulo"/>
          <p:cNvSpPr/>
          <p:nvPr/>
        </p:nvSpPr>
        <p:spPr>
          <a:xfrm>
            <a:off x="5004048" y="2780928"/>
            <a:ext cx="576064" cy="25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4" name="33 Rectángulo"/>
          <p:cNvSpPr/>
          <p:nvPr/>
        </p:nvSpPr>
        <p:spPr>
          <a:xfrm>
            <a:off x="5004048" y="3609048"/>
            <a:ext cx="576064" cy="82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5" name="34 Rectángulo"/>
          <p:cNvSpPr/>
          <p:nvPr/>
        </p:nvSpPr>
        <p:spPr>
          <a:xfrm>
            <a:off x="5004048" y="4437176"/>
            <a:ext cx="576128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7" name="36 Rectángulo"/>
          <p:cNvSpPr/>
          <p:nvPr/>
        </p:nvSpPr>
        <p:spPr>
          <a:xfrm>
            <a:off x="8388360" y="2240868"/>
            <a:ext cx="576128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1" name="40 Rectángulo"/>
          <p:cNvSpPr/>
          <p:nvPr/>
        </p:nvSpPr>
        <p:spPr>
          <a:xfrm>
            <a:off x="8388424" y="2817024"/>
            <a:ext cx="576064" cy="190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9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4" grpId="0" animBg="1"/>
      <p:bldP spid="35" grpId="0" animBg="1"/>
      <p:bldP spid="37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85" y="854378"/>
            <a:ext cx="3754515" cy="53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916"/>
            <a:ext cx="8028173" cy="491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" y="5099908"/>
            <a:ext cx="9144000" cy="1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259632" y="1916832"/>
            <a:ext cx="46440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5868144" y="1916832"/>
            <a:ext cx="18002" cy="26642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0" y="5085184"/>
            <a:ext cx="17951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1" name="10 Conector recto"/>
          <p:cNvCxnSpPr/>
          <p:nvPr/>
        </p:nvCxnSpPr>
        <p:spPr>
          <a:xfrm>
            <a:off x="3131840" y="530120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483768" y="580526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868144" y="5796633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errar llave"/>
          <p:cNvSpPr/>
          <p:nvPr/>
        </p:nvSpPr>
        <p:spPr>
          <a:xfrm flipH="1">
            <a:off x="8100392" y="1232944"/>
            <a:ext cx="324000" cy="1692000"/>
          </a:xfrm>
          <a:prstGeom prst="righ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CuadroTexto"/>
          <p:cNvSpPr txBox="1"/>
          <p:nvPr/>
        </p:nvSpPr>
        <p:spPr>
          <a:xfrm>
            <a:off x="6839533" y="1907540"/>
            <a:ext cx="14048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 &lt; 0,0001 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75856" y="5445224"/>
            <a:ext cx="3924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21 Cerrar llave"/>
          <p:cNvSpPr/>
          <p:nvPr/>
        </p:nvSpPr>
        <p:spPr>
          <a:xfrm flipH="1">
            <a:off x="8053584" y="1485008"/>
            <a:ext cx="324000" cy="1980000"/>
          </a:xfrm>
          <a:prstGeom prst="righ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CuadroTexto"/>
          <p:cNvSpPr txBox="1"/>
          <p:nvPr/>
        </p:nvSpPr>
        <p:spPr>
          <a:xfrm>
            <a:off x="6839533" y="2276872"/>
            <a:ext cx="14048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 &lt; 0,0001 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1259632" y="2924944"/>
            <a:ext cx="7128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637692" y="172567"/>
            <a:ext cx="2891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Edad:</a:t>
            </a:r>
            <a:r>
              <a:rPr lang="es-V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– 74 años</a:t>
            </a:r>
            <a:endParaRPr lang="es-V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3185846" y="2924944"/>
            <a:ext cx="18002" cy="1692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8316416" y="2889128"/>
            <a:ext cx="18002" cy="1692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6372200" y="3212977"/>
            <a:ext cx="194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5148064" y="3059668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7,3 años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 flipH="1">
            <a:off x="3240072" y="3212977"/>
            <a:ext cx="198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40352" y="2502228"/>
            <a:ext cx="7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n=318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740440" y="836712"/>
            <a:ext cx="7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n=159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740352" y="1412776"/>
            <a:ext cx="7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n=133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740440" y="3284984"/>
            <a:ext cx="7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n=266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5" grpId="0"/>
      <p:bldP spid="5" grpId="1"/>
      <p:bldP spid="6" grpId="0" animBg="1"/>
      <p:bldP spid="22" grpId="0" animBg="1"/>
      <p:bldP spid="22" grpId="1" animBg="1"/>
      <p:bldP spid="27" grpId="0"/>
      <p:bldP spid="27" grpId="1"/>
      <p:bldP spid="31" grpId="0"/>
      <p:bldP spid="39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" y="5099908"/>
            <a:ext cx="9144000" cy="1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67"/>
            <a:ext cx="7929644" cy="49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Elipse"/>
          <p:cNvSpPr/>
          <p:nvPr/>
        </p:nvSpPr>
        <p:spPr>
          <a:xfrm>
            <a:off x="8172400" y="5606732"/>
            <a:ext cx="17951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26" name="25 Conector recto"/>
          <p:cNvCxnSpPr/>
          <p:nvPr/>
        </p:nvCxnSpPr>
        <p:spPr>
          <a:xfrm>
            <a:off x="2411760" y="594928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709700" y="172567"/>
            <a:ext cx="2891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Edad:</a:t>
            </a:r>
            <a:r>
              <a:rPr lang="es-V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75 – 94 años</a:t>
            </a:r>
            <a:endParaRPr lang="es-V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907704" y="645333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220072" y="6453336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errar llave"/>
          <p:cNvSpPr/>
          <p:nvPr/>
        </p:nvSpPr>
        <p:spPr>
          <a:xfrm flipH="1">
            <a:off x="8041427" y="403399"/>
            <a:ext cx="324000" cy="1512000"/>
          </a:xfrm>
          <a:prstGeom prst="righ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21 Cerrar llave"/>
          <p:cNvSpPr/>
          <p:nvPr/>
        </p:nvSpPr>
        <p:spPr>
          <a:xfrm flipH="1">
            <a:off x="8208440" y="620688"/>
            <a:ext cx="324000" cy="2016000"/>
          </a:xfrm>
          <a:prstGeom prst="righ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27" name="26 Conector recto"/>
          <p:cNvCxnSpPr/>
          <p:nvPr/>
        </p:nvCxnSpPr>
        <p:spPr>
          <a:xfrm>
            <a:off x="1403648" y="1988840"/>
            <a:ext cx="23040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3686198" y="1988840"/>
            <a:ext cx="18002" cy="2592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71800" y="2004055"/>
            <a:ext cx="18002" cy="2592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403648" y="1988840"/>
            <a:ext cx="6624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8028384" y="1989128"/>
            <a:ext cx="0" cy="2556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>
            <a:off x="6084168" y="3717032"/>
            <a:ext cx="194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860032" y="3563724"/>
            <a:ext cx="11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≈3,7 años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2771800" y="3717032"/>
            <a:ext cx="198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839533" y="980728"/>
            <a:ext cx="14048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 &lt; 0,0001 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948264" y="1475492"/>
            <a:ext cx="14048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 &lt; 0,0001 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  <p:bldP spid="20" grpId="0" animBg="1"/>
      <p:bldP spid="20" grpId="1" animBg="1"/>
      <p:bldP spid="22" grpId="0" animBg="1"/>
      <p:bldP spid="22" grpId="1" animBg="1"/>
      <p:bldP spid="5" grpId="0"/>
      <p:bldP spid="34" grpId="0"/>
      <p:bldP spid="34" grpId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67" y="79655"/>
            <a:ext cx="6819609" cy="66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729024"/>
            <a:ext cx="864096" cy="2844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Rectángulo"/>
          <p:cNvSpPr/>
          <p:nvPr/>
        </p:nvSpPr>
        <p:spPr>
          <a:xfrm>
            <a:off x="1115616" y="3645024"/>
            <a:ext cx="864096" cy="28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Rectángulo"/>
          <p:cNvSpPr/>
          <p:nvPr/>
        </p:nvSpPr>
        <p:spPr>
          <a:xfrm>
            <a:off x="2699792" y="404664"/>
            <a:ext cx="720080" cy="608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1115616" y="980728"/>
            <a:ext cx="6840760" cy="6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7596336" y="1196752"/>
            <a:ext cx="32400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7308304" y="1412776"/>
            <a:ext cx="32400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7308304" y="1809136"/>
            <a:ext cx="612000" cy="18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</a:t>
            </a:r>
            <a:endParaRPr lang="es-VE" dirty="0"/>
          </a:p>
        </p:txBody>
      </p:sp>
      <p:sp>
        <p:nvSpPr>
          <p:cNvPr id="11" name="10 Rectángulo"/>
          <p:cNvSpPr/>
          <p:nvPr/>
        </p:nvSpPr>
        <p:spPr>
          <a:xfrm>
            <a:off x="7308304" y="4005064"/>
            <a:ext cx="612000" cy="2484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0401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36695"/>
            <a:ext cx="9072000" cy="37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496" y="2420888"/>
            <a:ext cx="910850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Rectángulo"/>
          <p:cNvSpPr/>
          <p:nvPr/>
        </p:nvSpPr>
        <p:spPr>
          <a:xfrm>
            <a:off x="35496" y="2852936"/>
            <a:ext cx="910850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35496" y="3321040"/>
            <a:ext cx="910850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35496" y="3789040"/>
            <a:ext cx="910850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950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47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908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267"/>
          </a:xfrm>
          <a:gradFill>
            <a:gsLst>
              <a:gs pos="1300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Fibrilación Auricular (FA) es la arritmia crónica más común asociada a pronósticos adversos.</a:t>
            </a:r>
          </a:p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 millones de americanos tienen FA paroxística o permanente.</a:t>
            </a:r>
          </a:p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incidencia aumenta con el avance de la edad.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40214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51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4585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377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9270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381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934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396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33274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5959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68144" y="2493172"/>
            <a:ext cx="25202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dirty="0" smtClean="0"/>
              <a:t>  X</a:t>
            </a:r>
          </a:p>
          <a:p>
            <a:pPr>
              <a:lnSpc>
                <a:spcPct val="150000"/>
              </a:lnSpc>
            </a:pPr>
            <a:r>
              <a:rPr lang="es-VE" dirty="0" smtClean="0"/>
              <a:t> 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X</a:t>
            </a:r>
          </a:p>
          <a:p>
            <a:r>
              <a:rPr lang="es-VE" dirty="0" smtClean="0"/>
              <a:t>  X</a:t>
            </a:r>
          </a:p>
          <a:p>
            <a:r>
              <a:rPr lang="es-VE" dirty="0" smtClean="0"/>
              <a:t> 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X</a:t>
            </a:r>
          </a:p>
          <a:p>
            <a:r>
              <a:rPr lang="es-VE" dirty="0"/>
              <a:t> </a:t>
            </a:r>
            <a:r>
              <a:rPr lang="es-VE" dirty="0" smtClean="0"/>
              <a:t>                                      X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757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68144" y="2060848"/>
            <a:ext cx="2520280" cy="33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0" y="908720"/>
            <a:ext cx="8596800" cy="525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300192" y="1430774"/>
            <a:ext cx="25202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dirty="0" smtClean="0"/>
              <a:t>              X</a:t>
            </a:r>
          </a:p>
          <a:p>
            <a:r>
              <a:rPr lang="es-VE" dirty="0" smtClean="0"/>
              <a:t> 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            X</a:t>
            </a:r>
          </a:p>
          <a:p>
            <a:r>
              <a:rPr lang="es-VE" dirty="0" smtClean="0"/>
              <a:t>  </a:t>
            </a:r>
          </a:p>
          <a:p>
            <a:endParaRPr lang="es-VE" dirty="0" smtClean="0"/>
          </a:p>
          <a:p>
            <a:endParaRPr lang="es-VE" dirty="0" smtClean="0"/>
          </a:p>
          <a:p>
            <a:pPr>
              <a:lnSpc>
                <a:spcPct val="150000"/>
              </a:lnSpc>
            </a:pPr>
            <a:r>
              <a:rPr lang="es-VE" dirty="0" smtClean="0"/>
              <a:t> 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X</a:t>
            </a:r>
          </a:p>
          <a:p>
            <a:pPr>
              <a:lnSpc>
                <a:spcPct val="200000"/>
              </a:lnSpc>
            </a:pPr>
            <a:r>
              <a:rPr lang="es-VE" dirty="0"/>
              <a:t> </a:t>
            </a:r>
            <a:r>
              <a:rPr lang="es-VE" dirty="0" smtClean="0"/>
              <a:t>                             X</a:t>
            </a:r>
          </a:p>
          <a:p>
            <a:pPr>
              <a:lnSpc>
                <a:spcPct val="150000"/>
              </a:lnSpc>
            </a:pPr>
            <a:r>
              <a:rPr lang="es-VE" dirty="0"/>
              <a:t> </a:t>
            </a:r>
            <a:r>
              <a:rPr lang="es-VE" dirty="0" smtClean="0"/>
              <a:t>             X</a:t>
            </a:r>
          </a:p>
          <a:p>
            <a:pPr>
              <a:lnSpc>
                <a:spcPct val="150000"/>
              </a:lnSpc>
            </a:pPr>
            <a:endParaRPr lang="es-VE" dirty="0"/>
          </a:p>
          <a:p>
            <a:pPr>
              <a:lnSpc>
                <a:spcPct val="150000"/>
              </a:lnSpc>
            </a:pPr>
            <a:r>
              <a:rPr lang="es-VE" dirty="0" smtClean="0"/>
              <a:t>  X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358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476672"/>
            <a:ext cx="8569325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PROPUESTAS DEL EQUIPO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192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9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476672"/>
            <a:ext cx="8569325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PROPUESTAS DEL EQUIPO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274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8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92696"/>
            <a:ext cx="9180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9122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564904"/>
            <a:ext cx="8229600" cy="3633267"/>
          </a:xfrm>
          <a:gradFill>
            <a:gsLst>
              <a:gs pos="1300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0" algn="just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Incidencia anual por 1000 personas/año: 3,1 casos en hombres y 1,9 casos en mujeres entre 55  - 64 años.</a:t>
            </a:r>
          </a:p>
          <a:p>
            <a:pPr algn="just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a 38 casos en hombres y 31,4 casos en mujeres entre 85 – 94 años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V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963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3979608"/>
              </p:ext>
            </p:extLst>
          </p:nvPr>
        </p:nvGraphicFramePr>
        <p:xfrm>
          <a:off x="1130643" y="2492896"/>
          <a:ext cx="682573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57847842"/>
              </p:ext>
            </p:extLst>
          </p:nvPr>
        </p:nvGraphicFramePr>
        <p:xfrm>
          <a:off x="1133364" y="2492896"/>
          <a:ext cx="68407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1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267"/>
          </a:xfrm>
          <a:gradFill>
            <a:gsLst>
              <a:gs pos="1300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 es un factor independiente para EVC resultando en un aumento aproximado de 3-5 veces de exceso de riesgo. </a:t>
            </a:r>
          </a:p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riesgo aumenta dramáticamente con la edad, de 1,5 % entre 50-59 años a 23,5 % de 80 – 89 %.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26914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267"/>
          </a:xfrm>
          <a:gradFill>
            <a:gsLst>
              <a:gs pos="1300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Aunque la morbilidad de la FA esta bien documentada, no lo es así con el riesgo de mortalidad. </a:t>
            </a:r>
          </a:p>
          <a:p>
            <a:pPr lvl="0" algn="just" rtl="0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 observado menor supervivencia con la FA por la presencia de condiciones cardiovasculares, pudiendo realizarse esta asociación.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1528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Atrial Fibrillation on the Risk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Framingham Heart Study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5922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utilizaron datos del </a:t>
            </a:r>
            <a:r>
              <a:rPr lang="es-V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Framingham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se trató de </a:t>
            </a:r>
            <a:r>
              <a:rPr lang="es-VE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mortalidad asociada con la FA 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después </a:t>
            </a:r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ajustarlo a la 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coexistencia de condiciones cardiacas y </a:t>
            </a:r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</a:t>
            </a:r>
            <a:r>
              <a:rPr lang="es-V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riesgo en una muestra </a:t>
            </a:r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poblacional</a:t>
            </a:r>
            <a:endParaRPr lang="es-V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31953" y="6581001"/>
            <a:ext cx="1999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i="1" dirty="0" err="1">
                <a:solidFill>
                  <a:schemeClr val="bg1"/>
                </a:solidFill>
              </a:rPr>
              <a:t>Circulation</a:t>
            </a:r>
            <a:r>
              <a:rPr lang="es-VE" sz="1200" i="1" dirty="0">
                <a:solidFill>
                  <a:schemeClr val="bg1"/>
                </a:solidFill>
              </a:rPr>
              <a:t>. </a:t>
            </a:r>
            <a:r>
              <a:rPr lang="es-VE" sz="1200" dirty="0">
                <a:solidFill>
                  <a:schemeClr val="bg1"/>
                </a:solidFill>
              </a:rPr>
              <a:t>1998;98:946-952</a:t>
            </a:r>
          </a:p>
        </p:txBody>
      </p:sp>
    </p:spTree>
    <p:extLst>
      <p:ext uri="{BB962C8B-B14F-4D97-AF65-F5344CB8AC3E}">
        <p14:creationId xmlns:p14="http://schemas.microsoft.com/office/powerpoint/2010/main" val="20257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V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475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1957</Words>
  <Application>Microsoft Office PowerPoint</Application>
  <PresentationFormat>Presentación en pantalla (4:3)</PresentationFormat>
  <Paragraphs>309</Paragraphs>
  <Slides>38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1_Tema de Office</vt:lpstr>
      <vt:lpstr>¿La presencia de FA tendrá alguna relación con el desarrollo de eventos cardiovasculares?</vt:lpstr>
      <vt:lpstr>Presentación de PowerPoint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METODOLOGÍA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Impact of Atrial Fibrillation on the Risk of Death: The Framingham Heart Study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DISCUSIÓN</vt:lpstr>
      <vt:lpstr>DISCUSIÓN</vt:lpstr>
      <vt:lpstr>DISCUSIÓN</vt:lpstr>
      <vt:lpstr>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AndreBelen</dc:creator>
  <cp:lastModifiedBy>AndreBelen</cp:lastModifiedBy>
  <cp:revision>187</cp:revision>
  <dcterms:created xsi:type="dcterms:W3CDTF">2015-08-01T21:10:55Z</dcterms:created>
  <dcterms:modified xsi:type="dcterms:W3CDTF">2016-02-02T03:58:20Z</dcterms:modified>
</cp:coreProperties>
</file>